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1"/>
  </p:handoutMasterIdLst>
  <p:sldIdLst>
    <p:sldId id="437" r:id="rId2"/>
    <p:sldId id="444" r:id="rId3"/>
    <p:sldId id="445" r:id="rId4"/>
    <p:sldId id="439" r:id="rId5"/>
    <p:sldId id="440" r:id="rId6"/>
    <p:sldId id="441" r:id="rId7"/>
    <p:sldId id="442" r:id="rId8"/>
    <p:sldId id="443" r:id="rId9"/>
    <p:sldId id="406" r:id="rId10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2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56835" cy="465926"/>
          </a:xfrm>
          <a:prstGeom prst="rect">
            <a:avLst/>
          </a:prstGeom>
        </p:spPr>
        <p:txBody>
          <a:bodyPr vert="horz" lIns="90719" tIns="45358" rIns="90719" bIns="45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855" y="3"/>
            <a:ext cx="3056835" cy="465926"/>
          </a:xfrm>
          <a:prstGeom prst="rect">
            <a:avLst/>
          </a:prstGeom>
        </p:spPr>
        <p:txBody>
          <a:bodyPr vert="horz" lIns="90719" tIns="45358" rIns="90719" bIns="45358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3174"/>
            <a:ext cx="3056835" cy="465926"/>
          </a:xfrm>
          <a:prstGeom prst="rect">
            <a:avLst/>
          </a:prstGeom>
        </p:spPr>
        <p:txBody>
          <a:bodyPr vert="horz" lIns="90719" tIns="45358" rIns="90719" bIns="45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855" y="8843174"/>
            <a:ext cx="3056835" cy="465926"/>
          </a:xfrm>
          <a:prstGeom prst="rect">
            <a:avLst/>
          </a:prstGeom>
        </p:spPr>
        <p:txBody>
          <a:bodyPr vert="horz" lIns="90719" tIns="45358" rIns="90719" bIns="45358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Pre-</a:t>
            </a:r>
            <a:r>
              <a:rPr lang="en-US" altLang="en-US" sz="3600" dirty="0" err="1" smtClean="0"/>
              <a:t>Calc</a:t>
            </a:r>
            <a:r>
              <a:rPr lang="en-US" altLang="en-US" sz="3600" dirty="0" smtClean="0"/>
              <a:t> Thursday  5-14-15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645499" y="528962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dirty="0" smtClean="0">
                <a:solidFill>
                  <a:schemeClr val="accent6"/>
                </a:solidFill>
              </a:rPr>
              <a:t>Today</a:t>
            </a:r>
            <a:r>
              <a:rPr lang="en-US" sz="1700" b="1" dirty="0">
                <a:solidFill>
                  <a:schemeClr val="accent6"/>
                </a:solidFill>
              </a:rPr>
              <a:t>, we will be able to…</a:t>
            </a:r>
            <a:endParaRPr lang="en-US" sz="1700" dirty="0">
              <a:solidFill>
                <a:schemeClr val="accent6"/>
              </a:solidFill>
            </a:endParaRPr>
          </a:p>
          <a:p>
            <a:r>
              <a:rPr lang="en-US" sz="1700" dirty="0" smtClean="0"/>
              <a:t>Identify and </a:t>
            </a:r>
            <a:r>
              <a:rPr lang="en-US" sz="1700" smtClean="0"/>
              <a:t>use hyperbolas</a:t>
            </a:r>
          </a:p>
          <a:p>
            <a:r>
              <a:rPr lang="en-US" sz="1700" smtClean="0"/>
              <a:t>Write equations of parabolas</a:t>
            </a:r>
            <a:endParaRPr lang="en-US" sz="1700" dirty="0" smtClean="0"/>
          </a:p>
          <a:p>
            <a:r>
              <a:rPr lang="en-US" sz="1700" dirty="0" smtClean="0"/>
              <a:t>Find critical points of hyperbolas</a:t>
            </a:r>
          </a:p>
          <a:p>
            <a:r>
              <a:rPr lang="en-US" sz="1700" dirty="0" smtClean="0"/>
              <a:t>Graph hyperbolas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accent6"/>
                </a:solidFill>
              </a:rPr>
              <a:t>W</a:t>
            </a:r>
            <a:r>
              <a:rPr lang="en-US" sz="1700" b="1" dirty="0" smtClean="0">
                <a:solidFill>
                  <a:schemeClr val="accent6"/>
                </a:solidFill>
              </a:rPr>
              <a:t>e </a:t>
            </a:r>
            <a:r>
              <a:rPr lang="en-US" sz="1700" b="1" dirty="0">
                <a:solidFill>
                  <a:schemeClr val="accent6"/>
                </a:solidFill>
              </a:rPr>
              <a:t>will show we can do this by…</a:t>
            </a:r>
            <a:endParaRPr lang="en-US" sz="1700" dirty="0">
              <a:solidFill>
                <a:schemeClr val="accent6"/>
              </a:solidFill>
            </a:endParaRPr>
          </a:p>
          <a:p>
            <a:r>
              <a:rPr lang="en-US" sz="1700" dirty="0" smtClean="0"/>
              <a:t>Asking and answering questions</a:t>
            </a:r>
          </a:p>
          <a:p>
            <a:r>
              <a:rPr lang="en-US" sz="1700" dirty="0" smtClean="0"/>
              <a:t>Completing the book work assignment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accent6"/>
                </a:solidFill>
              </a:rPr>
              <a:t>To </a:t>
            </a:r>
            <a:r>
              <a:rPr lang="en-US" sz="17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700" dirty="0">
              <a:solidFill>
                <a:schemeClr val="accent6"/>
              </a:solidFill>
            </a:endParaRPr>
          </a:p>
          <a:p>
            <a:r>
              <a:rPr lang="en-US" sz="1700" dirty="0"/>
              <a:t>Correct answers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700" b="1" dirty="0"/>
              <a:t> </a:t>
            </a:r>
            <a:endParaRPr lang="en-US" sz="1700" dirty="0"/>
          </a:p>
          <a:p>
            <a:r>
              <a:rPr lang="en-US" sz="1700" dirty="0"/>
              <a:t>This chapter is an introduction to the study of </a:t>
            </a:r>
            <a:r>
              <a:rPr lang="en-US" sz="1700" dirty="0" smtClean="0"/>
              <a:t>analytic geometry.  Analyzing area, figures, and 3-D space are important concepts in daily life and many professions such as design and engineering.</a:t>
            </a:r>
            <a:endParaRPr lang="en-US" sz="1700" dirty="0"/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accent2"/>
                </a:solidFill>
              </a:rPr>
              <a:t>Tomorrow we will….</a:t>
            </a:r>
            <a:endParaRPr lang="en-US" sz="1700" dirty="0">
              <a:solidFill>
                <a:schemeClr val="accent2"/>
              </a:solidFill>
            </a:endParaRPr>
          </a:p>
          <a:p>
            <a:r>
              <a:rPr lang="en-US" sz="1700" dirty="0" smtClean="0"/>
              <a:t>Practice identifying and using hyperbolas, finding critical points of hyperbolas, and graphing hyperbolas. We will also review standard form of ellipses, finding their center points, major/minor vertices, and foci points.</a:t>
            </a:r>
            <a:endParaRPr lang="en-US" sz="1700" dirty="0"/>
          </a:p>
        </p:txBody>
      </p:sp>
      <p:sp>
        <p:nvSpPr>
          <p:cNvPr id="9" name="Rectangle 8"/>
          <p:cNvSpPr/>
          <p:nvPr/>
        </p:nvSpPr>
        <p:spPr>
          <a:xfrm>
            <a:off x="320944" y="520660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Yesterday we…</a:t>
            </a: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Completed the notes for Ellipses. We practiced using and determining the standard form of an ellipse and finding center points, major/minor vertices, and foci points of ellipses.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9780" y="878113"/>
            <a:ext cx="6498328" cy="4052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Check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in/discuss</a:t>
            </a:r>
          </a:p>
          <a:p>
            <a:pPr marL="0" indent="0">
              <a:buNone/>
            </a:pPr>
            <a:r>
              <a:rPr lang="nn-NO" sz="3600" dirty="0" smtClean="0"/>
              <a:t>A#10.3 </a:t>
            </a:r>
            <a:r>
              <a:rPr lang="nn-NO" sz="3600" dirty="0">
                <a:solidFill>
                  <a:schemeClr val="accent2"/>
                </a:solidFill>
              </a:rPr>
              <a:t>Pg. 638</a:t>
            </a:r>
            <a:r>
              <a:rPr lang="en-US" sz="3600" dirty="0"/>
              <a:t> </a:t>
            </a:r>
            <a:r>
              <a:rPr lang="en-US" sz="3600" dirty="0" smtClean="0"/>
              <a:t>#17-37 </a:t>
            </a:r>
            <a:endParaRPr lang="en-US" sz="3600" dirty="0"/>
          </a:p>
          <a:p>
            <a:pPr marL="0" indent="0">
              <a:buNone/>
            </a:pPr>
            <a:endParaRPr lang="en-US" altLang="en-US" sz="36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altLang="en-US" sz="3600" b="1" dirty="0" smtClean="0">
                <a:solidFill>
                  <a:schemeClr val="accent5"/>
                </a:solidFill>
              </a:rPr>
              <a:t>Discussion/Notes/Guided </a:t>
            </a:r>
            <a:r>
              <a:rPr lang="en-US" altLang="en-US" sz="3600" b="1" dirty="0">
                <a:solidFill>
                  <a:schemeClr val="accent5"/>
                </a:solidFill>
              </a:rPr>
              <a:t>Practice</a:t>
            </a:r>
          </a:p>
          <a:p>
            <a:pPr marL="0" indent="0">
              <a:buNone/>
            </a:pPr>
            <a:r>
              <a:rPr lang="en-US" sz="4000" b="1" dirty="0"/>
              <a:t>10.4 Hyperbolas</a:t>
            </a:r>
          </a:p>
          <a:p>
            <a:pPr marL="0" indent="0">
              <a:buNone/>
            </a:pPr>
            <a:endParaRPr lang="en-US" altLang="en-US" sz="3600" dirty="0"/>
          </a:p>
          <a:p>
            <a:pPr marL="0" indent="0">
              <a:buNone/>
            </a:pPr>
            <a:r>
              <a:rPr lang="en-US" altLang="en-US" sz="3600" b="1" dirty="0">
                <a:solidFill>
                  <a:schemeClr val="accent6"/>
                </a:solidFill>
              </a:rPr>
              <a:t>Assignment</a:t>
            </a:r>
          </a:p>
          <a:p>
            <a:r>
              <a:rPr lang="nn-NO" sz="3600" dirty="0"/>
              <a:t>A#10.41 </a:t>
            </a:r>
            <a:r>
              <a:rPr lang="nn-NO" sz="3600" dirty="0">
                <a:solidFill>
                  <a:schemeClr val="accent2"/>
                </a:solidFill>
              </a:rPr>
              <a:t>Pg. 650</a:t>
            </a:r>
            <a:r>
              <a:rPr lang="nn-NO" sz="3600" dirty="0"/>
              <a:t> #15-21 odd, 24-26</a:t>
            </a:r>
            <a:endParaRPr lang="en-US" sz="3600" dirty="0"/>
          </a:p>
        </p:txBody>
      </p:sp>
      <p:sp>
        <p:nvSpPr>
          <p:cNvPr id="2" name="Freeform 1"/>
          <p:cNvSpPr/>
          <p:nvPr/>
        </p:nvSpPr>
        <p:spPr>
          <a:xfrm>
            <a:off x="4199467" y="1473200"/>
            <a:ext cx="355601" cy="16934"/>
          </a:xfrm>
          <a:custGeom>
            <a:avLst/>
            <a:gdLst/>
            <a:ahLst/>
            <a:cxnLst/>
            <a:rect l="0" t="0" r="0" b="0"/>
            <a:pathLst>
              <a:path w="355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43933" y="0"/>
                </a:lnTo>
                <a:lnTo>
                  <a:pt x="169333" y="0"/>
                </a:lnTo>
                <a:lnTo>
                  <a:pt x="194733" y="0"/>
                </a:lnTo>
                <a:lnTo>
                  <a:pt x="220133" y="0"/>
                </a:lnTo>
                <a:lnTo>
                  <a:pt x="245533" y="8467"/>
                </a:lnTo>
                <a:lnTo>
                  <a:pt x="270933" y="8467"/>
                </a:lnTo>
                <a:lnTo>
                  <a:pt x="287866" y="8467"/>
                </a:lnTo>
                <a:lnTo>
                  <a:pt x="304800" y="8467"/>
                </a:lnTo>
                <a:lnTo>
                  <a:pt x="321733" y="8467"/>
                </a:lnTo>
                <a:lnTo>
                  <a:pt x="330200" y="8467"/>
                </a:lnTo>
                <a:lnTo>
                  <a:pt x="338666" y="0"/>
                </a:lnTo>
                <a:lnTo>
                  <a:pt x="347133" y="0"/>
                </a:lnTo>
                <a:lnTo>
                  <a:pt x="347133" y="0"/>
                </a:lnTo>
                <a:lnTo>
                  <a:pt x="355600" y="0"/>
                </a:lnTo>
                <a:lnTo>
                  <a:pt x="355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478867" y="1380067"/>
            <a:ext cx="160867" cy="245534"/>
          </a:xfrm>
          <a:custGeom>
            <a:avLst/>
            <a:gdLst/>
            <a:ahLst/>
            <a:cxnLst/>
            <a:rect l="0" t="0" r="0" b="0"/>
            <a:pathLst>
              <a:path w="160867" h="245534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25400"/>
                </a:lnTo>
                <a:lnTo>
                  <a:pt x="67733" y="33866"/>
                </a:lnTo>
                <a:lnTo>
                  <a:pt x="84666" y="42333"/>
                </a:lnTo>
                <a:lnTo>
                  <a:pt x="101600" y="50800"/>
                </a:lnTo>
                <a:lnTo>
                  <a:pt x="118533" y="59266"/>
                </a:lnTo>
                <a:lnTo>
                  <a:pt x="127000" y="67733"/>
                </a:lnTo>
                <a:lnTo>
                  <a:pt x="143933" y="76200"/>
                </a:lnTo>
                <a:lnTo>
                  <a:pt x="152400" y="84666"/>
                </a:lnTo>
                <a:lnTo>
                  <a:pt x="160866" y="93133"/>
                </a:lnTo>
                <a:lnTo>
                  <a:pt x="160866" y="110066"/>
                </a:lnTo>
                <a:lnTo>
                  <a:pt x="160866" y="110066"/>
                </a:lnTo>
                <a:lnTo>
                  <a:pt x="160866" y="118533"/>
                </a:lnTo>
                <a:lnTo>
                  <a:pt x="152400" y="127000"/>
                </a:lnTo>
                <a:lnTo>
                  <a:pt x="143933" y="143933"/>
                </a:lnTo>
                <a:lnTo>
                  <a:pt x="127000" y="152400"/>
                </a:lnTo>
                <a:lnTo>
                  <a:pt x="118533" y="160866"/>
                </a:lnTo>
                <a:lnTo>
                  <a:pt x="101600" y="177800"/>
                </a:lnTo>
                <a:lnTo>
                  <a:pt x="84666" y="186266"/>
                </a:lnTo>
                <a:lnTo>
                  <a:pt x="67733" y="194733"/>
                </a:lnTo>
                <a:lnTo>
                  <a:pt x="59266" y="211666"/>
                </a:lnTo>
                <a:lnTo>
                  <a:pt x="42333" y="220133"/>
                </a:lnTo>
                <a:lnTo>
                  <a:pt x="33866" y="228600"/>
                </a:lnTo>
                <a:lnTo>
                  <a:pt x="25400" y="237066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741333" y="1286933"/>
            <a:ext cx="194735" cy="330201"/>
          </a:xfrm>
          <a:custGeom>
            <a:avLst/>
            <a:gdLst/>
            <a:ahLst/>
            <a:cxnLst/>
            <a:rect l="0" t="0" r="0" b="0"/>
            <a:pathLst>
              <a:path w="194735" h="330201">
                <a:moveTo>
                  <a:pt x="177800" y="0"/>
                </a:move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8467"/>
                </a:lnTo>
                <a:lnTo>
                  <a:pt x="194734" y="25400"/>
                </a:lnTo>
                <a:lnTo>
                  <a:pt x="194734" y="33867"/>
                </a:lnTo>
                <a:lnTo>
                  <a:pt x="194734" y="50800"/>
                </a:lnTo>
                <a:lnTo>
                  <a:pt x="194734" y="76200"/>
                </a:lnTo>
                <a:lnTo>
                  <a:pt x="186267" y="101600"/>
                </a:lnTo>
                <a:lnTo>
                  <a:pt x="186267" y="127000"/>
                </a:lnTo>
                <a:lnTo>
                  <a:pt x="186267" y="152400"/>
                </a:lnTo>
                <a:lnTo>
                  <a:pt x="186267" y="177800"/>
                </a:lnTo>
                <a:lnTo>
                  <a:pt x="177800" y="203200"/>
                </a:lnTo>
                <a:lnTo>
                  <a:pt x="177800" y="220134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62467"/>
                </a:lnTo>
                <a:lnTo>
                  <a:pt x="177800" y="262467"/>
                </a:lnTo>
                <a:lnTo>
                  <a:pt x="169334" y="262467"/>
                </a:lnTo>
                <a:lnTo>
                  <a:pt x="169334" y="254000"/>
                </a:lnTo>
                <a:lnTo>
                  <a:pt x="160867" y="245534"/>
                </a:lnTo>
                <a:lnTo>
                  <a:pt x="152400" y="237067"/>
                </a:lnTo>
                <a:lnTo>
                  <a:pt x="143934" y="220134"/>
                </a:lnTo>
                <a:lnTo>
                  <a:pt x="127000" y="203200"/>
                </a:lnTo>
                <a:lnTo>
                  <a:pt x="118534" y="186267"/>
                </a:lnTo>
                <a:lnTo>
                  <a:pt x="110067" y="169334"/>
                </a:lnTo>
                <a:lnTo>
                  <a:pt x="93134" y="160867"/>
                </a:lnTo>
                <a:lnTo>
                  <a:pt x="76200" y="152400"/>
                </a:lnTo>
                <a:lnTo>
                  <a:pt x="67734" y="152400"/>
                </a:lnTo>
                <a:lnTo>
                  <a:pt x="50800" y="152400"/>
                </a:lnTo>
                <a:lnTo>
                  <a:pt x="42334" y="160867"/>
                </a:lnTo>
                <a:lnTo>
                  <a:pt x="33867" y="169334"/>
                </a:lnTo>
                <a:lnTo>
                  <a:pt x="25400" y="177800"/>
                </a:lnTo>
                <a:lnTo>
                  <a:pt x="16934" y="194734"/>
                </a:lnTo>
                <a:lnTo>
                  <a:pt x="8467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0" y="279400"/>
                </a:lnTo>
                <a:lnTo>
                  <a:pt x="8467" y="296334"/>
                </a:lnTo>
                <a:lnTo>
                  <a:pt x="16934" y="313267"/>
                </a:lnTo>
                <a:lnTo>
                  <a:pt x="25400" y="321734"/>
                </a:lnTo>
                <a:lnTo>
                  <a:pt x="33867" y="321734"/>
                </a:lnTo>
                <a:lnTo>
                  <a:pt x="50800" y="330200"/>
                </a:lnTo>
                <a:lnTo>
                  <a:pt x="67734" y="330200"/>
                </a:lnTo>
                <a:lnTo>
                  <a:pt x="84667" y="330200"/>
                </a:lnTo>
                <a:lnTo>
                  <a:pt x="110067" y="330200"/>
                </a:lnTo>
                <a:lnTo>
                  <a:pt x="127000" y="321734"/>
                </a:lnTo>
                <a:lnTo>
                  <a:pt x="143934" y="304800"/>
                </a:lnTo>
                <a:lnTo>
                  <a:pt x="143934" y="304800"/>
                </a:lnTo>
                <a:lnTo>
                  <a:pt x="160867" y="296334"/>
                </a:lnTo>
                <a:lnTo>
                  <a:pt x="160867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003800" y="1430867"/>
            <a:ext cx="110068" cy="194734"/>
          </a:xfrm>
          <a:custGeom>
            <a:avLst/>
            <a:gdLst/>
            <a:ahLst/>
            <a:cxnLst/>
            <a:rect l="0" t="0" r="0" b="0"/>
            <a:pathLst>
              <a:path w="110068" h="194734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3" y="169333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7" y="186266"/>
                </a:lnTo>
                <a:lnTo>
                  <a:pt x="42333" y="194733"/>
                </a:lnTo>
                <a:lnTo>
                  <a:pt x="50800" y="186266"/>
                </a:lnTo>
                <a:lnTo>
                  <a:pt x="59267" y="186266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7" y="160866"/>
                </a:lnTo>
                <a:lnTo>
                  <a:pt x="84667" y="135466"/>
                </a:lnTo>
                <a:lnTo>
                  <a:pt x="93133" y="118533"/>
                </a:lnTo>
                <a:lnTo>
                  <a:pt x="101600" y="101600"/>
                </a:lnTo>
                <a:lnTo>
                  <a:pt x="101600" y="76200"/>
                </a:lnTo>
                <a:lnTo>
                  <a:pt x="110067" y="59266"/>
                </a:lnTo>
                <a:lnTo>
                  <a:pt x="110067" y="42333"/>
                </a:lnTo>
                <a:lnTo>
                  <a:pt x="110067" y="25400"/>
                </a:lnTo>
                <a:lnTo>
                  <a:pt x="110067" y="8466"/>
                </a:lnTo>
                <a:lnTo>
                  <a:pt x="101600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39267" y="1447800"/>
            <a:ext cx="160867" cy="211668"/>
          </a:xfrm>
          <a:custGeom>
            <a:avLst/>
            <a:gdLst/>
            <a:ahLst/>
            <a:cxnLst/>
            <a:rect l="0" t="0" r="0" b="0"/>
            <a:pathLst>
              <a:path w="160867" h="211668">
                <a:moveTo>
                  <a:pt x="42333" y="110067"/>
                </a:moveTo>
                <a:lnTo>
                  <a:pt x="42333" y="110067"/>
                </a:lnTo>
                <a:lnTo>
                  <a:pt x="42333" y="110067"/>
                </a:lnTo>
                <a:lnTo>
                  <a:pt x="42333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3" y="118533"/>
                </a:lnTo>
                <a:lnTo>
                  <a:pt x="76200" y="118533"/>
                </a:lnTo>
                <a:lnTo>
                  <a:pt x="84666" y="110067"/>
                </a:lnTo>
                <a:lnTo>
                  <a:pt x="101600" y="101600"/>
                </a:lnTo>
                <a:lnTo>
                  <a:pt x="110066" y="93133"/>
                </a:lnTo>
                <a:lnTo>
                  <a:pt x="118533" y="84667"/>
                </a:lnTo>
                <a:lnTo>
                  <a:pt x="118533" y="67733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25400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8467"/>
                </a:lnTo>
                <a:lnTo>
                  <a:pt x="76200" y="8467"/>
                </a:lnTo>
                <a:lnTo>
                  <a:pt x="59266" y="16933"/>
                </a:lnTo>
                <a:lnTo>
                  <a:pt x="42333" y="33867"/>
                </a:lnTo>
                <a:lnTo>
                  <a:pt x="25400" y="42333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6" y="127000"/>
                </a:lnTo>
                <a:lnTo>
                  <a:pt x="16933" y="143933"/>
                </a:lnTo>
                <a:lnTo>
                  <a:pt x="33866" y="152400"/>
                </a:lnTo>
                <a:lnTo>
                  <a:pt x="50800" y="169333"/>
                </a:lnTo>
                <a:lnTo>
                  <a:pt x="67733" y="177800"/>
                </a:lnTo>
                <a:lnTo>
                  <a:pt x="93133" y="194733"/>
                </a:lnTo>
                <a:lnTo>
                  <a:pt x="118533" y="203200"/>
                </a:lnTo>
                <a:lnTo>
                  <a:pt x="135466" y="211667"/>
                </a:lnTo>
                <a:lnTo>
                  <a:pt x="152400" y="211667"/>
                </a:lnTo>
                <a:lnTo>
                  <a:pt x="152400" y="211667"/>
                </a:lnTo>
                <a:lnTo>
                  <a:pt x="160866" y="211667"/>
                </a:lnTo>
                <a:lnTo>
                  <a:pt x="160866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48200" y="1735667"/>
            <a:ext cx="16934" cy="211667"/>
          </a:xfrm>
          <a:custGeom>
            <a:avLst/>
            <a:gdLst/>
            <a:ahLst/>
            <a:cxnLst/>
            <a:rect l="0" t="0" r="0" b="0"/>
            <a:pathLst>
              <a:path w="16934" h="2116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46600" y="1828800"/>
            <a:ext cx="372534" cy="169334"/>
          </a:xfrm>
          <a:custGeom>
            <a:avLst/>
            <a:gdLst/>
            <a:ahLst/>
            <a:cxnLst/>
            <a:rect l="0" t="0" r="0" b="0"/>
            <a:pathLst>
              <a:path w="372534" h="169334">
                <a:moveTo>
                  <a:pt x="8467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7" y="42333"/>
                </a:lnTo>
                <a:lnTo>
                  <a:pt x="25400" y="42333"/>
                </a:lnTo>
                <a:lnTo>
                  <a:pt x="42333" y="42333"/>
                </a:lnTo>
                <a:lnTo>
                  <a:pt x="67733" y="42333"/>
                </a:lnTo>
                <a:lnTo>
                  <a:pt x="101600" y="42333"/>
                </a:lnTo>
                <a:lnTo>
                  <a:pt x="127000" y="42333"/>
                </a:lnTo>
                <a:lnTo>
                  <a:pt x="152400" y="42333"/>
                </a:lnTo>
                <a:lnTo>
                  <a:pt x="177800" y="42333"/>
                </a:lnTo>
                <a:lnTo>
                  <a:pt x="203200" y="33867"/>
                </a:lnTo>
                <a:lnTo>
                  <a:pt x="228600" y="33867"/>
                </a:lnTo>
                <a:lnTo>
                  <a:pt x="245533" y="25400"/>
                </a:lnTo>
                <a:lnTo>
                  <a:pt x="262467" y="16933"/>
                </a:lnTo>
                <a:lnTo>
                  <a:pt x="270933" y="16933"/>
                </a:lnTo>
                <a:lnTo>
                  <a:pt x="287867" y="8467"/>
                </a:lnTo>
                <a:lnTo>
                  <a:pt x="287867" y="8467"/>
                </a:lnTo>
                <a:lnTo>
                  <a:pt x="296333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296333" y="0"/>
                </a:lnTo>
                <a:lnTo>
                  <a:pt x="287867" y="8467"/>
                </a:lnTo>
                <a:lnTo>
                  <a:pt x="279400" y="16933"/>
                </a:lnTo>
                <a:lnTo>
                  <a:pt x="270933" y="33867"/>
                </a:lnTo>
                <a:lnTo>
                  <a:pt x="262467" y="50800"/>
                </a:lnTo>
                <a:lnTo>
                  <a:pt x="254000" y="67733"/>
                </a:lnTo>
                <a:lnTo>
                  <a:pt x="254000" y="93133"/>
                </a:lnTo>
                <a:lnTo>
                  <a:pt x="254000" y="101600"/>
                </a:lnTo>
                <a:lnTo>
                  <a:pt x="254000" y="118533"/>
                </a:lnTo>
                <a:lnTo>
                  <a:pt x="262467" y="135467"/>
                </a:lnTo>
                <a:lnTo>
                  <a:pt x="270933" y="143933"/>
                </a:lnTo>
                <a:lnTo>
                  <a:pt x="279400" y="152400"/>
                </a:lnTo>
                <a:lnTo>
                  <a:pt x="296333" y="160867"/>
                </a:lnTo>
                <a:lnTo>
                  <a:pt x="313267" y="169333"/>
                </a:lnTo>
                <a:lnTo>
                  <a:pt x="330200" y="160867"/>
                </a:lnTo>
                <a:lnTo>
                  <a:pt x="338667" y="160867"/>
                </a:lnTo>
                <a:lnTo>
                  <a:pt x="355600" y="152400"/>
                </a:lnTo>
                <a:lnTo>
                  <a:pt x="364067" y="143933"/>
                </a:lnTo>
                <a:lnTo>
                  <a:pt x="372533" y="127000"/>
                </a:lnTo>
                <a:lnTo>
                  <a:pt x="372533" y="118533"/>
                </a:lnTo>
                <a:lnTo>
                  <a:pt x="372533" y="101600"/>
                </a:lnTo>
                <a:lnTo>
                  <a:pt x="372533" y="76200"/>
                </a:lnTo>
                <a:lnTo>
                  <a:pt x="364067" y="59267"/>
                </a:lnTo>
                <a:lnTo>
                  <a:pt x="355600" y="50800"/>
                </a:lnTo>
                <a:lnTo>
                  <a:pt x="347133" y="42333"/>
                </a:lnTo>
                <a:lnTo>
                  <a:pt x="330200" y="33867"/>
                </a:lnTo>
                <a:lnTo>
                  <a:pt x="321733" y="25400"/>
                </a:lnTo>
                <a:lnTo>
                  <a:pt x="313267" y="25400"/>
                </a:lnTo>
                <a:lnTo>
                  <a:pt x="296333" y="25400"/>
                </a:lnTo>
                <a:lnTo>
                  <a:pt x="287867" y="25400"/>
                </a:lnTo>
                <a:lnTo>
                  <a:pt x="287867" y="25400"/>
                </a:lnTo>
                <a:lnTo>
                  <a:pt x="287867" y="25400"/>
                </a:lnTo>
                <a:lnTo>
                  <a:pt x="287867" y="25400"/>
                </a:lnTo>
                <a:lnTo>
                  <a:pt x="2878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978400" y="1845733"/>
            <a:ext cx="203201" cy="127001"/>
          </a:xfrm>
          <a:custGeom>
            <a:avLst/>
            <a:gdLst/>
            <a:ahLst/>
            <a:cxnLst/>
            <a:rect l="0" t="0" r="0" b="0"/>
            <a:pathLst>
              <a:path w="203201" h="127001">
                <a:moveTo>
                  <a:pt x="0" y="25400"/>
                </a:moveTo>
                <a:lnTo>
                  <a:pt x="0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01600"/>
                </a:lnTo>
                <a:lnTo>
                  <a:pt x="16933" y="110067"/>
                </a:lnTo>
                <a:lnTo>
                  <a:pt x="16933" y="118534"/>
                </a:lnTo>
                <a:lnTo>
                  <a:pt x="16933" y="127000"/>
                </a:lnTo>
                <a:lnTo>
                  <a:pt x="16933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18534"/>
                </a:lnTo>
                <a:lnTo>
                  <a:pt x="8467" y="118534"/>
                </a:lnTo>
                <a:lnTo>
                  <a:pt x="8467" y="101600"/>
                </a:lnTo>
                <a:lnTo>
                  <a:pt x="0" y="93134"/>
                </a:lnTo>
                <a:lnTo>
                  <a:pt x="0" y="76200"/>
                </a:lnTo>
                <a:lnTo>
                  <a:pt x="0" y="59267"/>
                </a:lnTo>
                <a:lnTo>
                  <a:pt x="0" y="42334"/>
                </a:lnTo>
                <a:lnTo>
                  <a:pt x="0" y="25400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25400"/>
                </a:lnTo>
                <a:lnTo>
                  <a:pt x="67733" y="33867"/>
                </a:lnTo>
                <a:lnTo>
                  <a:pt x="67733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67733" y="101600"/>
                </a:lnTo>
                <a:lnTo>
                  <a:pt x="67733" y="110067"/>
                </a:lnTo>
                <a:lnTo>
                  <a:pt x="67733" y="118534"/>
                </a:lnTo>
                <a:lnTo>
                  <a:pt x="67733" y="118534"/>
                </a:lnTo>
                <a:lnTo>
                  <a:pt x="59267" y="118534"/>
                </a:lnTo>
                <a:lnTo>
                  <a:pt x="59267" y="118534"/>
                </a:lnTo>
                <a:lnTo>
                  <a:pt x="59267" y="110067"/>
                </a:lnTo>
                <a:lnTo>
                  <a:pt x="59267" y="110067"/>
                </a:lnTo>
                <a:lnTo>
                  <a:pt x="59267" y="101600"/>
                </a:lnTo>
                <a:lnTo>
                  <a:pt x="59267" y="84667"/>
                </a:lnTo>
                <a:lnTo>
                  <a:pt x="67733" y="67734"/>
                </a:lnTo>
                <a:lnTo>
                  <a:pt x="67733" y="50800"/>
                </a:lnTo>
                <a:lnTo>
                  <a:pt x="76200" y="33867"/>
                </a:lnTo>
                <a:lnTo>
                  <a:pt x="84667" y="25400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0"/>
                </a:lnTo>
                <a:lnTo>
                  <a:pt x="160867" y="8467"/>
                </a:lnTo>
                <a:lnTo>
                  <a:pt x="169333" y="16934"/>
                </a:lnTo>
                <a:lnTo>
                  <a:pt x="169333" y="25400"/>
                </a:lnTo>
                <a:lnTo>
                  <a:pt x="177800" y="33867"/>
                </a:lnTo>
                <a:lnTo>
                  <a:pt x="177800" y="50800"/>
                </a:lnTo>
                <a:lnTo>
                  <a:pt x="177800" y="67734"/>
                </a:lnTo>
                <a:lnTo>
                  <a:pt x="177800" y="84667"/>
                </a:lnTo>
                <a:lnTo>
                  <a:pt x="177800" y="101600"/>
                </a:lnTo>
                <a:lnTo>
                  <a:pt x="177800" y="110067"/>
                </a:lnTo>
                <a:lnTo>
                  <a:pt x="177800" y="118534"/>
                </a:lnTo>
                <a:lnTo>
                  <a:pt x="177800" y="118534"/>
                </a:lnTo>
                <a:lnTo>
                  <a:pt x="186267" y="118534"/>
                </a:lnTo>
                <a:lnTo>
                  <a:pt x="186267" y="118534"/>
                </a:lnTo>
                <a:lnTo>
                  <a:pt x="194733" y="110067"/>
                </a:lnTo>
                <a:lnTo>
                  <a:pt x="194733" y="101600"/>
                </a:lnTo>
                <a:lnTo>
                  <a:pt x="194733" y="101600"/>
                </a:lnTo>
                <a:lnTo>
                  <a:pt x="203200" y="93134"/>
                </a:lnTo>
                <a:lnTo>
                  <a:pt x="203200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32400" y="1862667"/>
            <a:ext cx="321734" cy="186267"/>
          </a:xfrm>
          <a:custGeom>
            <a:avLst/>
            <a:gdLst/>
            <a:ahLst/>
            <a:cxnLst/>
            <a:rect l="0" t="0" r="0" b="0"/>
            <a:pathLst>
              <a:path w="321734" h="186267">
                <a:moveTo>
                  <a:pt x="50800" y="16933"/>
                </a:moveTo>
                <a:lnTo>
                  <a:pt x="50800" y="16933"/>
                </a:lnTo>
                <a:lnTo>
                  <a:pt x="50800" y="16933"/>
                </a:lnTo>
                <a:lnTo>
                  <a:pt x="50800" y="8466"/>
                </a:lnTo>
                <a:lnTo>
                  <a:pt x="50800" y="8466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16933" y="33866"/>
                </a:lnTo>
                <a:lnTo>
                  <a:pt x="8467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25400" y="169333"/>
                </a:lnTo>
                <a:lnTo>
                  <a:pt x="33867" y="177800"/>
                </a:lnTo>
                <a:lnTo>
                  <a:pt x="50800" y="177800"/>
                </a:lnTo>
                <a:lnTo>
                  <a:pt x="67733" y="177800"/>
                </a:lnTo>
                <a:lnTo>
                  <a:pt x="76200" y="169333"/>
                </a:lnTo>
                <a:lnTo>
                  <a:pt x="93133" y="160866"/>
                </a:lnTo>
                <a:lnTo>
                  <a:pt x="101600" y="152400"/>
                </a:lnTo>
                <a:lnTo>
                  <a:pt x="101600" y="143933"/>
                </a:lnTo>
                <a:lnTo>
                  <a:pt x="101600" y="127000"/>
                </a:lnTo>
                <a:lnTo>
                  <a:pt x="101600" y="101600"/>
                </a:lnTo>
                <a:lnTo>
                  <a:pt x="101600" y="76200"/>
                </a:lnTo>
                <a:lnTo>
                  <a:pt x="101600" y="59266"/>
                </a:lnTo>
                <a:lnTo>
                  <a:pt x="93133" y="33866"/>
                </a:lnTo>
                <a:lnTo>
                  <a:pt x="84667" y="16933"/>
                </a:lnTo>
                <a:lnTo>
                  <a:pt x="76200" y="8466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8466"/>
                </a:lnTo>
                <a:lnTo>
                  <a:pt x="84667" y="8466"/>
                </a:lnTo>
                <a:lnTo>
                  <a:pt x="93133" y="16933"/>
                </a:lnTo>
                <a:lnTo>
                  <a:pt x="110067" y="16933"/>
                </a:lnTo>
                <a:lnTo>
                  <a:pt x="118533" y="25400"/>
                </a:lnTo>
                <a:lnTo>
                  <a:pt x="135467" y="33866"/>
                </a:lnTo>
                <a:lnTo>
                  <a:pt x="143933" y="33866"/>
                </a:lnTo>
                <a:lnTo>
                  <a:pt x="160867" y="42333"/>
                </a:lnTo>
                <a:lnTo>
                  <a:pt x="169333" y="50800"/>
                </a:lnTo>
                <a:lnTo>
                  <a:pt x="177800" y="59266"/>
                </a:lnTo>
                <a:lnTo>
                  <a:pt x="177800" y="67733"/>
                </a:lnTo>
                <a:lnTo>
                  <a:pt x="186267" y="76200"/>
                </a:lnTo>
                <a:lnTo>
                  <a:pt x="186267" y="93133"/>
                </a:lnTo>
                <a:lnTo>
                  <a:pt x="194733" y="101600"/>
                </a:lnTo>
                <a:lnTo>
                  <a:pt x="194733" y="127000"/>
                </a:lnTo>
                <a:lnTo>
                  <a:pt x="194733" y="135466"/>
                </a:lnTo>
                <a:lnTo>
                  <a:pt x="203200" y="152400"/>
                </a:lnTo>
                <a:lnTo>
                  <a:pt x="203200" y="160866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03200" y="186266"/>
                </a:lnTo>
                <a:lnTo>
                  <a:pt x="203200" y="177800"/>
                </a:lnTo>
                <a:lnTo>
                  <a:pt x="203200" y="169333"/>
                </a:lnTo>
                <a:lnTo>
                  <a:pt x="203200" y="160866"/>
                </a:lnTo>
                <a:lnTo>
                  <a:pt x="194733" y="152400"/>
                </a:lnTo>
                <a:lnTo>
                  <a:pt x="194733" y="127000"/>
                </a:lnTo>
                <a:lnTo>
                  <a:pt x="203200" y="110066"/>
                </a:lnTo>
                <a:lnTo>
                  <a:pt x="211667" y="84666"/>
                </a:lnTo>
                <a:lnTo>
                  <a:pt x="220133" y="67733"/>
                </a:lnTo>
                <a:lnTo>
                  <a:pt x="228600" y="50800"/>
                </a:lnTo>
                <a:lnTo>
                  <a:pt x="237067" y="42333"/>
                </a:lnTo>
                <a:lnTo>
                  <a:pt x="254000" y="42333"/>
                </a:lnTo>
                <a:lnTo>
                  <a:pt x="270933" y="42333"/>
                </a:lnTo>
                <a:lnTo>
                  <a:pt x="287867" y="42333"/>
                </a:lnTo>
                <a:lnTo>
                  <a:pt x="304800" y="50800"/>
                </a:lnTo>
                <a:lnTo>
                  <a:pt x="304800" y="50800"/>
                </a:lnTo>
                <a:lnTo>
                  <a:pt x="321733" y="50800"/>
                </a:lnTo>
                <a:lnTo>
                  <a:pt x="321733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571067" y="1879600"/>
            <a:ext cx="93134" cy="143934"/>
          </a:xfrm>
          <a:custGeom>
            <a:avLst/>
            <a:gdLst/>
            <a:ahLst/>
            <a:cxnLst/>
            <a:rect l="0" t="0" r="0" b="0"/>
            <a:pathLst>
              <a:path w="93134" h="143934">
                <a:moveTo>
                  <a:pt x="8466" y="84667"/>
                </a:moveTo>
                <a:lnTo>
                  <a:pt x="8466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8533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27000"/>
                </a:lnTo>
                <a:lnTo>
                  <a:pt x="16933" y="118533"/>
                </a:lnTo>
                <a:lnTo>
                  <a:pt x="8466" y="101600"/>
                </a:lnTo>
                <a:lnTo>
                  <a:pt x="8466" y="84667"/>
                </a:lnTo>
                <a:lnTo>
                  <a:pt x="8466" y="59267"/>
                </a:lnTo>
                <a:lnTo>
                  <a:pt x="0" y="42333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76200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715000" y="1879600"/>
            <a:ext cx="101601" cy="143934"/>
          </a:xfrm>
          <a:custGeom>
            <a:avLst/>
            <a:gdLst/>
            <a:ahLst/>
            <a:cxnLst/>
            <a:rect l="0" t="0" r="0" b="0"/>
            <a:pathLst>
              <a:path w="101601" h="143934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3" y="135467"/>
                </a:lnTo>
                <a:lnTo>
                  <a:pt x="33867" y="135467"/>
                </a:lnTo>
                <a:lnTo>
                  <a:pt x="42333" y="143933"/>
                </a:lnTo>
                <a:lnTo>
                  <a:pt x="59267" y="143933"/>
                </a:lnTo>
                <a:lnTo>
                  <a:pt x="67733" y="143933"/>
                </a:lnTo>
                <a:lnTo>
                  <a:pt x="76200" y="135467"/>
                </a:lnTo>
                <a:lnTo>
                  <a:pt x="84667" y="127000"/>
                </a:lnTo>
                <a:lnTo>
                  <a:pt x="93133" y="110067"/>
                </a:lnTo>
                <a:lnTo>
                  <a:pt x="93133" y="93133"/>
                </a:lnTo>
                <a:lnTo>
                  <a:pt x="101600" y="76200"/>
                </a:lnTo>
                <a:lnTo>
                  <a:pt x="101600" y="50800"/>
                </a:lnTo>
                <a:lnTo>
                  <a:pt x="101600" y="33867"/>
                </a:lnTo>
                <a:lnTo>
                  <a:pt x="93133" y="16933"/>
                </a:lnTo>
                <a:lnTo>
                  <a:pt x="84667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677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909733" y="1828800"/>
            <a:ext cx="254001" cy="211668"/>
          </a:xfrm>
          <a:custGeom>
            <a:avLst/>
            <a:gdLst/>
            <a:ahLst/>
            <a:cxnLst/>
            <a:rect l="0" t="0" r="0" b="0"/>
            <a:pathLst>
              <a:path w="254001" h="211668">
                <a:moveTo>
                  <a:pt x="16934" y="101600"/>
                </a:moveTo>
                <a:lnTo>
                  <a:pt x="16934" y="101600"/>
                </a:lnTo>
                <a:lnTo>
                  <a:pt x="16934" y="101600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7" y="169333"/>
                </a:lnTo>
                <a:lnTo>
                  <a:pt x="16934" y="177800"/>
                </a:lnTo>
                <a:lnTo>
                  <a:pt x="25400" y="177800"/>
                </a:lnTo>
                <a:lnTo>
                  <a:pt x="42334" y="177800"/>
                </a:lnTo>
                <a:lnTo>
                  <a:pt x="50800" y="177800"/>
                </a:lnTo>
                <a:lnTo>
                  <a:pt x="67734" y="177800"/>
                </a:lnTo>
                <a:lnTo>
                  <a:pt x="76200" y="177800"/>
                </a:lnTo>
                <a:lnTo>
                  <a:pt x="84667" y="169333"/>
                </a:lnTo>
                <a:lnTo>
                  <a:pt x="93134" y="169333"/>
                </a:lnTo>
                <a:lnTo>
                  <a:pt x="93134" y="160867"/>
                </a:lnTo>
                <a:lnTo>
                  <a:pt x="93134" y="160867"/>
                </a:lnTo>
                <a:lnTo>
                  <a:pt x="93134" y="169333"/>
                </a:lnTo>
                <a:lnTo>
                  <a:pt x="93134" y="169333"/>
                </a:lnTo>
                <a:lnTo>
                  <a:pt x="93134" y="177800"/>
                </a:lnTo>
                <a:lnTo>
                  <a:pt x="101600" y="186267"/>
                </a:lnTo>
                <a:lnTo>
                  <a:pt x="110067" y="194733"/>
                </a:lnTo>
                <a:lnTo>
                  <a:pt x="118534" y="203200"/>
                </a:lnTo>
                <a:lnTo>
                  <a:pt x="135467" y="211667"/>
                </a:lnTo>
                <a:lnTo>
                  <a:pt x="160867" y="211667"/>
                </a:lnTo>
                <a:lnTo>
                  <a:pt x="186267" y="211667"/>
                </a:lnTo>
                <a:lnTo>
                  <a:pt x="203200" y="211667"/>
                </a:lnTo>
                <a:lnTo>
                  <a:pt x="220134" y="194733"/>
                </a:lnTo>
                <a:lnTo>
                  <a:pt x="228600" y="186267"/>
                </a:lnTo>
                <a:lnTo>
                  <a:pt x="245534" y="169333"/>
                </a:lnTo>
                <a:lnTo>
                  <a:pt x="254000" y="143933"/>
                </a:lnTo>
                <a:lnTo>
                  <a:pt x="254000" y="118533"/>
                </a:lnTo>
                <a:lnTo>
                  <a:pt x="254000" y="93133"/>
                </a:lnTo>
                <a:lnTo>
                  <a:pt x="254000" y="67733"/>
                </a:lnTo>
                <a:lnTo>
                  <a:pt x="237067" y="42333"/>
                </a:lnTo>
                <a:lnTo>
                  <a:pt x="220134" y="33867"/>
                </a:lnTo>
                <a:lnTo>
                  <a:pt x="194734" y="16933"/>
                </a:lnTo>
                <a:lnTo>
                  <a:pt x="169334" y="8467"/>
                </a:lnTo>
                <a:lnTo>
                  <a:pt x="169334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Pre-</a:t>
            </a:r>
            <a:r>
              <a:rPr lang="en-US" altLang="en-US" sz="3600" dirty="0" err="1" smtClean="0"/>
              <a:t>Calc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Friday  5-15-15</a:t>
            </a:r>
            <a:endParaRPr lang="en-US" altLang="en-US" sz="3600" dirty="0" smtClean="0"/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645499" y="528962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dirty="0" smtClean="0">
                <a:solidFill>
                  <a:schemeClr val="accent6"/>
                </a:solidFill>
              </a:rPr>
              <a:t>Today</a:t>
            </a:r>
            <a:r>
              <a:rPr lang="en-US" sz="1700" b="1" dirty="0">
                <a:solidFill>
                  <a:schemeClr val="accent6"/>
                </a:solidFill>
              </a:rPr>
              <a:t>, we will be able to…</a:t>
            </a:r>
            <a:endParaRPr lang="en-US" sz="1700" dirty="0">
              <a:solidFill>
                <a:schemeClr val="accent6"/>
              </a:solidFill>
            </a:endParaRPr>
          </a:p>
          <a:p>
            <a:r>
              <a:rPr lang="en-US" sz="1700" dirty="0" smtClean="0"/>
              <a:t>Identify and </a:t>
            </a:r>
            <a:r>
              <a:rPr lang="en-US" sz="1700" smtClean="0"/>
              <a:t>use hyperbolas</a:t>
            </a:r>
          </a:p>
          <a:p>
            <a:r>
              <a:rPr lang="en-US" sz="1700" smtClean="0"/>
              <a:t>Write equations of parabolas</a:t>
            </a:r>
            <a:endParaRPr lang="en-US" sz="1700" dirty="0" smtClean="0"/>
          </a:p>
          <a:p>
            <a:r>
              <a:rPr lang="en-US" sz="1700" dirty="0" smtClean="0"/>
              <a:t>Find critical points of hyperbolas</a:t>
            </a:r>
          </a:p>
          <a:p>
            <a:r>
              <a:rPr lang="en-US" sz="1700" dirty="0" smtClean="0"/>
              <a:t>Graph hyperbolas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accent6"/>
                </a:solidFill>
              </a:rPr>
              <a:t>W</a:t>
            </a:r>
            <a:r>
              <a:rPr lang="en-US" sz="1700" b="1" dirty="0" smtClean="0">
                <a:solidFill>
                  <a:schemeClr val="accent6"/>
                </a:solidFill>
              </a:rPr>
              <a:t>e </a:t>
            </a:r>
            <a:r>
              <a:rPr lang="en-US" sz="1700" b="1" dirty="0">
                <a:solidFill>
                  <a:schemeClr val="accent6"/>
                </a:solidFill>
              </a:rPr>
              <a:t>will show we can do this by…</a:t>
            </a:r>
            <a:endParaRPr lang="en-US" sz="1700" dirty="0">
              <a:solidFill>
                <a:schemeClr val="accent6"/>
              </a:solidFill>
            </a:endParaRPr>
          </a:p>
          <a:p>
            <a:r>
              <a:rPr lang="en-US" sz="1700" dirty="0" smtClean="0"/>
              <a:t>Asking and answering questions</a:t>
            </a:r>
          </a:p>
          <a:p>
            <a:r>
              <a:rPr lang="en-US" sz="1700" dirty="0" smtClean="0"/>
              <a:t>Completing the book work assignment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accent6"/>
                </a:solidFill>
              </a:rPr>
              <a:t>To </a:t>
            </a:r>
            <a:r>
              <a:rPr lang="en-US" sz="17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700" dirty="0">
              <a:solidFill>
                <a:schemeClr val="accent6"/>
              </a:solidFill>
            </a:endParaRPr>
          </a:p>
          <a:p>
            <a:r>
              <a:rPr lang="en-US" sz="1700" dirty="0"/>
              <a:t>Correct answers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700" b="1" dirty="0"/>
              <a:t> </a:t>
            </a:r>
            <a:endParaRPr lang="en-US" sz="1700" dirty="0"/>
          </a:p>
          <a:p>
            <a:r>
              <a:rPr lang="en-US" sz="1700" dirty="0"/>
              <a:t>This chapter is an introduction to the study of </a:t>
            </a:r>
            <a:r>
              <a:rPr lang="en-US" sz="1700" dirty="0" smtClean="0"/>
              <a:t>analytic geometry.  Analyzing area, figures, and 3-D space are important concepts in daily life and many professions such as design and engineering.</a:t>
            </a:r>
            <a:endParaRPr lang="en-US" sz="1700" dirty="0"/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accent2"/>
                </a:solidFill>
              </a:rPr>
              <a:t>Tomorrow we will….</a:t>
            </a:r>
            <a:endParaRPr lang="en-US" sz="1700" dirty="0">
              <a:solidFill>
                <a:schemeClr val="accent2"/>
              </a:solidFill>
            </a:endParaRPr>
          </a:p>
          <a:p>
            <a:r>
              <a:rPr lang="en-US" sz="1700" dirty="0" smtClean="0"/>
              <a:t>Practice identifying and using hyperbolas, finding critical points of hyperbolas, and graphing hyperbolas. We will also review standard form of ellipses, finding their center points, major/minor vertices, and foci points.</a:t>
            </a:r>
            <a:endParaRPr lang="en-US" sz="1700" dirty="0"/>
          </a:p>
        </p:txBody>
      </p:sp>
      <p:sp>
        <p:nvSpPr>
          <p:cNvPr id="9" name="Rectangle 8"/>
          <p:cNvSpPr/>
          <p:nvPr/>
        </p:nvSpPr>
        <p:spPr>
          <a:xfrm>
            <a:off x="320944" y="506690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Yesterday we…</a:t>
            </a: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Discussed ellipses and completed a few practice problems.  Then we started notes on hyperbolas; we identified the different parts of a hyperbola (transverse and conjugate axes, asymptotes, standard form of the equation, and how to find critical points (a, b, c, vertices, center, foci).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9780" y="878113"/>
            <a:ext cx="6498328" cy="4052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Check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in/discuss</a:t>
            </a:r>
          </a:p>
          <a:p>
            <a:pPr marL="0" indent="0">
              <a:buNone/>
            </a:pPr>
            <a:r>
              <a:rPr lang="nn-NO" sz="3600" dirty="0" smtClean="0"/>
              <a:t>A#10.3 </a:t>
            </a:r>
            <a:r>
              <a:rPr lang="nn-NO" sz="3600" dirty="0">
                <a:solidFill>
                  <a:schemeClr val="accent2"/>
                </a:solidFill>
              </a:rPr>
              <a:t>Pg. 638</a:t>
            </a:r>
            <a:r>
              <a:rPr lang="en-US" sz="3600" dirty="0"/>
              <a:t> </a:t>
            </a:r>
            <a:r>
              <a:rPr lang="en-US" sz="3600" dirty="0" smtClean="0"/>
              <a:t>#17-37 </a:t>
            </a:r>
            <a:endParaRPr lang="en-US" sz="3600" dirty="0" smtClean="0"/>
          </a:p>
          <a:p>
            <a:pPr marL="0" indent="0">
              <a:buNone/>
            </a:pPr>
            <a:endParaRPr lang="en-US" altLang="en-US" sz="36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altLang="en-US" sz="3600" b="1" dirty="0" smtClean="0">
                <a:solidFill>
                  <a:schemeClr val="accent5"/>
                </a:solidFill>
              </a:rPr>
              <a:t>Discussion/Notes/Guided </a:t>
            </a:r>
            <a:r>
              <a:rPr lang="en-US" altLang="en-US" sz="3600" b="1" dirty="0">
                <a:solidFill>
                  <a:schemeClr val="accent5"/>
                </a:solidFill>
              </a:rPr>
              <a:t>Practice</a:t>
            </a:r>
          </a:p>
          <a:p>
            <a:pPr marL="0" indent="0">
              <a:buNone/>
            </a:pPr>
            <a:r>
              <a:rPr lang="en-US" sz="4000" b="1" dirty="0"/>
              <a:t>10.4 Hyperbolas</a:t>
            </a:r>
          </a:p>
          <a:p>
            <a:pPr marL="0" indent="0">
              <a:buNone/>
            </a:pPr>
            <a:endParaRPr lang="en-US" altLang="en-US" sz="3600" dirty="0"/>
          </a:p>
          <a:p>
            <a:pPr marL="0" indent="0">
              <a:buNone/>
            </a:pPr>
            <a:r>
              <a:rPr lang="en-US" altLang="en-US" sz="3600" b="1" dirty="0">
                <a:solidFill>
                  <a:schemeClr val="accent6"/>
                </a:solidFill>
              </a:rPr>
              <a:t>Assignment</a:t>
            </a:r>
          </a:p>
          <a:p>
            <a:r>
              <a:rPr lang="nn-NO" sz="3600" dirty="0"/>
              <a:t>A#10.41 </a:t>
            </a:r>
            <a:r>
              <a:rPr lang="nn-NO" sz="3600" dirty="0">
                <a:solidFill>
                  <a:schemeClr val="accent2"/>
                </a:solidFill>
              </a:rPr>
              <a:t>Pg. 650</a:t>
            </a:r>
            <a:r>
              <a:rPr lang="nn-NO" sz="3600" dirty="0"/>
              <a:t> #15-21 odd, 24-26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57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562" y="342900"/>
            <a:ext cx="1162343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Mon 5/18: Practice 10-4 Hyperbolas (and 10-3 Ellipses)</a:t>
            </a:r>
          </a:p>
          <a:p>
            <a:r>
              <a:rPr lang="en-US" sz="3600" dirty="0" smtClean="0"/>
              <a:t>Tue 5/19: 	Notes 10-5 Parabolas</a:t>
            </a:r>
          </a:p>
          <a:p>
            <a:r>
              <a:rPr lang="en-US" sz="3600" dirty="0" smtClean="0"/>
              <a:t>Wed 5/20: Practice 10-5 Parabolas</a:t>
            </a:r>
          </a:p>
          <a:p>
            <a:r>
              <a:rPr lang="en-US" sz="3600" dirty="0" smtClean="0"/>
              <a:t>Thu 5/21: 	PROM….Practice/Review Chapter 10</a:t>
            </a:r>
          </a:p>
          <a:p>
            <a:r>
              <a:rPr lang="en-US" sz="3600" dirty="0" smtClean="0"/>
              <a:t>Fri 5/22: 	NO SCHOOL</a:t>
            </a:r>
          </a:p>
          <a:p>
            <a:endParaRPr lang="en-US" sz="3600" dirty="0"/>
          </a:p>
          <a:p>
            <a:r>
              <a:rPr lang="en-US" sz="3600" dirty="0" smtClean="0"/>
              <a:t>Mon 5/25: NO SCHOOL</a:t>
            </a:r>
          </a:p>
          <a:p>
            <a:r>
              <a:rPr lang="en-US" sz="3600" dirty="0" smtClean="0"/>
              <a:t>Tue 5/26: 	Review for </a:t>
            </a:r>
            <a:r>
              <a:rPr lang="en-US" sz="3600" dirty="0" err="1" smtClean="0"/>
              <a:t>Ch</a:t>
            </a:r>
            <a:r>
              <a:rPr lang="en-US" sz="3600" dirty="0" smtClean="0"/>
              <a:t> 10 test and final exam</a:t>
            </a:r>
          </a:p>
          <a:p>
            <a:r>
              <a:rPr lang="en-US" sz="3600" dirty="0" smtClean="0"/>
              <a:t>Wed 5/27: </a:t>
            </a:r>
            <a:r>
              <a:rPr lang="en-US" sz="3600" dirty="0" smtClean="0">
                <a:solidFill>
                  <a:srgbClr val="FF0000"/>
                </a:solidFill>
              </a:rPr>
              <a:t>Chapter 10 test</a:t>
            </a:r>
          </a:p>
          <a:p>
            <a:r>
              <a:rPr lang="en-US" sz="3600" dirty="0" smtClean="0"/>
              <a:t>Thu 5/28: 	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hour: review for final; </a:t>
            </a:r>
            <a:r>
              <a:rPr lang="en-US" sz="3600" dirty="0" smtClean="0">
                <a:solidFill>
                  <a:srgbClr val="FF0000"/>
                </a:solidFill>
              </a:rPr>
              <a:t>5</a:t>
            </a:r>
            <a:r>
              <a:rPr lang="en-US" sz="3600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dirty="0" smtClean="0">
                <a:solidFill>
                  <a:srgbClr val="FF0000"/>
                </a:solidFill>
              </a:rPr>
              <a:t> hour take final exam</a:t>
            </a:r>
          </a:p>
          <a:p>
            <a:r>
              <a:rPr lang="en-US" sz="3600" dirty="0" smtClean="0"/>
              <a:t>Fri 5/29: 	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baseline="30000" dirty="0" smtClean="0">
                <a:solidFill>
                  <a:srgbClr val="FF0000"/>
                </a:solidFill>
              </a:rPr>
              <a:t>st</a:t>
            </a:r>
            <a:r>
              <a:rPr lang="en-US" sz="3600" dirty="0" smtClean="0">
                <a:solidFill>
                  <a:srgbClr val="FF0000"/>
                </a:solidFill>
              </a:rPr>
              <a:t> hour take final exam</a:t>
            </a:r>
            <a:r>
              <a:rPr lang="en-US" sz="3600" dirty="0" smtClean="0"/>
              <a:t>;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hour ???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06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4331" t="33407" r="29741" b="10783"/>
          <a:stretch/>
        </p:blipFill>
        <p:spPr>
          <a:xfrm>
            <a:off x="399245" y="141668"/>
            <a:ext cx="9156879" cy="6255885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3928533" y="3073400"/>
            <a:ext cx="110068" cy="93134"/>
          </a:xfrm>
          <a:custGeom>
            <a:avLst/>
            <a:gdLst/>
            <a:ahLst/>
            <a:cxnLst/>
            <a:rect l="0" t="0" r="0" b="0"/>
            <a:pathLst>
              <a:path w="110068" h="93134">
                <a:moveTo>
                  <a:pt x="42334" y="59267"/>
                </a:moveTo>
                <a:lnTo>
                  <a:pt x="42334" y="59267"/>
                </a:lnTo>
                <a:lnTo>
                  <a:pt x="42334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67733"/>
                </a:lnTo>
                <a:lnTo>
                  <a:pt x="42334" y="67733"/>
                </a:lnTo>
                <a:lnTo>
                  <a:pt x="42334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67734" y="50800"/>
                </a:lnTo>
                <a:lnTo>
                  <a:pt x="67734" y="50800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4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67733"/>
                </a:lnTo>
                <a:lnTo>
                  <a:pt x="25400" y="67733"/>
                </a:lnTo>
                <a:lnTo>
                  <a:pt x="25400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42334" y="67733"/>
                </a:lnTo>
                <a:lnTo>
                  <a:pt x="42334" y="67733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16934" y="76200"/>
                </a:lnTo>
                <a:lnTo>
                  <a:pt x="16934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42334" y="84667"/>
                </a:lnTo>
                <a:lnTo>
                  <a:pt x="50800" y="84667"/>
                </a:lnTo>
                <a:lnTo>
                  <a:pt x="50800" y="84667"/>
                </a:lnTo>
                <a:lnTo>
                  <a:pt x="59267" y="84667"/>
                </a:lnTo>
                <a:lnTo>
                  <a:pt x="67734" y="76200"/>
                </a:lnTo>
                <a:lnTo>
                  <a:pt x="67734" y="76200"/>
                </a:lnTo>
                <a:lnTo>
                  <a:pt x="67734" y="67733"/>
                </a:lnTo>
                <a:lnTo>
                  <a:pt x="67734" y="67733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42333"/>
                </a:lnTo>
                <a:lnTo>
                  <a:pt x="59267" y="42333"/>
                </a:lnTo>
                <a:lnTo>
                  <a:pt x="59267" y="33867"/>
                </a:lnTo>
                <a:lnTo>
                  <a:pt x="59267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4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67733"/>
                </a:lnTo>
                <a:lnTo>
                  <a:pt x="33867" y="76200"/>
                </a:lnTo>
                <a:lnTo>
                  <a:pt x="33867" y="84667"/>
                </a:lnTo>
                <a:lnTo>
                  <a:pt x="42334" y="84667"/>
                </a:lnTo>
                <a:lnTo>
                  <a:pt x="50800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76200" y="84667"/>
                </a:lnTo>
                <a:lnTo>
                  <a:pt x="84667" y="84667"/>
                </a:lnTo>
                <a:lnTo>
                  <a:pt x="84667" y="76200"/>
                </a:lnTo>
                <a:lnTo>
                  <a:pt x="84667" y="76200"/>
                </a:lnTo>
                <a:lnTo>
                  <a:pt x="84667" y="67733"/>
                </a:lnTo>
                <a:lnTo>
                  <a:pt x="84667" y="59267"/>
                </a:lnTo>
                <a:lnTo>
                  <a:pt x="84667" y="50800"/>
                </a:lnTo>
                <a:lnTo>
                  <a:pt x="84667" y="42333"/>
                </a:lnTo>
                <a:lnTo>
                  <a:pt x="76200" y="42333"/>
                </a:lnTo>
                <a:lnTo>
                  <a:pt x="76200" y="25400"/>
                </a:lnTo>
                <a:lnTo>
                  <a:pt x="67734" y="25400"/>
                </a:lnTo>
                <a:lnTo>
                  <a:pt x="67734" y="16933"/>
                </a:lnTo>
                <a:lnTo>
                  <a:pt x="59267" y="16933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3"/>
                </a:lnTo>
                <a:lnTo>
                  <a:pt x="8467" y="67733"/>
                </a:lnTo>
                <a:lnTo>
                  <a:pt x="16934" y="76200"/>
                </a:lnTo>
                <a:lnTo>
                  <a:pt x="25400" y="76200"/>
                </a:lnTo>
                <a:lnTo>
                  <a:pt x="33867" y="76200"/>
                </a:lnTo>
                <a:lnTo>
                  <a:pt x="42334" y="76200"/>
                </a:lnTo>
                <a:lnTo>
                  <a:pt x="50800" y="76200"/>
                </a:lnTo>
                <a:lnTo>
                  <a:pt x="59267" y="67733"/>
                </a:lnTo>
                <a:lnTo>
                  <a:pt x="67734" y="67733"/>
                </a:lnTo>
                <a:lnTo>
                  <a:pt x="76200" y="59267"/>
                </a:lnTo>
                <a:lnTo>
                  <a:pt x="76200" y="59267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42333"/>
                </a:lnTo>
                <a:lnTo>
                  <a:pt x="84667" y="33867"/>
                </a:lnTo>
                <a:lnTo>
                  <a:pt x="84667" y="25400"/>
                </a:lnTo>
                <a:lnTo>
                  <a:pt x="84667" y="16933"/>
                </a:lnTo>
                <a:lnTo>
                  <a:pt x="76200" y="16933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25400" y="67733"/>
                </a:lnTo>
                <a:lnTo>
                  <a:pt x="25400" y="76200"/>
                </a:lnTo>
                <a:lnTo>
                  <a:pt x="33867" y="76200"/>
                </a:lnTo>
                <a:lnTo>
                  <a:pt x="42334" y="84667"/>
                </a:lnTo>
                <a:lnTo>
                  <a:pt x="50800" y="84667"/>
                </a:lnTo>
                <a:lnTo>
                  <a:pt x="50800" y="84667"/>
                </a:lnTo>
                <a:lnTo>
                  <a:pt x="59267" y="84667"/>
                </a:lnTo>
                <a:lnTo>
                  <a:pt x="67734" y="76200"/>
                </a:lnTo>
                <a:lnTo>
                  <a:pt x="67734" y="76200"/>
                </a:lnTo>
                <a:lnTo>
                  <a:pt x="76200" y="67733"/>
                </a:lnTo>
                <a:lnTo>
                  <a:pt x="76200" y="67733"/>
                </a:lnTo>
                <a:lnTo>
                  <a:pt x="76200" y="59267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9267"/>
                </a:lnTo>
                <a:lnTo>
                  <a:pt x="33867" y="59267"/>
                </a:lnTo>
                <a:lnTo>
                  <a:pt x="33867" y="67733"/>
                </a:lnTo>
                <a:lnTo>
                  <a:pt x="42334" y="76200"/>
                </a:lnTo>
                <a:lnTo>
                  <a:pt x="50800" y="84667"/>
                </a:lnTo>
                <a:lnTo>
                  <a:pt x="59267" y="84667"/>
                </a:lnTo>
                <a:lnTo>
                  <a:pt x="59267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84667" y="84667"/>
                </a:lnTo>
                <a:lnTo>
                  <a:pt x="93134" y="84667"/>
                </a:lnTo>
                <a:lnTo>
                  <a:pt x="101600" y="76200"/>
                </a:lnTo>
                <a:lnTo>
                  <a:pt x="101600" y="76200"/>
                </a:lnTo>
                <a:lnTo>
                  <a:pt x="110067" y="67733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10067" y="25400"/>
                </a:lnTo>
                <a:lnTo>
                  <a:pt x="101600" y="16933"/>
                </a:lnTo>
                <a:lnTo>
                  <a:pt x="101600" y="16933"/>
                </a:lnTo>
                <a:lnTo>
                  <a:pt x="93134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33867" y="67733"/>
                </a:lnTo>
                <a:lnTo>
                  <a:pt x="42334" y="67733"/>
                </a:lnTo>
                <a:lnTo>
                  <a:pt x="50800" y="67733"/>
                </a:lnTo>
                <a:lnTo>
                  <a:pt x="59267" y="67733"/>
                </a:lnTo>
                <a:lnTo>
                  <a:pt x="67734" y="67733"/>
                </a:lnTo>
                <a:lnTo>
                  <a:pt x="76200" y="67733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50800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33867"/>
                </a:lnTo>
                <a:lnTo>
                  <a:pt x="84667" y="25400"/>
                </a:lnTo>
                <a:lnTo>
                  <a:pt x="84667" y="25400"/>
                </a:lnTo>
                <a:lnTo>
                  <a:pt x="76200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0800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335867" y="1676400"/>
            <a:ext cx="423334" cy="1244601"/>
          </a:xfrm>
          <a:custGeom>
            <a:avLst/>
            <a:gdLst/>
            <a:ahLst/>
            <a:cxnLst/>
            <a:rect l="0" t="0" r="0" b="0"/>
            <a:pathLst>
              <a:path w="423334" h="1244601">
                <a:moveTo>
                  <a:pt x="84666" y="0"/>
                </a:moveTo>
                <a:lnTo>
                  <a:pt x="84666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3" y="25400"/>
                </a:lnTo>
                <a:lnTo>
                  <a:pt x="67733" y="33867"/>
                </a:lnTo>
                <a:lnTo>
                  <a:pt x="67733" y="42333"/>
                </a:lnTo>
                <a:lnTo>
                  <a:pt x="59266" y="42333"/>
                </a:lnTo>
                <a:lnTo>
                  <a:pt x="59266" y="50800"/>
                </a:lnTo>
                <a:lnTo>
                  <a:pt x="59266" y="59267"/>
                </a:lnTo>
                <a:lnTo>
                  <a:pt x="50800" y="76200"/>
                </a:lnTo>
                <a:lnTo>
                  <a:pt x="50800" y="84667"/>
                </a:lnTo>
                <a:lnTo>
                  <a:pt x="42333" y="93133"/>
                </a:lnTo>
                <a:lnTo>
                  <a:pt x="42333" y="110067"/>
                </a:lnTo>
                <a:lnTo>
                  <a:pt x="33866" y="118533"/>
                </a:lnTo>
                <a:lnTo>
                  <a:pt x="25400" y="135467"/>
                </a:lnTo>
                <a:lnTo>
                  <a:pt x="25400" y="143933"/>
                </a:lnTo>
                <a:lnTo>
                  <a:pt x="25400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7"/>
                </a:lnTo>
                <a:lnTo>
                  <a:pt x="0" y="304800"/>
                </a:lnTo>
                <a:lnTo>
                  <a:pt x="0" y="330200"/>
                </a:lnTo>
                <a:lnTo>
                  <a:pt x="0" y="347133"/>
                </a:lnTo>
                <a:lnTo>
                  <a:pt x="0" y="364067"/>
                </a:lnTo>
                <a:lnTo>
                  <a:pt x="0" y="381000"/>
                </a:lnTo>
                <a:lnTo>
                  <a:pt x="0" y="406400"/>
                </a:lnTo>
                <a:lnTo>
                  <a:pt x="0" y="423333"/>
                </a:lnTo>
                <a:lnTo>
                  <a:pt x="8466" y="440267"/>
                </a:lnTo>
                <a:lnTo>
                  <a:pt x="8466" y="465667"/>
                </a:lnTo>
                <a:lnTo>
                  <a:pt x="16933" y="482600"/>
                </a:lnTo>
                <a:lnTo>
                  <a:pt x="16933" y="499533"/>
                </a:lnTo>
                <a:lnTo>
                  <a:pt x="16933" y="524933"/>
                </a:lnTo>
                <a:lnTo>
                  <a:pt x="25400" y="541867"/>
                </a:lnTo>
                <a:lnTo>
                  <a:pt x="25400" y="558800"/>
                </a:lnTo>
                <a:lnTo>
                  <a:pt x="33866" y="584200"/>
                </a:lnTo>
                <a:lnTo>
                  <a:pt x="42333" y="601133"/>
                </a:lnTo>
                <a:lnTo>
                  <a:pt x="50800" y="618067"/>
                </a:lnTo>
                <a:lnTo>
                  <a:pt x="59266" y="643467"/>
                </a:lnTo>
                <a:lnTo>
                  <a:pt x="59266" y="660400"/>
                </a:lnTo>
                <a:lnTo>
                  <a:pt x="67733" y="677333"/>
                </a:lnTo>
                <a:lnTo>
                  <a:pt x="76200" y="694267"/>
                </a:lnTo>
                <a:lnTo>
                  <a:pt x="84666" y="719667"/>
                </a:lnTo>
                <a:lnTo>
                  <a:pt x="93133" y="736600"/>
                </a:lnTo>
                <a:lnTo>
                  <a:pt x="101600" y="753533"/>
                </a:lnTo>
                <a:lnTo>
                  <a:pt x="110066" y="778933"/>
                </a:lnTo>
                <a:lnTo>
                  <a:pt x="118533" y="795867"/>
                </a:lnTo>
                <a:lnTo>
                  <a:pt x="127000" y="812800"/>
                </a:lnTo>
                <a:lnTo>
                  <a:pt x="135466" y="829733"/>
                </a:lnTo>
                <a:lnTo>
                  <a:pt x="152400" y="855133"/>
                </a:lnTo>
                <a:lnTo>
                  <a:pt x="160866" y="872067"/>
                </a:lnTo>
                <a:lnTo>
                  <a:pt x="169333" y="889000"/>
                </a:lnTo>
                <a:lnTo>
                  <a:pt x="186266" y="905933"/>
                </a:lnTo>
                <a:lnTo>
                  <a:pt x="203200" y="931333"/>
                </a:lnTo>
                <a:lnTo>
                  <a:pt x="211666" y="948267"/>
                </a:lnTo>
                <a:lnTo>
                  <a:pt x="220133" y="965200"/>
                </a:lnTo>
                <a:lnTo>
                  <a:pt x="237066" y="982133"/>
                </a:lnTo>
                <a:lnTo>
                  <a:pt x="245533" y="1007533"/>
                </a:lnTo>
                <a:lnTo>
                  <a:pt x="262466" y="1024467"/>
                </a:lnTo>
                <a:lnTo>
                  <a:pt x="270933" y="1041400"/>
                </a:lnTo>
                <a:lnTo>
                  <a:pt x="287866" y="1066800"/>
                </a:lnTo>
                <a:lnTo>
                  <a:pt x="296333" y="1083733"/>
                </a:lnTo>
                <a:lnTo>
                  <a:pt x="313266" y="1100667"/>
                </a:lnTo>
                <a:lnTo>
                  <a:pt x="321733" y="1117600"/>
                </a:lnTo>
                <a:lnTo>
                  <a:pt x="338666" y="1143000"/>
                </a:lnTo>
                <a:lnTo>
                  <a:pt x="347133" y="1159933"/>
                </a:lnTo>
                <a:lnTo>
                  <a:pt x="355600" y="1176867"/>
                </a:lnTo>
                <a:lnTo>
                  <a:pt x="372533" y="1193800"/>
                </a:lnTo>
                <a:lnTo>
                  <a:pt x="389466" y="1210733"/>
                </a:lnTo>
                <a:lnTo>
                  <a:pt x="397933" y="1219200"/>
                </a:lnTo>
                <a:lnTo>
                  <a:pt x="406400" y="1227667"/>
                </a:lnTo>
                <a:lnTo>
                  <a:pt x="414866" y="1236133"/>
                </a:lnTo>
                <a:lnTo>
                  <a:pt x="414866" y="1236133"/>
                </a:lnTo>
                <a:lnTo>
                  <a:pt x="423333" y="1244600"/>
                </a:lnTo>
                <a:lnTo>
                  <a:pt x="423333" y="1244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581400" y="2887133"/>
            <a:ext cx="186268" cy="16935"/>
          </a:xfrm>
          <a:custGeom>
            <a:avLst/>
            <a:gdLst/>
            <a:ahLst/>
            <a:cxnLst/>
            <a:rect l="0" t="0" r="0" b="0"/>
            <a:pathLst>
              <a:path w="186268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725333" y="2794000"/>
            <a:ext cx="50801" cy="169334"/>
          </a:xfrm>
          <a:custGeom>
            <a:avLst/>
            <a:gdLst/>
            <a:ahLst/>
            <a:cxnLst/>
            <a:rect l="0" t="0" r="0" b="0"/>
            <a:pathLst>
              <a:path w="50801" h="169334">
                <a:moveTo>
                  <a:pt x="16934" y="0"/>
                </a:move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16934" y="84667"/>
                </a:lnTo>
                <a:lnTo>
                  <a:pt x="25400" y="110067"/>
                </a:lnTo>
                <a:lnTo>
                  <a:pt x="33867" y="127000"/>
                </a:lnTo>
                <a:lnTo>
                  <a:pt x="42334" y="152400"/>
                </a:lnTo>
                <a:lnTo>
                  <a:pt x="42334" y="152400"/>
                </a:lnTo>
                <a:lnTo>
                  <a:pt x="50800" y="169333"/>
                </a:lnTo>
                <a:lnTo>
                  <a:pt x="508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37467" y="1524000"/>
            <a:ext cx="127001" cy="194734"/>
          </a:xfrm>
          <a:custGeom>
            <a:avLst/>
            <a:gdLst/>
            <a:ahLst/>
            <a:cxnLst/>
            <a:rect l="0" t="0" r="0" b="0"/>
            <a:pathLst>
              <a:path w="127001" h="194734">
                <a:moveTo>
                  <a:pt x="101600" y="25400"/>
                </a:moveTo>
                <a:lnTo>
                  <a:pt x="93133" y="25400"/>
                </a:lnTo>
                <a:lnTo>
                  <a:pt x="84666" y="16933"/>
                </a:lnTo>
                <a:lnTo>
                  <a:pt x="84666" y="16933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0867"/>
                </a:lnTo>
                <a:lnTo>
                  <a:pt x="8466" y="177800"/>
                </a:lnTo>
                <a:lnTo>
                  <a:pt x="16933" y="186267"/>
                </a:lnTo>
                <a:lnTo>
                  <a:pt x="25400" y="186267"/>
                </a:lnTo>
                <a:lnTo>
                  <a:pt x="42333" y="194733"/>
                </a:lnTo>
                <a:lnTo>
                  <a:pt x="59266" y="194733"/>
                </a:lnTo>
                <a:lnTo>
                  <a:pt x="67733" y="194733"/>
                </a:lnTo>
                <a:lnTo>
                  <a:pt x="84666" y="194733"/>
                </a:lnTo>
                <a:lnTo>
                  <a:pt x="101600" y="194733"/>
                </a:lnTo>
                <a:lnTo>
                  <a:pt x="110066" y="186267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27000" y="169333"/>
                </a:lnTo>
                <a:lnTo>
                  <a:pt x="1270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47533" y="1490133"/>
            <a:ext cx="101601" cy="194735"/>
          </a:xfrm>
          <a:custGeom>
            <a:avLst/>
            <a:gdLst/>
            <a:ahLst/>
            <a:cxnLst/>
            <a:rect l="0" t="0" r="0" b="0"/>
            <a:pathLst>
              <a:path w="101601" h="194735">
                <a:moveTo>
                  <a:pt x="33867" y="101600"/>
                </a:move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4" y="101600"/>
                </a:lnTo>
                <a:lnTo>
                  <a:pt x="50800" y="93134"/>
                </a:lnTo>
                <a:lnTo>
                  <a:pt x="50800" y="93134"/>
                </a:lnTo>
                <a:lnTo>
                  <a:pt x="59267" y="84667"/>
                </a:lnTo>
                <a:lnTo>
                  <a:pt x="67734" y="76200"/>
                </a:lnTo>
                <a:lnTo>
                  <a:pt x="67734" y="67734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33867"/>
                </a:lnTo>
                <a:lnTo>
                  <a:pt x="67734" y="25400"/>
                </a:lnTo>
                <a:lnTo>
                  <a:pt x="67734" y="16934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33867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16934" y="177800"/>
                </a:lnTo>
                <a:lnTo>
                  <a:pt x="25400" y="186267"/>
                </a:lnTo>
                <a:lnTo>
                  <a:pt x="42334" y="186267"/>
                </a:lnTo>
                <a:lnTo>
                  <a:pt x="50800" y="194734"/>
                </a:lnTo>
                <a:lnTo>
                  <a:pt x="67734" y="194734"/>
                </a:lnTo>
                <a:lnTo>
                  <a:pt x="76200" y="186267"/>
                </a:lnTo>
                <a:lnTo>
                  <a:pt x="93134" y="177800"/>
                </a:lnTo>
                <a:lnTo>
                  <a:pt x="93134" y="177800"/>
                </a:lnTo>
                <a:lnTo>
                  <a:pt x="101600" y="169334"/>
                </a:lnTo>
                <a:lnTo>
                  <a:pt x="101600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49133" y="1473200"/>
            <a:ext cx="177801" cy="177801"/>
          </a:xfrm>
          <a:custGeom>
            <a:avLst/>
            <a:gdLst/>
            <a:ahLst/>
            <a:cxnLst/>
            <a:rect l="0" t="0" r="0" b="0"/>
            <a:pathLst>
              <a:path w="177801" h="177801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7" y="118533"/>
                </a:lnTo>
                <a:lnTo>
                  <a:pt x="33867" y="135467"/>
                </a:lnTo>
                <a:lnTo>
                  <a:pt x="42334" y="152400"/>
                </a:lnTo>
                <a:lnTo>
                  <a:pt x="42334" y="169333"/>
                </a:lnTo>
                <a:lnTo>
                  <a:pt x="42334" y="169333"/>
                </a:lnTo>
                <a:lnTo>
                  <a:pt x="42334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42334" y="169333"/>
                </a:lnTo>
                <a:lnTo>
                  <a:pt x="42334" y="169333"/>
                </a:lnTo>
                <a:lnTo>
                  <a:pt x="42334" y="152400"/>
                </a:lnTo>
                <a:lnTo>
                  <a:pt x="42334" y="135467"/>
                </a:lnTo>
                <a:lnTo>
                  <a:pt x="33867" y="118533"/>
                </a:lnTo>
                <a:lnTo>
                  <a:pt x="33867" y="101600"/>
                </a:lnTo>
                <a:lnTo>
                  <a:pt x="33867" y="84667"/>
                </a:lnTo>
                <a:lnTo>
                  <a:pt x="33867" y="59267"/>
                </a:lnTo>
                <a:lnTo>
                  <a:pt x="33867" y="50800"/>
                </a:lnTo>
                <a:lnTo>
                  <a:pt x="42334" y="33867"/>
                </a:lnTo>
                <a:lnTo>
                  <a:pt x="50800" y="16933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4" y="25400"/>
                </a:lnTo>
                <a:lnTo>
                  <a:pt x="118534" y="33867"/>
                </a:lnTo>
                <a:lnTo>
                  <a:pt x="127000" y="50800"/>
                </a:lnTo>
                <a:lnTo>
                  <a:pt x="135467" y="67733"/>
                </a:lnTo>
                <a:lnTo>
                  <a:pt x="143934" y="93133"/>
                </a:lnTo>
                <a:lnTo>
                  <a:pt x="152400" y="110067"/>
                </a:lnTo>
                <a:lnTo>
                  <a:pt x="160867" y="127000"/>
                </a:lnTo>
                <a:lnTo>
                  <a:pt x="160867" y="135467"/>
                </a:lnTo>
                <a:lnTo>
                  <a:pt x="169334" y="143933"/>
                </a:lnTo>
                <a:lnTo>
                  <a:pt x="169334" y="143933"/>
                </a:lnTo>
                <a:lnTo>
                  <a:pt x="169334" y="143933"/>
                </a:lnTo>
                <a:lnTo>
                  <a:pt x="177800" y="143933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69334" y="127000"/>
                </a:lnTo>
                <a:lnTo>
                  <a:pt x="16933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84600" y="1337733"/>
            <a:ext cx="118534" cy="211668"/>
          </a:xfrm>
          <a:custGeom>
            <a:avLst/>
            <a:gdLst/>
            <a:ahLst/>
            <a:cxnLst/>
            <a:rect l="0" t="0" r="0" b="0"/>
            <a:pathLst>
              <a:path w="118534" h="211668">
                <a:moveTo>
                  <a:pt x="0" y="42334"/>
                </a:moveTo>
                <a:lnTo>
                  <a:pt x="0" y="42334"/>
                </a:lnTo>
                <a:lnTo>
                  <a:pt x="0" y="25400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42333" y="25400"/>
                </a:lnTo>
                <a:lnTo>
                  <a:pt x="50800" y="42334"/>
                </a:lnTo>
                <a:lnTo>
                  <a:pt x="59267" y="59267"/>
                </a:lnTo>
                <a:lnTo>
                  <a:pt x="67733" y="76200"/>
                </a:lnTo>
                <a:lnTo>
                  <a:pt x="84667" y="93134"/>
                </a:lnTo>
                <a:lnTo>
                  <a:pt x="93133" y="118534"/>
                </a:lnTo>
                <a:lnTo>
                  <a:pt x="101600" y="143934"/>
                </a:lnTo>
                <a:lnTo>
                  <a:pt x="110067" y="160867"/>
                </a:lnTo>
                <a:lnTo>
                  <a:pt x="110067" y="186267"/>
                </a:lnTo>
                <a:lnTo>
                  <a:pt x="118533" y="194734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118533" y="211667"/>
                </a:lnTo>
                <a:lnTo>
                  <a:pt x="110067" y="211667"/>
                </a:lnTo>
                <a:lnTo>
                  <a:pt x="110067" y="211667"/>
                </a:lnTo>
                <a:lnTo>
                  <a:pt x="110067" y="211667"/>
                </a:lnTo>
                <a:lnTo>
                  <a:pt x="1100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01533" y="1371600"/>
            <a:ext cx="254001" cy="143934"/>
          </a:xfrm>
          <a:custGeom>
            <a:avLst/>
            <a:gdLst/>
            <a:ahLst/>
            <a:cxnLst/>
            <a:rect l="0" t="0" r="0" b="0"/>
            <a:pathLst>
              <a:path w="254001" h="143934">
                <a:moveTo>
                  <a:pt x="0" y="143933"/>
                </a:moveTo>
                <a:lnTo>
                  <a:pt x="0" y="143933"/>
                </a:lnTo>
                <a:lnTo>
                  <a:pt x="0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35467"/>
                </a:lnTo>
                <a:lnTo>
                  <a:pt x="16934" y="135467"/>
                </a:lnTo>
                <a:lnTo>
                  <a:pt x="16934" y="127000"/>
                </a:lnTo>
                <a:lnTo>
                  <a:pt x="25400" y="118533"/>
                </a:lnTo>
                <a:lnTo>
                  <a:pt x="42334" y="110067"/>
                </a:lnTo>
                <a:lnTo>
                  <a:pt x="50800" y="110067"/>
                </a:lnTo>
                <a:lnTo>
                  <a:pt x="67734" y="101600"/>
                </a:lnTo>
                <a:lnTo>
                  <a:pt x="84667" y="93133"/>
                </a:lnTo>
                <a:lnTo>
                  <a:pt x="93134" y="84667"/>
                </a:lnTo>
                <a:lnTo>
                  <a:pt x="110067" y="84667"/>
                </a:lnTo>
                <a:lnTo>
                  <a:pt x="127000" y="76200"/>
                </a:lnTo>
                <a:lnTo>
                  <a:pt x="143934" y="67733"/>
                </a:lnTo>
                <a:lnTo>
                  <a:pt x="152400" y="67733"/>
                </a:lnTo>
                <a:lnTo>
                  <a:pt x="169334" y="59267"/>
                </a:lnTo>
                <a:lnTo>
                  <a:pt x="177800" y="50800"/>
                </a:lnTo>
                <a:lnTo>
                  <a:pt x="194734" y="42333"/>
                </a:lnTo>
                <a:lnTo>
                  <a:pt x="194734" y="42333"/>
                </a:lnTo>
                <a:lnTo>
                  <a:pt x="203200" y="33867"/>
                </a:lnTo>
                <a:lnTo>
                  <a:pt x="211667" y="25400"/>
                </a:lnTo>
                <a:lnTo>
                  <a:pt x="211667" y="25400"/>
                </a:lnTo>
                <a:lnTo>
                  <a:pt x="211667" y="25400"/>
                </a:lnTo>
                <a:lnTo>
                  <a:pt x="211667" y="16933"/>
                </a:lnTo>
                <a:lnTo>
                  <a:pt x="211667" y="16933"/>
                </a:lnTo>
                <a:lnTo>
                  <a:pt x="203200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86267" y="0"/>
                </a:lnTo>
                <a:lnTo>
                  <a:pt x="169334" y="0"/>
                </a:lnTo>
                <a:lnTo>
                  <a:pt x="160867" y="0"/>
                </a:lnTo>
                <a:lnTo>
                  <a:pt x="143934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4" y="16933"/>
                </a:lnTo>
                <a:lnTo>
                  <a:pt x="118534" y="25400"/>
                </a:lnTo>
                <a:lnTo>
                  <a:pt x="110067" y="25400"/>
                </a:lnTo>
                <a:lnTo>
                  <a:pt x="110067" y="42333"/>
                </a:lnTo>
                <a:lnTo>
                  <a:pt x="110067" y="59267"/>
                </a:lnTo>
                <a:lnTo>
                  <a:pt x="110067" y="67733"/>
                </a:lnTo>
                <a:lnTo>
                  <a:pt x="118534" y="84667"/>
                </a:lnTo>
                <a:lnTo>
                  <a:pt x="118534" y="93133"/>
                </a:lnTo>
                <a:lnTo>
                  <a:pt x="127000" y="110067"/>
                </a:lnTo>
                <a:lnTo>
                  <a:pt x="135467" y="118533"/>
                </a:lnTo>
                <a:lnTo>
                  <a:pt x="143934" y="127000"/>
                </a:lnTo>
                <a:lnTo>
                  <a:pt x="152400" y="135467"/>
                </a:lnTo>
                <a:lnTo>
                  <a:pt x="160867" y="135467"/>
                </a:lnTo>
                <a:lnTo>
                  <a:pt x="177800" y="143933"/>
                </a:lnTo>
                <a:lnTo>
                  <a:pt x="186267" y="143933"/>
                </a:lnTo>
                <a:lnTo>
                  <a:pt x="203200" y="143933"/>
                </a:lnTo>
                <a:lnTo>
                  <a:pt x="211667" y="143933"/>
                </a:lnTo>
                <a:lnTo>
                  <a:pt x="228600" y="135467"/>
                </a:lnTo>
                <a:lnTo>
                  <a:pt x="237067" y="135467"/>
                </a:lnTo>
                <a:lnTo>
                  <a:pt x="245534" y="118533"/>
                </a:lnTo>
                <a:lnTo>
                  <a:pt x="254000" y="110067"/>
                </a:lnTo>
                <a:lnTo>
                  <a:pt x="254000" y="93133"/>
                </a:lnTo>
                <a:lnTo>
                  <a:pt x="254000" y="93133"/>
                </a:lnTo>
                <a:lnTo>
                  <a:pt x="254000" y="76200"/>
                </a:lnTo>
                <a:lnTo>
                  <a:pt x="254000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55533" y="1286933"/>
            <a:ext cx="194735" cy="228601"/>
          </a:xfrm>
          <a:custGeom>
            <a:avLst/>
            <a:gdLst/>
            <a:ahLst/>
            <a:cxnLst/>
            <a:rect l="0" t="0" r="0" b="0"/>
            <a:pathLst>
              <a:path w="194735" h="228601">
                <a:moveTo>
                  <a:pt x="0" y="101600"/>
                </a:moveTo>
                <a:lnTo>
                  <a:pt x="0" y="101600"/>
                </a:lnTo>
                <a:lnTo>
                  <a:pt x="0" y="93134"/>
                </a:lnTo>
                <a:lnTo>
                  <a:pt x="0" y="84667"/>
                </a:lnTo>
                <a:lnTo>
                  <a:pt x="0" y="76200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16934" y="110067"/>
                </a:lnTo>
                <a:lnTo>
                  <a:pt x="25400" y="127000"/>
                </a:lnTo>
                <a:lnTo>
                  <a:pt x="33867" y="143934"/>
                </a:lnTo>
                <a:lnTo>
                  <a:pt x="33867" y="160867"/>
                </a:lnTo>
                <a:lnTo>
                  <a:pt x="42334" y="177800"/>
                </a:lnTo>
                <a:lnTo>
                  <a:pt x="50800" y="194734"/>
                </a:lnTo>
                <a:lnTo>
                  <a:pt x="50800" y="203200"/>
                </a:lnTo>
                <a:lnTo>
                  <a:pt x="50800" y="220134"/>
                </a:lnTo>
                <a:lnTo>
                  <a:pt x="59267" y="220134"/>
                </a:lnTo>
                <a:lnTo>
                  <a:pt x="59267" y="220134"/>
                </a:lnTo>
                <a:lnTo>
                  <a:pt x="59267" y="228600"/>
                </a:lnTo>
                <a:lnTo>
                  <a:pt x="59267" y="220134"/>
                </a:lnTo>
                <a:lnTo>
                  <a:pt x="59267" y="220134"/>
                </a:lnTo>
                <a:lnTo>
                  <a:pt x="59267" y="220134"/>
                </a:lnTo>
                <a:lnTo>
                  <a:pt x="59267" y="203200"/>
                </a:lnTo>
                <a:lnTo>
                  <a:pt x="59267" y="194734"/>
                </a:lnTo>
                <a:lnTo>
                  <a:pt x="50800" y="169334"/>
                </a:lnTo>
                <a:lnTo>
                  <a:pt x="50800" y="152400"/>
                </a:lnTo>
                <a:lnTo>
                  <a:pt x="59267" y="127000"/>
                </a:lnTo>
                <a:lnTo>
                  <a:pt x="59267" y="101600"/>
                </a:lnTo>
                <a:lnTo>
                  <a:pt x="67734" y="76200"/>
                </a:lnTo>
                <a:lnTo>
                  <a:pt x="76200" y="59267"/>
                </a:lnTo>
                <a:lnTo>
                  <a:pt x="93134" y="42334"/>
                </a:lnTo>
                <a:lnTo>
                  <a:pt x="101600" y="25400"/>
                </a:lnTo>
                <a:lnTo>
                  <a:pt x="127000" y="16934"/>
                </a:lnTo>
                <a:lnTo>
                  <a:pt x="143934" y="8467"/>
                </a:lnTo>
                <a:lnTo>
                  <a:pt x="160867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387600" y="3090333"/>
            <a:ext cx="76201" cy="67735"/>
          </a:xfrm>
          <a:custGeom>
            <a:avLst/>
            <a:gdLst/>
            <a:ahLst/>
            <a:cxnLst/>
            <a:rect l="0" t="0" r="0" b="0"/>
            <a:pathLst>
              <a:path w="76201" h="67735">
                <a:moveTo>
                  <a:pt x="16933" y="25400"/>
                </a:move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33867"/>
                </a:lnTo>
                <a:lnTo>
                  <a:pt x="33867" y="42334"/>
                </a:ln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4"/>
                </a:lnTo>
                <a:lnTo>
                  <a:pt x="67733" y="42334"/>
                </a:lnTo>
                <a:lnTo>
                  <a:pt x="67733" y="42334"/>
                </a:lnTo>
                <a:lnTo>
                  <a:pt x="67733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50800" y="59267"/>
                </a:lnTo>
                <a:lnTo>
                  <a:pt x="42333" y="59267"/>
                </a:lnTo>
                <a:lnTo>
                  <a:pt x="33867" y="59267"/>
                </a:lnTo>
                <a:lnTo>
                  <a:pt x="25400" y="59267"/>
                </a:lnTo>
                <a:lnTo>
                  <a:pt x="25400" y="67734"/>
                </a:lnTo>
                <a:lnTo>
                  <a:pt x="16933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42333" y="42334"/>
                </a:lnTo>
                <a:lnTo>
                  <a:pt x="42333" y="42334"/>
                </a:ln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7" y="33867"/>
                </a:lnTo>
                <a:lnTo>
                  <a:pt x="59267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42333" y="42334"/>
                </a:lnTo>
                <a:lnTo>
                  <a:pt x="42333" y="42334"/>
                </a:lnTo>
                <a:lnTo>
                  <a:pt x="42333" y="42334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16934"/>
                </a:lnTo>
                <a:lnTo>
                  <a:pt x="338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528733" y="3098800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42334" y="25400"/>
                </a:moveTo>
                <a:lnTo>
                  <a:pt x="42334" y="25400"/>
                </a:lnTo>
                <a:lnTo>
                  <a:pt x="42334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4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42333"/>
                </a:lnTo>
                <a:lnTo>
                  <a:pt x="59267" y="50800"/>
                </a:lnTo>
                <a:lnTo>
                  <a:pt x="50800" y="59267"/>
                </a:lnTo>
                <a:lnTo>
                  <a:pt x="50800" y="67733"/>
                </a:lnTo>
                <a:lnTo>
                  <a:pt x="50800" y="67733"/>
                </a:lnTo>
                <a:lnTo>
                  <a:pt x="42334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4" y="76200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42333"/>
                </a:lnTo>
                <a:lnTo>
                  <a:pt x="16934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33867"/>
                </a:lnTo>
                <a:lnTo>
                  <a:pt x="50800" y="33867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33867"/>
                </a:lnTo>
                <a:lnTo>
                  <a:pt x="33867" y="25400"/>
                </a:lnTo>
                <a:lnTo>
                  <a:pt x="42334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67734" y="8467"/>
                </a:lnTo>
                <a:lnTo>
                  <a:pt x="67734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4" y="50800"/>
                </a:lnTo>
                <a:lnTo>
                  <a:pt x="67734" y="59267"/>
                </a:lnTo>
                <a:lnTo>
                  <a:pt x="59267" y="67733"/>
                </a:lnTo>
                <a:lnTo>
                  <a:pt x="59267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42334" y="67733"/>
                </a:lnTo>
                <a:lnTo>
                  <a:pt x="42334" y="59267"/>
                </a:lnTo>
                <a:lnTo>
                  <a:pt x="33867" y="50800"/>
                </a:lnTo>
                <a:lnTo>
                  <a:pt x="33867" y="42333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67734" y="33867"/>
                </a:lnTo>
                <a:lnTo>
                  <a:pt x="67734" y="42333"/>
                </a:lnTo>
                <a:lnTo>
                  <a:pt x="59267" y="50800"/>
                </a:lnTo>
                <a:lnTo>
                  <a:pt x="59267" y="50800"/>
                </a:lnTo>
                <a:lnTo>
                  <a:pt x="50800" y="59267"/>
                </a:lnTo>
                <a:lnTo>
                  <a:pt x="50800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33867" y="59267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4" y="42333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42334" y="25400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67734" y="33867"/>
                </a:lnTo>
                <a:lnTo>
                  <a:pt x="67734" y="33867"/>
                </a:lnTo>
                <a:lnTo>
                  <a:pt x="67734" y="42333"/>
                </a:lnTo>
                <a:lnTo>
                  <a:pt x="67734" y="42333"/>
                </a:lnTo>
                <a:lnTo>
                  <a:pt x="59267" y="50800"/>
                </a:lnTo>
                <a:lnTo>
                  <a:pt x="59267" y="50800"/>
                </a:lnTo>
                <a:lnTo>
                  <a:pt x="50800" y="59267"/>
                </a:lnTo>
                <a:lnTo>
                  <a:pt x="50800" y="59267"/>
                </a:lnTo>
                <a:lnTo>
                  <a:pt x="42334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33867"/>
                </a:lnTo>
                <a:lnTo>
                  <a:pt x="33867" y="33867"/>
                </a:lnTo>
                <a:lnTo>
                  <a:pt x="33867" y="25400"/>
                </a:lnTo>
                <a:lnTo>
                  <a:pt x="42334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8800" y="1100667"/>
            <a:ext cx="1913468" cy="3674534"/>
          </a:xfrm>
          <a:custGeom>
            <a:avLst/>
            <a:gdLst/>
            <a:ahLst/>
            <a:cxnLst/>
            <a:rect l="0" t="0" r="0" b="0"/>
            <a:pathLst>
              <a:path w="1913468" h="3674534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77800" y="8466"/>
                </a:lnTo>
                <a:lnTo>
                  <a:pt x="186267" y="16933"/>
                </a:lnTo>
                <a:lnTo>
                  <a:pt x="203200" y="16933"/>
                </a:lnTo>
                <a:lnTo>
                  <a:pt x="211667" y="16933"/>
                </a:lnTo>
                <a:lnTo>
                  <a:pt x="220133" y="16933"/>
                </a:lnTo>
                <a:lnTo>
                  <a:pt x="228600" y="16933"/>
                </a:lnTo>
                <a:lnTo>
                  <a:pt x="245533" y="16933"/>
                </a:lnTo>
                <a:lnTo>
                  <a:pt x="254000" y="25400"/>
                </a:lnTo>
                <a:lnTo>
                  <a:pt x="262467" y="25400"/>
                </a:lnTo>
                <a:lnTo>
                  <a:pt x="270933" y="25400"/>
                </a:lnTo>
                <a:lnTo>
                  <a:pt x="279400" y="33866"/>
                </a:lnTo>
                <a:lnTo>
                  <a:pt x="287867" y="33866"/>
                </a:lnTo>
                <a:lnTo>
                  <a:pt x="304800" y="33866"/>
                </a:lnTo>
                <a:lnTo>
                  <a:pt x="313267" y="33866"/>
                </a:lnTo>
                <a:lnTo>
                  <a:pt x="321733" y="42333"/>
                </a:lnTo>
                <a:lnTo>
                  <a:pt x="338667" y="42333"/>
                </a:lnTo>
                <a:lnTo>
                  <a:pt x="347133" y="50800"/>
                </a:lnTo>
                <a:lnTo>
                  <a:pt x="355600" y="50800"/>
                </a:lnTo>
                <a:lnTo>
                  <a:pt x="372533" y="59266"/>
                </a:lnTo>
                <a:lnTo>
                  <a:pt x="381000" y="59266"/>
                </a:lnTo>
                <a:lnTo>
                  <a:pt x="389467" y="67733"/>
                </a:lnTo>
                <a:lnTo>
                  <a:pt x="406400" y="67733"/>
                </a:lnTo>
                <a:lnTo>
                  <a:pt x="414867" y="76200"/>
                </a:lnTo>
                <a:lnTo>
                  <a:pt x="431800" y="76200"/>
                </a:lnTo>
                <a:lnTo>
                  <a:pt x="440267" y="84666"/>
                </a:lnTo>
                <a:lnTo>
                  <a:pt x="457200" y="84666"/>
                </a:lnTo>
                <a:lnTo>
                  <a:pt x="465667" y="93133"/>
                </a:lnTo>
                <a:lnTo>
                  <a:pt x="482600" y="93133"/>
                </a:lnTo>
                <a:lnTo>
                  <a:pt x="491067" y="101600"/>
                </a:lnTo>
                <a:lnTo>
                  <a:pt x="508000" y="101600"/>
                </a:lnTo>
                <a:lnTo>
                  <a:pt x="516467" y="110066"/>
                </a:lnTo>
                <a:lnTo>
                  <a:pt x="533400" y="118533"/>
                </a:lnTo>
                <a:lnTo>
                  <a:pt x="541867" y="118533"/>
                </a:lnTo>
                <a:lnTo>
                  <a:pt x="558800" y="127000"/>
                </a:lnTo>
                <a:lnTo>
                  <a:pt x="567267" y="135466"/>
                </a:lnTo>
                <a:lnTo>
                  <a:pt x="584200" y="135466"/>
                </a:lnTo>
                <a:lnTo>
                  <a:pt x="601133" y="143933"/>
                </a:lnTo>
                <a:lnTo>
                  <a:pt x="609600" y="152400"/>
                </a:lnTo>
                <a:lnTo>
                  <a:pt x="618067" y="160866"/>
                </a:lnTo>
                <a:lnTo>
                  <a:pt x="635000" y="169333"/>
                </a:lnTo>
                <a:lnTo>
                  <a:pt x="651933" y="169333"/>
                </a:lnTo>
                <a:lnTo>
                  <a:pt x="660400" y="177800"/>
                </a:lnTo>
                <a:lnTo>
                  <a:pt x="677333" y="186266"/>
                </a:lnTo>
                <a:lnTo>
                  <a:pt x="694267" y="194733"/>
                </a:lnTo>
                <a:lnTo>
                  <a:pt x="702733" y="203200"/>
                </a:lnTo>
                <a:lnTo>
                  <a:pt x="719667" y="211666"/>
                </a:lnTo>
                <a:lnTo>
                  <a:pt x="728133" y="220133"/>
                </a:lnTo>
                <a:lnTo>
                  <a:pt x="745067" y="228600"/>
                </a:lnTo>
                <a:lnTo>
                  <a:pt x="762000" y="237066"/>
                </a:lnTo>
                <a:lnTo>
                  <a:pt x="770467" y="237066"/>
                </a:lnTo>
                <a:lnTo>
                  <a:pt x="787400" y="254000"/>
                </a:lnTo>
                <a:lnTo>
                  <a:pt x="804333" y="262466"/>
                </a:lnTo>
                <a:lnTo>
                  <a:pt x="812800" y="262466"/>
                </a:lnTo>
                <a:lnTo>
                  <a:pt x="829733" y="279400"/>
                </a:lnTo>
                <a:lnTo>
                  <a:pt x="838200" y="279400"/>
                </a:lnTo>
                <a:lnTo>
                  <a:pt x="855133" y="296333"/>
                </a:lnTo>
                <a:lnTo>
                  <a:pt x="872067" y="304800"/>
                </a:lnTo>
                <a:lnTo>
                  <a:pt x="889000" y="313266"/>
                </a:lnTo>
                <a:lnTo>
                  <a:pt x="897467" y="321733"/>
                </a:lnTo>
                <a:lnTo>
                  <a:pt x="914400" y="330200"/>
                </a:lnTo>
                <a:lnTo>
                  <a:pt x="931333" y="338666"/>
                </a:lnTo>
                <a:lnTo>
                  <a:pt x="948267" y="347133"/>
                </a:lnTo>
                <a:lnTo>
                  <a:pt x="965200" y="355600"/>
                </a:lnTo>
                <a:lnTo>
                  <a:pt x="973667" y="364066"/>
                </a:lnTo>
                <a:lnTo>
                  <a:pt x="982133" y="372533"/>
                </a:lnTo>
                <a:lnTo>
                  <a:pt x="999067" y="381000"/>
                </a:lnTo>
                <a:lnTo>
                  <a:pt x="1007533" y="389466"/>
                </a:lnTo>
                <a:lnTo>
                  <a:pt x="1024467" y="406400"/>
                </a:lnTo>
                <a:lnTo>
                  <a:pt x="1041400" y="414866"/>
                </a:lnTo>
                <a:lnTo>
                  <a:pt x="1049867" y="423333"/>
                </a:lnTo>
                <a:lnTo>
                  <a:pt x="1066800" y="431800"/>
                </a:lnTo>
                <a:lnTo>
                  <a:pt x="1083733" y="440266"/>
                </a:lnTo>
                <a:lnTo>
                  <a:pt x="1092200" y="448733"/>
                </a:lnTo>
                <a:lnTo>
                  <a:pt x="1109133" y="465666"/>
                </a:lnTo>
                <a:lnTo>
                  <a:pt x="1117600" y="474133"/>
                </a:lnTo>
                <a:lnTo>
                  <a:pt x="1134533" y="482600"/>
                </a:lnTo>
                <a:lnTo>
                  <a:pt x="1151467" y="491066"/>
                </a:lnTo>
                <a:lnTo>
                  <a:pt x="1159933" y="508000"/>
                </a:lnTo>
                <a:lnTo>
                  <a:pt x="1176867" y="516466"/>
                </a:lnTo>
                <a:lnTo>
                  <a:pt x="1185333" y="524933"/>
                </a:lnTo>
                <a:lnTo>
                  <a:pt x="1202267" y="533400"/>
                </a:lnTo>
                <a:lnTo>
                  <a:pt x="1210733" y="550333"/>
                </a:lnTo>
                <a:lnTo>
                  <a:pt x="1219200" y="558800"/>
                </a:lnTo>
                <a:lnTo>
                  <a:pt x="1236133" y="567266"/>
                </a:lnTo>
                <a:lnTo>
                  <a:pt x="1244600" y="575733"/>
                </a:lnTo>
                <a:lnTo>
                  <a:pt x="1261533" y="592666"/>
                </a:lnTo>
                <a:lnTo>
                  <a:pt x="1270000" y="601133"/>
                </a:lnTo>
                <a:lnTo>
                  <a:pt x="1286933" y="609600"/>
                </a:lnTo>
                <a:lnTo>
                  <a:pt x="1295400" y="626533"/>
                </a:lnTo>
                <a:lnTo>
                  <a:pt x="1303867" y="635000"/>
                </a:lnTo>
                <a:lnTo>
                  <a:pt x="1320800" y="651933"/>
                </a:lnTo>
                <a:lnTo>
                  <a:pt x="1329267" y="660400"/>
                </a:lnTo>
                <a:lnTo>
                  <a:pt x="1346200" y="668866"/>
                </a:lnTo>
                <a:lnTo>
                  <a:pt x="1354667" y="685800"/>
                </a:lnTo>
                <a:lnTo>
                  <a:pt x="1363133" y="694266"/>
                </a:lnTo>
                <a:lnTo>
                  <a:pt x="1371600" y="702733"/>
                </a:lnTo>
                <a:lnTo>
                  <a:pt x="1380067" y="719666"/>
                </a:lnTo>
                <a:lnTo>
                  <a:pt x="1388533" y="728133"/>
                </a:lnTo>
                <a:lnTo>
                  <a:pt x="1405467" y="736600"/>
                </a:lnTo>
                <a:lnTo>
                  <a:pt x="1413933" y="753533"/>
                </a:lnTo>
                <a:lnTo>
                  <a:pt x="1422400" y="762000"/>
                </a:lnTo>
                <a:lnTo>
                  <a:pt x="1430867" y="778933"/>
                </a:lnTo>
                <a:lnTo>
                  <a:pt x="1439333" y="787400"/>
                </a:lnTo>
                <a:lnTo>
                  <a:pt x="1447800" y="795866"/>
                </a:lnTo>
                <a:lnTo>
                  <a:pt x="1456267" y="812800"/>
                </a:lnTo>
                <a:lnTo>
                  <a:pt x="1464733" y="821266"/>
                </a:lnTo>
                <a:lnTo>
                  <a:pt x="1473200" y="838200"/>
                </a:lnTo>
                <a:lnTo>
                  <a:pt x="1490133" y="846666"/>
                </a:lnTo>
                <a:lnTo>
                  <a:pt x="1498600" y="863600"/>
                </a:lnTo>
                <a:lnTo>
                  <a:pt x="1507067" y="872066"/>
                </a:lnTo>
                <a:lnTo>
                  <a:pt x="1515533" y="889000"/>
                </a:lnTo>
                <a:lnTo>
                  <a:pt x="1524000" y="897466"/>
                </a:lnTo>
                <a:lnTo>
                  <a:pt x="1532467" y="905933"/>
                </a:lnTo>
                <a:lnTo>
                  <a:pt x="1540933" y="922866"/>
                </a:lnTo>
                <a:lnTo>
                  <a:pt x="1549400" y="931333"/>
                </a:lnTo>
                <a:lnTo>
                  <a:pt x="1557867" y="948266"/>
                </a:lnTo>
                <a:lnTo>
                  <a:pt x="1566333" y="956733"/>
                </a:lnTo>
                <a:lnTo>
                  <a:pt x="1574800" y="973666"/>
                </a:lnTo>
                <a:lnTo>
                  <a:pt x="1583267" y="990600"/>
                </a:lnTo>
                <a:lnTo>
                  <a:pt x="1591733" y="999066"/>
                </a:lnTo>
                <a:lnTo>
                  <a:pt x="1600200" y="1007533"/>
                </a:lnTo>
                <a:lnTo>
                  <a:pt x="1608667" y="1024466"/>
                </a:lnTo>
                <a:lnTo>
                  <a:pt x="1617133" y="1032933"/>
                </a:lnTo>
                <a:lnTo>
                  <a:pt x="1625600" y="1049866"/>
                </a:lnTo>
                <a:lnTo>
                  <a:pt x="1642533" y="1066800"/>
                </a:lnTo>
                <a:lnTo>
                  <a:pt x="1651000" y="1075266"/>
                </a:lnTo>
                <a:lnTo>
                  <a:pt x="1651000" y="1092200"/>
                </a:lnTo>
                <a:lnTo>
                  <a:pt x="1659467" y="1109133"/>
                </a:lnTo>
                <a:lnTo>
                  <a:pt x="1676400" y="1117600"/>
                </a:lnTo>
                <a:lnTo>
                  <a:pt x="1676400" y="1134533"/>
                </a:lnTo>
                <a:lnTo>
                  <a:pt x="1684867" y="1143000"/>
                </a:lnTo>
                <a:lnTo>
                  <a:pt x="1693333" y="1159933"/>
                </a:lnTo>
                <a:lnTo>
                  <a:pt x="1701800" y="1176866"/>
                </a:lnTo>
                <a:lnTo>
                  <a:pt x="1710267" y="1185333"/>
                </a:lnTo>
                <a:lnTo>
                  <a:pt x="1718733" y="1202266"/>
                </a:lnTo>
                <a:lnTo>
                  <a:pt x="1727200" y="1219200"/>
                </a:lnTo>
                <a:lnTo>
                  <a:pt x="1735667" y="1236133"/>
                </a:lnTo>
                <a:lnTo>
                  <a:pt x="1735667" y="1244600"/>
                </a:lnTo>
                <a:lnTo>
                  <a:pt x="1744133" y="1261533"/>
                </a:lnTo>
                <a:lnTo>
                  <a:pt x="1752600" y="1278466"/>
                </a:lnTo>
                <a:lnTo>
                  <a:pt x="1752600" y="1286933"/>
                </a:lnTo>
                <a:lnTo>
                  <a:pt x="1761067" y="1303866"/>
                </a:lnTo>
                <a:lnTo>
                  <a:pt x="1769533" y="1320800"/>
                </a:lnTo>
                <a:lnTo>
                  <a:pt x="1769533" y="1337733"/>
                </a:lnTo>
                <a:lnTo>
                  <a:pt x="1778000" y="1354666"/>
                </a:lnTo>
                <a:lnTo>
                  <a:pt x="1786467" y="1363133"/>
                </a:lnTo>
                <a:lnTo>
                  <a:pt x="1786467" y="1380066"/>
                </a:lnTo>
                <a:lnTo>
                  <a:pt x="1794933" y="1397000"/>
                </a:lnTo>
                <a:lnTo>
                  <a:pt x="1794933" y="1413933"/>
                </a:lnTo>
                <a:lnTo>
                  <a:pt x="1803400" y="1430866"/>
                </a:lnTo>
                <a:lnTo>
                  <a:pt x="1811867" y="1447800"/>
                </a:lnTo>
                <a:lnTo>
                  <a:pt x="1811867" y="1456266"/>
                </a:lnTo>
                <a:lnTo>
                  <a:pt x="1820333" y="1473200"/>
                </a:lnTo>
                <a:lnTo>
                  <a:pt x="1820333" y="1490133"/>
                </a:lnTo>
                <a:lnTo>
                  <a:pt x="1828800" y="1507066"/>
                </a:lnTo>
                <a:lnTo>
                  <a:pt x="1828800" y="1524000"/>
                </a:lnTo>
                <a:lnTo>
                  <a:pt x="1837267" y="1540933"/>
                </a:lnTo>
                <a:lnTo>
                  <a:pt x="1837267" y="1557866"/>
                </a:lnTo>
                <a:lnTo>
                  <a:pt x="1845733" y="1566333"/>
                </a:lnTo>
                <a:lnTo>
                  <a:pt x="1845733" y="1583266"/>
                </a:lnTo>
                <a:lnTo>
                  <a:pt x="1854200" y="1600200"/>
                </a:lnTo>
                <a:lnTo>
                  <a:pt x="1854200" y="1617133"/>
                </a:lnTo>
                <a:lnTo>
                  <a:pt x="1862667" y="1634066"/>
                </a:lnTo>
                <a:lnTo>
                  <a:pt x="1862667" y="1651000"/>
                </a:lnTo>
                <a:lnTo>
                  <a:pt x="1862667" y="1659466"/>
                </a:lnTo>
                <a:lnTo>
                  <a:pt x="1871133" y="1676400"/>
                </a:lnTo>
                <a:lnTo>
                  <a:pt x="1871133" y="1693333"/>
                </a:lnTo>
                <a:lnTo>
                  <a:pt x="1871133" y="1710266"/>
                </a:lnTo>
                <a:lnTo>
                  <a:pt x="1879600" y="1718733"/>
                </a:lnTo>
                <a:lnTo>
                  <a:pt x="1879600" y="1735666"/>
                </a:lnTo>
                <a:lnTo>
                  <a:pt x="1879600" y="1752600"/>
                </a:lnTo>
                <a:lnTo>
                  <a:pt x="1888067" y="1761066"/>
                </a:lnTo>
                <a:lnTo>
                  <a:pt x="1888067" y="1778000"/>
                </a:lnTo>
                <a:lnTo>
                  <a:pt x="1896533" y="1786466"/>
                </a:lnTo>
                <a:lnTo>
                  <a:pt x="1896533" y="1803400"/>
                </a:lnTo>
                <a:lnTo>
                  <a:pt x="1896533" y="1820333"/>
                </a:lnTo>
                <a:lnTo>
                  <a:pt x="1896533" y="1828800"/>
                </a:lnTo>
                <a:lnTo>
                  <a:pt x="1905000" y="1845733"/>
                </a:lnTo>
                <a:lnTo>
                  <a:pt x="1905000" y="1862666"/>
                </a:lnTo>
                <a:lnTo>
                  <a:pt x="1905000" y="1871133"/>
                </a:lnTo>
                <a:lnTo>
                  <a:pt x="1905000" y="1888066"/>
                </a:lnTo>
                <a:lnTo>
                  <a:pt x="1905000" y="1896533"/>
                </a:lnTo>
                <a:lnTo>
                  <a:pt x="1913467" y="1913466"/>
                </a:lnTo>
                <a:lnTo>
                  <a:pt x="1913467" y="1921933"/>
                </a:lnTo>
                <a:lnTo>
                  <a:pt x="1913467" y="1938866"/>
                </a:lnTo>
                <a:lnTo>
                  <a:pt x="1913467" y="1955800"/>
                </a:lnTo>
                <a:lnTo>
                  <a:pt x="1913467" y="1964266"/>
                </a:lnTo>
                <a:lnTo>
                  <a:pt x="1913467" y="1972733"/>
                </a:lnTo>
                <a:lnTo>
                  <a:pt x="1913467" y="1989666"/>
                </a:lnTo>
                <a:lnTo>
                  <a:pt x="1913467" y="1998133"/>
                </a:lnTo>
                <a:lnTo>
                  <a:pt x="1913467" y="2015066"/>
                </a:lnTo>
                <a:lnTo>
                  <a:pt x="1913467" y="2023533"/>
                </a:lnTo>
                <a:lnTo>
                  <a:pt x="1913467" y="2040466"/>
                </a:lnTo>
                <a:lnTo>
                  <a:pt x="1913467" y="2048933"/>
                </a:lnTo>
                <a:lnTo>
                  <a:pt x="1913467" y="2065866"/>
                </a:lnTo>
                <a:lnTo>
                  <a:pt x="1913467" y="2074333"/>
                </a:lnTo>
                <a:lnTo>
                  <a:pt x="1913467" y="2091266"/>
                </a:lnTo>
                <a:lnTo>
                  <a:pt x="1913467" y="2099733"/>
                </a:lnTo>
                <a:lnTo>
                  <a:pt x="1905000" y="2116666"/>
                </a:lnTo>
                <a:lnTo>
                  <a:pt x="1913467" y="2125133"/>
                </a:lnTo>
                <a:lnTo>
                  <a:pt x="1905000" y="2142066"/>
                </a:lnTo>
                <a:lnTo>
                  <a:pt x="1905000" y="2150533"/>
                </a:lnTo>
                <a:lnTo>
                  <a:pt x="1905000" y="2167466"/>
                </a:lnTo>
                <a:lnTo>
                  <a:pt x="1896533" y="2175933"/>
                </a:lnTo>
                <a:lnTo>
                  <a:pt x="1896533" y="2192866"/>
                </a:lnTo>
                <a:lnTo>
                  <a:pt x="1896533" y="2209800"/>
                </a:lnTo>
                <a:lnTo>
                  <a:pt x="1888067" y="2218266"/>
                </a:lnTo>
                <a:lnTo>
                  <a:pt x="1879600" y="2235200"/>
                </a:lnTo>
                <a:lnTo>
                  <a:pt x="1879600" y="2243666"/>
                </a:lnTo>
                <a:lnTo>
                  <a:pt x="1871133" y="2260600"/>
                </a:lnTo>
                <a:lnTo>
                  <a:pt x="1871133" y="2277533"/>
                </a:lnTo>
                <a:lnTo>
                  <a:pt x="1862667" y="2294466"/>
                </a:lnTo>
                <a:lnTo>
                  <a:pt x="1854200" y="2311400"/>
                </a:lnTo>
                <a:lnTo>
                  <a:pt x="1854200" y="2328333"/>
                </a:lnTo>
                <a:lnTo>
                  <a:pt x="1845733" y="2336800"/>
                </a:lnTo>
                <a:lnTo>
                  <a:pt x="1837267" y="2353733"/>
                </a:lnTo>
                <a:lnTo>
                  <a:pt x="1837267" y="2370666"/>
                </a:lnTo>
                <a:lnTo>
                  <a:pt x="1820333" y="2387600"/>
                </a:lnTo>
                <a:lnTo>
                  <a:pt x="1820333" y="2404533"/>
                </a:lnTo>
                <a:lnTo>
                  <a:pt x="1811867" y="2429933"/>
                </a:lnTo>
                <a:lnTo>
                  <a:pt x="1803400" y="2446866"/>
                </a:lnTo>
                <a:lnTo>
                  <a:pt x="1794933" y="2463800"/>
                </a:lnTo>
                <a:lnTo>
                  <a:pt x="1786467" y="2480733"/>
                </a:lnTo>
                <a:lnTo>
                  <a:pt x="1778000" y="2497666"/>
                </a:lnTo>
                <a:lnTo>
                  <a:pt x="1769533" y="2523066"/>
                </a:lnTo>
                <a:lnTo>
                  <a:pt x="1761067" y="2540000"/>
                </a:lnTo>
                <a:lnTo>
                  <a:pt x="1744133" y="2556933"/>
                </a:lnTo>
                <a:lnTo>
                  <a:pt x="1735667" y="2582333"/>
                </a:lnTo>
                <a:lnTo>
                  <a:pt x="1727200" y="2599266"/>
                </a:lnTo>
                <a:lnTo>
                  <a:pt x="1718733" y="2616200"/>
                </a:lnTo>
                <a:lnTo>
                  <a:pt x="1701800" y="2633133"/>
                </a:lnTo>
                <a:lnTo>
                  <a:pt x="1693333" y="2658533"/>
                </a:lnTo>
                <a:lnTo>
                  <a:pt x="1684867" y="2675466"/>
                </a:lnTo>
                <a:lnTo>
                  <a:pt x="1676400" y="2692400"/>
                </a:lnTo>
                <a:lnTo>
                  <a:pt x="1659467" y="2717800"/>
                </a:lnTo>
                <a:lnTo>
                  <a:pt x="1651000" y="2734733"/>
                </a:lnTo>
                <a:lnTo>
                  <a:pt x="1642533" y="2751666"/>
                </a:lnTo>
                <a:lnTo>
                  <a:pt x="1625600" y="2777066"/>
                </a:lnTo>
                <a:lnTo>
                  <a:pt x="1617133" y="2794000"/>
                </a:lnTo>
                <a:lnTo>
                  <a:pt x="1600200" y="2810933"/>
                </a:lnTo>
                <a:lnTo>
                  <a:pt x="1591733" y="2827866"/>
                </a:lnTo>
                <a:lnTo>
                  <a:pt x="1574800" y="2853266"/>
                </a:lnTo>
                <a:lnTo>
                  <a:pt x="1566333" y="2870200"/>
                </a:lnTo>
                <a:lnTo>
                  <a:pt x="1549400" y="2887133"/>
                </a:lnTo>
                <a:lnTo>
                  <a:pt x="1532467" y="2904066"/>
                </a:lnTo>
                <a:lnTo>
                  <a:pt x="1524000" y="2921000"/>
                </a:lnTo>
                <a:lnTo>
                  <a:pt x="1507067" y="2946400"/>
                </a:lnTo>
                <a:lnTo>
                  <a:pt x="1490133" y="2963333"/>
                </a:lnTo>
                <a:lnTo>
                  <a:pt x="1481667" y="2980266"/>
                </a:lnTo>
                <a:lnTo>
                  <a:pt x="1464733" y="2997200"/>
                </a:lnTo>
                <a:lnTo>
                  <a:pt x="1447800" y="3014133"/>
                </a:lnTo>
                <a:lnTo>
                  <a:pt x="1430867" y="3031066"/>
                </a:lnTo>
                <a:lnTo>
                  <a:pt x="1413933" y="3048000"/>
                </a:lnTo>
                <a:lnTo>
                  <a:pt x="1405467" y="3064933"/>
                </a:lnTo>
                <a:lnTo>
                  <a:pt x="1388533" y="3073400"/>
                </a:lnTo>
                <a:lnTo>
                  <a:pt x="1371600" y="3098800"/>
                </a:lnTo>
                <a:lnTo>
                  <a:pt x="1363133" y="3107266"/>
                </a:lnTo>
                <a:lnTo>
                  <a:pt x="1346200" y="3124200"/>
                </a:lnTo>
                <a:lnTo>
                  <a:pt x="1329267" y="3141133"/>
                </a:lnTo>
                <a:lnTo>
                  <a:pt x="1312333" y="3158066"/>
                </a:lnTo>
                <a:lnTo>
                  <a:pt x="1295400" y="3166533"/>
                </a:lnTo>
                <a:lnTo>
                  <a:pt x="1278467" y="3183466"/>
                </a:lnTo>
                <a:lnTo>
                  <a:pt x="1270000" y="3200400"/>
                </a:lnTo>
                <a:lnTo>
                  <a:pt x="1253067" y="3208866"/>
                </a:lnTo>
                <a:lnTo>
                  <a:pt x="1236133" y="3225800"/>
                </a:lnTo>
                <a:lnTo>
                  <a:pt x="1219200" y="3234266"/>
                </a:lnTo>
                <a:lnTo>
                  <a:pt x="1202267" y="3251200"/>
                </a:lnTo>
                <a:lnTo>
                  <a:pt x="1185333" y="3268133"/>
                </a:lnTo>
                <a:lnTo>
                  <a:pt x="1168400" y="3276600"/>
                </a:lnTo>
                <a:lnTo>
                  <a:pt x="1151467" y="3293533"/>
                </a:lnTo>
                <a:lnTo>
                  <a:pt x="1134533" y="3302000"/>
                </a:lnTo>
                <a:lnTo>
                  <a:pt x="1117600" y="3310466"/>
                </a:lnTo>
                <a:lnTo>
                  <a:pt x="1100667" y="3318933"/>
                </a:lnTo>
                <a:lnTo>
                  <a:pt x="1075267" y="3335866"/>
                </a:lnTo>
                <a:lnTo>
                  <a:pt x="1058333" y="3344333"/>
                </a:lnTo>
                <a:lnTo>
                  <a:pt x="1041400" y="3352800"/>
                </a:lnTo>
                <a:lnTo>
                  <a:pt x="1024467" y="3361266"/>
                </a:lnTo>
                <a:lnTo>
                  <a:pt x="999067" y="3369733"/>
                </a:lnTo>
                <a:lnTo>
                  <a:pt x="982133" y="3378200"/>
                </a:lnTo>
                <a:lnTo>
                  <a:pt x="965200" y="3386666"/>
                </a:lnTo>
                <a:lnTo>
                  <a:pt x="948267" y="3395133"/>
                </a:lnTo>
                <a:lnTo>
                  <a:pt x="931333" y="3403600"/>
                </a:lnTo>
                <a:lnTo>
                  <a:pt x="905933" y="3412066"/>
                </a:lnTo>
                <a:lnTo>
                  <a:pt x="889000" y="3420533"/>
                </a:lnTo>
                <a:lnTo>
                  <a:pt x="872067" y="3429000"/>
                </a:lnTo>
                <a:lnTo>
                  <a:pt x="846667" y="3437466"/>
                </a:lnTo>
                <a:lnTo>
                  <a:pt x="829733" y="3437466"/>
                </a:lnTo>
                <a:lnTo>
                  <a:pt x="812800" y="3445933"/>
                </a:lnTo>
                <a:lnTo>
                  <a:pt x="787400" y="3454400"/>
                </a:lnTo>
                <a:lnTo>
                  <a:pt x="770467" y="3462866"/>
                </a:lnTo>
                <a:lnTo>
                  <a:pt x="753533" y="3471333"/>
                </a:lnTo>
                <a:lnTo>
                  <a:pt x="728133" y="3471333"/>
                </a:lnTo>
                <a:lnTo>
                  <a:pt x="711200" y="3479800"/>
                </a:lnTo>
                <a:lnTo>
                  <a:pt x="694267" y="3488266"/>
                </a:lnTo>
                <a:lnTo>
                  <a:pt x="677333" y="3488266"/>
                </a:lnTo>
                <a:lnTo>
                  <a:pt x="660400" y="3496733"/>
                </a:lnTo>
                <a:lnTo>
                  <a:pt x="643467" y="3496733"/>
                </a:lnTo>
                <a:lnTo>
                  <a:pt x="626533" y="3505200"/>
                </a:lnTo>
                <a:lnTo>
                  <a:pt x="609600" y="3505200"/>
                </a:lnTo>
                <a:lnTo>
                  <a:pt x="592667" y="3513666"/>
                </a:lnTo>
                <a:lnTo>
                  <a:pt x="575733" y="3513666"/>
                </a:lnTo>
                <a:lnTo>
                  <a:pt x="558800" y="3522133"/>
                </a:lnTo>
                <a:lnTo>
                  <a:pt x="541867" y="3522133"/>
                </a:lnTo>
                <a:lnTo>
                  <a:pt x="533400" y="3530600"/>
                </a:lnTo>
                <a:lnTo>
                  <a:pt x="516467" y="3539066"/>
                </a:lnTo>
                <a:lnTo>
                  <a:pt x="499533" y="3539066"/>
                </a:lnTo>
                <a:lnTo>
                  <a:pt x="482600" y="3547533"/>
                </a:lnTo>
                <a:lnTo>
                  <a:pt x="465667" y="3556000"/>
                </a:lnTo>
                <a:lnTo>
                  <a:pt x="457200" y="3556000"/>
                </a:lnTo>
                <a:lnTo>
                  <a:pt x="440267" y="3564466"/>
                </a:lnTo>
                <a:lnTo>
                  <a:pt x="431800" y="3564466"/>
                </a:lnTo>
                <a:lnTo>
                  <a:pt x="414867" y="3572933"/>
                </a:lnTo>
                <a:lnTo>
                  <a:pt x="397933" y="3572933"/>
                </a:lnTo>
                <a:lnTo>
                  <a:pt x="389467" y="3581400"/>
                </a:lnTo>
                <a:lnTo>
                  <a:pt x="372533" y="3581400"/>
                </a:lnTo>
                <a:lnTo>
                  <a:pt x="364067" y="3589866"/>
                </a:lnTo>
                <a:lnTo>
                  <a:pt x="355600" y="3598333"/>
                </a:lnTo>
                <a:lnTo>
                  <a:pt x="338667" y="3598333"/>
                </a:lnTo>
                <a:lnTo>
                  <a:pt x="330200" y="3606800"/>
                </a:lnTo>
                <a:lnTo>
                  <a:pt x="321733" y="3606800"/>
                </a:lnTo>
                <a:lnTo>
                  <a:pt x="313267" y="3615266"/>
                </a:lnTo>
                <a:lnTo>
                  <a:pt x="304800" y="3615266"/>
                </a:lnTo>
                <a:lnTo>
                  <a:pt x="296333" y="3623733"/>
                </a:lnTo>
                <a:lnTo>
                  <a:pt x="287867" y="3623733"/>
                </a:lnTo>
                <a:lnTo>
                  <a:pt x="279400" y="3632200"/>
                </a:lnTo>
                <a:lnTo>
                  <a:pt x="270933" y="3632200"/>
                </a:lnTo>
                <a:lnTo>
                  <a:pt x="262467" y="3640666"/>
                </a:lnTo>
                <a:lnTo>
                  <a:pt x="245533" y="3640666"/>
                </a:lnTo>
                <a:lnTo>
                  <a:pt x="237067" y="3649133"/>
                </a:lnTo>
                <a:lnTo>
                  <a:pt x="228600" y="3649133"/>
                </a:lnTo>
                <a:lnTo>
                  <a:pt x="220133" y="3649133"/>
                </a:lnTo>
                <a:lnTo>
                  <a:pt x="211667" y="3657600"/>
                </a:lnTo>
                <a:lnTo>
                  <a:pt x="203200" y="3657600"/>
                </a:lnTo>
                <a:lnTo>
                  <a:pt x="194733" y="3657600"/>
                </a:lnTo>
                <a:lnTo>
                  <a:pt x="177800" y="3657600"/>
                </a:lnTo>
                <a:lnTo>
                  <a:pt x="177800" y="3666066"/>
                </a:lnTo>
                <a:lnTo>
                  <a:pt x="169333" y="3666066"/>
                </a:lnTo>
                <a:lnTo>
                  <a:pt x="160867" y="3666066"/>
                </a:lnTo>
                <a:lnTo>
                  <a:pt x="152400" y="3666066"/>
                </a:lnTo>
                <a:lnTo>
                  <a:pt x="143933" y="3674533"/>
                </a:lnTo>
                <a:lnTo>
                  <a:pt x="135467" y="3674533"/>
                </a:lnTo>
                <a:lnTo>
                  <a:pt x="135467" y="3674533"/>
                </a:lnTo>
                <a:lnTo>
                  <a:pt x="127000" y="3674533"/>
                </a:lnTo>
                <a:lnTo>
                  <a:pt x="127000" y="3674533"/>
                </a:lnTo>
                <a:lnTo>
                  <a:pt x="118533" y="3674533"/>
                </a:lnTo>
                <a:lnTo>
                  <a:pt x="118533" y="3674533"/>
                </a:lnTo>
                <a:lnTo>
                  <a:pt x="118533" y="3674533"/>
                </a:lnTo>
                <a:lnTo>
                  <a:pt x="118533" y="3674533"/>
                </a:lnTo>
                <a:lnTo>
                  <a:pt x="118533" y="3666066"/>
                </a:lnTo>
                <a:lnTo>
                  <a:pt x="118533" y="3666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35000" y="4538133"/>
            <a:ext cx="296334" cy="431801"/>
          </a:xfrm>
          <a:custGeom>
            <a:avLst/>
            <a:gdLst/>
            <a:ahLst/>
            <a:cxnLst/>
            <a:rect l="0" t="0" r="0" b="0"/>
            <a:pathLst>
              <a:path w="296334" h="431801">
                <a:moveTo>
                  <a:pt x="296333" y="0"/>
                </a:moveTo>
                <a:lnTo>
                  <a:pt x="296333" y="8467"/>
                </a:lnTo>
                <a:lnTo>
                  <a:pt x="296333" y="8467"/>
                </a:lnTo>
                <a:lnTo>
                  <a:pt x="296333" y="8467"/>
                </a:lnTo>
                <a:lnTo>
                  <a:pt x="296333" y="8467"/>
                </a:lnTo>
                <a:lnTo>
                  <a:pt x="296333" y="8467"/>
                </a:lnTo>
                <a:lnTo>
                  <a:pt x="296333" y="8467"/>
                </a:lnTo>
                <a:lnTo>
                  <a:pt x="287867" y="8467"/>
                </a:lnTo>
                <a:lnTo>
                  <a:pt x="279400" y="8467"/>
                </a:lnTo>
                <a:lnTo>
                  <a:pt x="279400" y="16934"/>
                </a:lnTo>
                <a:lnTo>
                  <a:pt x="270933" y="16934"/>
                </a:lnTo>
                <a:lnTo>
                  <a:pt x="262467" y="25400"/>
                </a:lnTo>
                <a:lnTo>
                  <a:pt x="254000" y="33867"/>
                </a:lnTo>
                <a:lnTo>
                  <a:pt x="237067" y="42334"/>
                </a:lnTo>
                <a:lnTo>
                  <a:pt x="228600" y="50800"/>
                </a:lnTo>
                <a:lnTo>
                  <a:pt x="211667" y="67734"/>
                </a:lnTo>
                <a:lnTo>
                  <a:pt x="194733" y="76200"/>
                </a:lnTo>
                <a:lnTo>
                  <a:pt x="186267" y="93134"/>
                </a:lnTo>
                <a:lnTo>
                  <a:pt x="160867" y="101600"/>
                </a:lnTo>
                <a:lnTo>
                  <a:pt x="143933" y="118534"/>
                </a:lnTo>
                <a:lnTo>
                  <a:pt x="127000" y="135467"/>
                </a:lnTo>
                <a:lnTo>
                  <a:pt x="110067" y="143934"/>
                </a:lnTo>
                <a:lnTo>
                  <a:pt x="93133" y="160867"/>
                </a:lnTo>
                <a:lnTo>
                  <a:pt x="76200" y="177800"/>
                </a:lnTo>
                <a:lnTo>
                  <a:pt x="59267" y="186267"/>
                </a:lnTo>
                <a:lnTo>
                  <a:pt x="42333" y="194734"/>
                </a:lnTo>
                <a:lnTo>
                  <a:pt x="25400" y="211667"/>
                </a:lnTo>
                <a:lnTo>
                  <a:pt x="16933" y="220134"/>
                </a:lnTo>
                <a:lnTo>
                  <a:pt x="8467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8467" y="254000"/>
                </a:lnTo>
                <a:lnTo>
                  <a:pt x="16933" y="254000"/>
                </a:lnTo>
                <a:lnTo>
                  <a:pt x="25400" y="262467"/>
                </a:lnTo>
                <a:lnTo>
                  <a:pt x="42333" y="270934"/>
                </a:lnTo>
                <a:lnTo>
                  <a:pt x="50800" y="279400"/>
                </a:lnTo>
                <a:lnTo>
                  <a:pt x="67733" y="287867"/>
                </a:lnTo>
                <a:lnTo>
                  <a:pt x="84667" y="296334"/>
                </a:lnTo>
                <a:lnTo>
                  <a:pt x="93133" y="313267"/>
                </a:lnTo>
                <a:lnTo>
                  <a:pt x="110067" y="330200"/>
                </a:lnTo>
                <a:lnTo>
                  <a:pt x="127000" y="338667"/>
                </a:lnTo>
                <a:lnTo>
                  <a:pt x="143933" y="364067"/>
                </a:lnTo>
                <a:lnTo>
                  <a:pt x="160867" y="381000"/>
                </a:lnTo>
                <a:lnTo>
                  <a:pt x="186267" y="397934"/>
                </a:lnTo>
                <a:lnTo>
                  <a:pt x="203200" y="414867"/>
                </a:lnTo>
                <a:lnTo>
                  <a:pt x="228600" y="423334"/>
                </a:lnTo>
                <a:lnTo>
                  <a:pt x="245533" y="431800"/>
                </a:lnTo>
                <a:lnTo>
                  <a:pt x="245533" y="431800"/>
                </a:lnTo>
                <a:lnTo>
                  <a:pt x="262467" y="431800"/>
                </a:lnTo>
                <a:lnTo>
                  <a:pt x="262467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74133" y="948267"/>
            <a:ext cx="279401" cy="338667"/>
          </a:xfrm>
          <a:custGeom>
            <a:avLst/>
            <a:gdLst/>
            <a:ahLst/>
            <a:cxnLst/>
            <a:rect l="0" t="0" r="0" b="0"/>
            <a:pathLst>
              <a:path w="279401" h="338667">
                <a:moveTo>
                  <a:pt x="42334" y="169333"/>
                </a:moveTo>
                <a:lnTo>
                  <a:pt x="42334" y="169333"/>
                </a:lnTo>
                <a:lnTo>
                  <a:pt x="42334" y="177800"/>
                </a:lnTo>
                <a:lnTo>
                  <a:pt x="42334" y="177800"/>
                </a:lnTo>
                <a:lnTo>
                  <a:pt x="42334" y="177800"/>
                </a:lnTo>
                <a:lnTo>
                  <a:pt x="42334" y="177800"/>
                </a:lnTo>
                <a:lnTo>
                  <a:pt x="50800" y="186266"/>
                </a:lnTo>
                <a:lnTo>
                  <a:pt x="50800" y="186266"/>
                </a:lnTo>
                <a:lnTo>
                  <a:pt x="59267" y="186266"/>
                </a:lnTo>
                <a:lnTo>
                  <a:pt x="67734" y="194733"/>
                </a:lnTo>
                <a:lnTo>
                  <a:pt x="84667" y="203200"/>
                </a:lnTo>
                <a:lnTo>
                  <a:pt x="93134" y="211666"/>
                </a:lnTo>
                <a:lnTo>
                  <a:pt x="101600" y="228600"/>
                </a:lnTo>
                <a:lnTo>
                  <a:pt x="118534" y="245533"/>
                </a:lnTo>
                <a:lnTo>
                  <a:pt x="135467" y="254000"/>
                </a:lnTo>
                <a:lnTo>
                  <a:pt x="143934" y="270933"/>
                </a:lnTo>
                <a:lnTo>
                  <a:pt x="152400" y="287866"/>
                </a:lnTo>
                <a:lnTo>
                  <a:pt x="160867" y="304800"/>
                </a:lnTo>
                <a:lnTo>
                  <a:pt x="169334" y="321733"/>
                </a:lnTo>
                <a:lnTo>
                  <a:pt x="177800" y="330200"/>
                </a:lnTo>
                <a:lnTo>
                  <a:pt x="186267" y="338666"/>
                </a:lnTo>
                <a:lnTo>
                  <a:pt x="186267" y="338666"/>
                </a:lnTo>
                <a:lnTo>
                  <a:pt x="186267" y="338666"/>
                </a:lnTo>
                <a:lnTo>
                  <a:pt x="186267" y="338666"/>
                </a:lnTo>
                <a:lnTo>
                  <a:pt x="177800" y="338666"/>
                </a:lnTo>
                <a:lnTo>
                  <a:pt x="177800" y="330200"/>
                </a:lnTo>
                <a:lnTo>
                  <a:pt x="169334" y="321733"/>
                </a:lnTo>
                <a:lnTo>
                  <a:pt x="160867" y="304800"/>
                </a:lnTo>
                <a:lnTo>
                  <a:pt x="143934" y="287866"/>
                </a:lnTo>
                <a:lnTo>
                  <a:pt x="135467" y="270933"/>
                </a:lnTo>
                <a:lnTo>
                  <a:pt x="118534" y="245533"/>
                </a:lnTo>
                <a:lnTo>
                  <a:pt x="101600" y="220133"/>
                </a:lnTo>
                <a:lnTo>
                  <a:pt x="84667" y="203200"/>
                </a:lnTo>
                <a:lnTo>
                  <a:pt x="59267" y="186266"/>
                </a:lnTo>
                <a:lnTo>
                  <a:pt x="42334" y="169333"/>
                </a:lnTo>
                <a:lnTo>
                  <a:pt x="25400" y="152400"/>
                </a:lnTo>
                <a:lnTo>
                  <a:pt x="16934" y="143933"/>
                </a:lnTo>
                <a:lnTo>
                  <a:pt x="8467" y="127000"/>
                </a:lnTo>
                <a:lnTo>
                  <a:pt x="0" y="118533"/>
                </a:lnTo>
                <a:lnTo>
                  <a:pt x="0" y="101600"/>
                </a:lnTo>
                <a:lnTo>
                  <a:pt x="8467" y="93133"/>
                </a:lnTo>
                <a:lnTo>
                  <a:pt x="8467" y="76200"/>
                </a:lnTo>
                <a:lnTo>
                  <a:pt x="16934" y="67733"/>
                </a:lnTo>
                <a:lnTo>
                  <a:pt x="25400" y="59266"/>
                </a:lnTo>
                <a:lnTo>
                  <a:pt x="42334" y="50800"/>
                </a:lnTo>
                <a:lnTo>
                  <a:pt x="50800" y="33866"/>
                </a:lnTo>
                <a:lnTo>
                  <a:pt x="67734" y="25400"/>
                </a:lnTo>
                <a:lnTo>
                  <a:pt x="84667" y="16933"/>
                </a:lnTo>
                <a:lnTo>
                  <a:pt x="110067" y="8466"/>
                </a:lnTo>
                <a:lnTo>
                  <a:pt x="143934" y="8466"/>
                </a:lnTo>
                <a:lnTo>
                  <a:pt x="169334" y="0"/>
                </a:lnTo>
                <a:lnTo>
                  <a:pt x="211667" y="0"/>
                </a:lnTo>
                <a:lnTo>
                  <a:pt x="245534" y="0"/>
                </a:lnTo>
                <a:lnTo>
                  <a:pt x="245534" y="0"/>
                </a:lnTo>
                <a:lnTo>
                  <a:pt x="279400" y="8466"/>
                </a:lnTo>
                <a:lnTo>
                  <a:pt x="2794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61000" y="1159933"/>
            <a:ext cx="1820335" cy="1989668"/>
          </a:xfrm>
          <a:custGeom>
            <a:avLst/>
            <a:gdLst/>
            <a:ahLst/>
            <a:cxnLst/>
            <a:rect l="0" t="0" r="0" b="0"/>
            <a:pathLst>
              <a:path w="1820335" h="1989668">
                <a:moveTo>
                  <a:pt x="67733" y="1964267"/>
                </a:moveTo>
                <a:lnTo>
                  <a:pt x="67733" y="1964267"/>
                </a:lnTo>
                <a:lnTo>
                  <a:pt x="67733" y="1964267"/>
                </a:lnTo>
                <a:lnTo>
                  <a:pt x="76200" y="1964267"/>
                </a:lnTo>
                <a:lnTo>
                  <a:pt x="76200" y="1972734"/>
                </a:lnTo>
                <a:lnTo>
                  <a:pt x="76200" y="1972734"/>
                </a:lnTo>
                <a:lnTo>
                  <a:pt x="76200" y="1972734"/>
                </a:lnTo>
                <a:lnTo>
                  <a:pt x="76200" y="1972734"/>
                </a:lnTo>
                <a:lnTo>
                  <a:pt x="76200" y="1972734"/>
                </a:lnTo>
                <a:lnTo>
                  <a:pt x="76200" y="1972734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1200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76200" y="1989667"/>
                </a:lnTo>
                <a:lnTo>
                  <a:pt x="67733" y="1989667"/>
                </a:lnTo>
                <a:lnTo>
                  <a:pt x="67733" y="1989667"/>
                </a:lnTo>
                <a:lnTo>
                  <a:pt x="67733" y="1989667"/>
                </a:lnTo>
                <a:lnTo>
                  <a:pt x="67733" y="1989667"/>
                </a:lnTo>
                <a:lnTo>
                  <a:pt x="67733" y="1989667"/>
                </a:lnTo>
                <a:lnTo>
                  <a:pt x="67733" y="1989667"/>
                </a:lnTo>
                <a:lnTo>
                  <a:pt x="67733" y="1981200"/>
                </a:lnTo>
                <a:lnTo>
                  <a:pt x="67733" y="1981200"/>
                </a:lnTo>
                <a:lnTo>
                  <a:pt x="67733" y="1981200"/>
                </a:lnTo>
                <a:lnTo>
                  <a:pt x="59267" y="1981200"/>
                </a:lnTo>
                <a:lnTo>
                  <a:pt x="59267" y="1981200"/>
                </a:lnTo>
                <a:lnTo>
                  <a:pt x="59267" y="1981200"/>
                </a:lnTo>
                <a:lnTo>
                  <a:pt x="59267" y="1972734"/>
                </a:lnTo>
                <a:lnTo>
                  <a:pt x="59267" y="1972734"/>
                </a:lnTo>
                <a:lnTo>
                  <a:pt x="59267" y="1972734"/>
                </a:lnTo>
                <a:lnTo>
                  <a:pt x="50800" y="1972734"/>
                </a:lnTo>
                <a:lnTo>
                  <a:pt x="50800" y="1964267"/>
                </a:lnTo>
                <a:lnTo>
                  <a:pt x="50800" y="1964267"/>
                </a:lnTo>
                <a:lnTo>
                  <a:pt x="50800" y="1964267"/>
                </a:lnTo>
                <a:lnTo>
                  <a:pt x="42333" y="1964267"/>
                </a:lnTo>
                <a:lnTo>
                  <a:pt x="42333" y="1955800"/>
                </a:lnTo>
                <a:lnTo>
                  <a:pt x="42333" y="1955800"/>
                </a:lnTo>
                <a:lnTo>
                  <a:pt x="42333" y="1955800"/>
                </a:lnTo>
                <a:lnTo>
                  <a:pt x="42333" y="1947334"/>
                </a:lnTo>
                <a:lnTo>
                  <a:pt x="42333" y="1938867"/>
                </a:lnTo>
                <a:lnTo>
                  <a:pt x="42333" y="1938867"/>
                </a:lnTo>
                <a:lnTo>
                  <a:pt x="42333" y="1930400"/>
                </a:lnTo>
                <a:lnTo>
                  <a:pt x="33867" y="1930400"/>
                </a:lnTo>
                <a:lnTo>
                  <a:pt x="33867" y="1921934"/>
                </a:lnTo>
                <a:lnTo>
                  <a:pt x="25400" y="1921934"/>
                </a:lnTo>
                <a:lnTo>
                  <a:pt x="25400" y="1913467"/>
                </a:lnTo>
                <a:lnTo>
                  <a:pt x="25400" y="1905000"/>
                </a:lnTo>
                <a:lnTo>
                  <a:pt x="16933" y="1896534"/>
                </a:lnTo>
                <a:lnTo>
                  <a:pt x="16933" y="1896534"/>
                </a:lnTo>
                <a:lnTo>
                  <a:pt x="8467" y="1888067"/>
                </a:lnTo>
                <a:lnTo>
                  <a:pt x="8467" y="1879600"/>
                </a:lnTo>
                <a:lnTo>
                  <a:pt x="8467" y="1871134"/>
                </a:lnTo>
                <a:lnTo>
                  <a:pt x="8467" y="1854200"/>
                </a:lnTo>
                <a:lnTo>
                  <a:pt x="16933" y="1845734"/>
                </a:lnTo>
                <a:lnTo>
                  <a:pt x="8467" y="1837267"/>
                </a:lnTo>
                <a:lnTo>
                  <a:pt x="8467" y="1828800"/>
                </a:lnTo>
                <a:lnTo>
                  <a:pt x="0" y="1820334"/>
                </a:lnTo>
                <a:lnTo>
                  <a:pt x="0" y="1803400"/>
                </a:lnTo>
                <a:lnTo>
                  <a:pt x="0" y="1794934"/>
                </a:lnTo>
                <a:lnTo>
                  <a:pt x="0" y="1778000"/>
                </a:lnTo>
                <a:lnTo>
                  <a:pt x="0" y="1761067"/>
                </a:lnTo>
                <a:lnTo>
                  <a:pt x="0" y="1752600"/>
                </a:lnTo>
                <a:lnTo>
                  <a:pt x="0" y="1735667"/>
                </a:lnTo>
                <a:lnTo>
                  <a:pt x="0" y="1718734"/>
                </a:lnTo>
                <a:lnTo>
                  <a:pt x="0" y="1710267"/>
                </a:lnTo>
                <a:lnTo>
                  <a:pt x="0" y="1693334"/>
                </a:lnTo>
                <a:lnTo>
                  <a:pt x="0" y="1676400"/>
                </a:lnTo>
                <a:lnTo>
                  <a:pt x="0" y="1659467"/>
                </a:lnTo>
                <a:lnTo>
                  <a:pt x="0" y="1642534"/>
                </a:lnTo>
                <a:lnTo>
                  <a:pt x="0" y="1625600"/>
                </a:lnTo>
                <a:lnTo>
                  <a:pt x="0" y="1608667"/>
                </a:lnTo>
                <a:lnTo>
                  <a:pt x="0" y="1591734"/>
                </a:lnTo>
                <a:lnTo>
                  <a:pt x="0" y="1566334"/>
                </a:lnTo>
                <a:lnTo>
                  <a:pt x="8467" y="1549400"/>
                </a:lnTo>
                <a:lnTo>
                  <a:pt x="8467" y="1532467"/>
                </a:lnTo>
                <a:lnTo>
                  <a:pt x="8467" y="1515534"/>
                </a:lnTo>
                <a:lnTo>
                  <a:pt x="8467" y="1498600"/>
                </a:lnTo>
                <a:lnTo>
                  <a:pt x="8467" y="1473200"/>
                </a:lnTo>
                <a:lnTo>
                  <a:pt x="16933" y="1456267"/>
                </a:lnTo>
                <a:lnTo>
                  <a:pt x="16933" y="1430867"/>
                </a:lnTo>
                <a:lnTo>
                  <a:pt x="16933" y="1413934"/>
                </a:lnTo>
                <a:lnTo>
                  <a:pt x="16933" y="1388534"/>
                </a:lnTo>
                <a:lnTo>
                  <a:pt x="25400" y="1371600"/>
                </a:lnTo>
                <a:lnTo>
                  <a:pt x="25400" y="1346200"/>
                </a:lnTo>
                <a:lnTo>
                  <a:pt x="25400" y="1329267"/>
                </a:lnTo>
                <a:lnTo>
                  <a:pt x="33867" y="1312334"/>
                </a:lnTo>
                <a:lnTo>
                  <a:pt x="33867" y="1286934"/>
                </a:lnTo>
                <a:lnTo>
                  <a:pt x="42333" y="1270000"/>
                </a:lnTo>
                <a:lnTo>
                  <a:pt x="42333" y="1253067"/>
                </a:lnTo>
                <a:lnTo>
                  <a:pt x="50800" y="1227667"/>
                </a:lnTo>
                <a:lnTo>
                  <a:pt x="50800" y="1210734"/>
                </a:lnTo>
                <a:lnTo>
                  <a:pt x="59267" y="1185334"/>
                </a:lnTo>
                <a:lnTo>
                  <a:pt x="59267" y="1168400"/>
                </a:lnTo>
                <a:lnTo>
                  <a:pt x="67733" y="1143000"/>
                </a:lnTo>
                <a:lnTo>
                  <a:pt x="67733" y="1126067"/>
                </a:lnTo>
                <a:lnTo>
                  <a:pt x="76200" y="1109134"/>
                </a:lnTo>
                <a:lnTo>
                  <a:pt x="84667" y="1083734"/>
                </a:lnTo>
                <a:lnTo>
                  <a:pt x="93133" y="1066800"/>
                </a:lnTo>
                <a:lnTo>
                  <a:pt x="101600" y="1049867"/>
                </a:lnTo>
                <a:lnTo>
                  <a:pt x="101600" y="1024467"/>
                </a:lnTo>
                <a:lnTo>
                  <a:pt x="110067" y="1007534"/>
                </a:lnTo>
                <a:lnTo>
                  <a:pt x="118533" y="990600"/>
                </a:lnTo>
                <a:lnTo>
                  <a:pt x="127000" y="973667"/>
                </a:lnTo>
                <a:lnTo>
                  <a:pt x="127000" y="948267"/>
                </a:lnTo>
                <a:lnTo>
                  <a:pt x="135467" y="931334"/>
                </a:lnTo>
                <a:lnTo>
                  <a:pt x="152400" y="914400"/>
                </a:lnTo>
                <a:lnTo>
                  <a:pt x="160867" y="897467"/>
                </a:lnTo>
                <a:lnTo>
                  <a:pt x="169333" y="880534"/>
                </a:lnTo>
                <a:lnTo>
                  <a:pt x="177800" y="855134"/>
                </a:lnTo>
                <a:lnTo>
                  <a:pt x="186267" y="838200"/>
                </a:lnTo>
                <a:lnTo>
                  <a:pt x="194733" y="821267"/>
                </a:lnTo>
                <a:lnTo>
                  <a:pt x="203200" y="804334"/>
                </a:lnTo>
                <a:lnTo>
                  <a:pt x="211667" y="787400"/>
                </a:lnTo>
                <a:lnTo>
                  <a:pt x="228600" y="770467"/>
                </a:lnTo>
                <a:lnTo>
                  <a:pt x="237067" y="753534"/>
                </a:lnTo>
                <a:lnTo>
                  <a:pt x="254000" y="736600"/>
                </a:lnTo>
                <a:lnTo>
                  <a:pt x="262467" y="719667"/>
                </a:lnTo>
                <a:lnTo>
                  <a:pt x="270933" y="702734"/>
                </a:lnTo>
                <a:lnTo>
                  <a:pt x="287867" y="685800"/>
                </a:lnTo>
                <a:lnTo>
                  <a:pt x="296333" y="668867"/>
                </a:lnTo>
                <a:lnTo>
                  <a:pt x="313267" y="660400"/>
                </a:lnTo>
                <a:lnTo>
                  <a:pt x="321733" y="643467"/>
                </a:lnTo>
                <a:lnTo>
                  <a:pt x="330200" y="626534"/>
                </a:lnTo>
                <a:lnTo>
                  <a:pt x="347133" y="609600"/>
                </a:lnTo>
                <a:lnTo>
                  <a:pt x="364067" y="592667"/>
                </a:lnTo>
                <a:lnTo>
                  <a:pt x="372533" y="584200"/>
                </a:lnTo>
                <a:lnTo>
                  <a:pt x="389467" y="567267"/>
                </a:lnTo>
                <a:lnTo>
                  <a:pt x="397933" y="550334"/>
                </a:lnTo>
                <a:lnTo>
                  <a:pt x="406400" y="541867"/>
                </a:lnTo>
                <a:lnTo>
                  <a:pt x="423333" y="524934"/>
                </a:lnTo>
                <a:lnTo>
                  <a:pt x="440267" y="508000"/>
                </a:lnTo>
                <a:lnTo>
                  <a:pt x="448733" y="499534"/>
                </a:lnTo>
                <a:lnTo>
                  <a:pt x="465667" y="482600"/>
                </a:lnTo>
                <a:lnTo>
                  <a:pt x="482600" y="465667"/>
                </a:lnTo>
                <a:lnTo>
                  <a:pt x="491067" y="457200"/>
                </a:lnTo>
                <a:lnTo>
                  <a:pt x="508000" y="440267"/>
                </a:lnTo>
                <a:lnTo>
                  <a:pt x="516467" y="431800"/>
                </a:lnTo>
                <a:lnTo>
                  <a:pt x="533400" y="423334"/>
                </a:lnTo>
                <a:lnTo>
                  <a:pt x="541867" y="406400"/>
                </a:lnTo>
                <a:lnTo>
                  <a:pt x="558800" y="389467"/>
                </a:lnTo>
                <a:lnTo>
                  <a:pt x="575733" y="381000"/>
                </a:lnTo>
                <a:lnTo>
                  <a:pt x="584200" y="364067"/>
                </a:lnTo>
                <a:lnTo>
                  <a:pt x="601133" y="355600"/>
                </a:lnTo>
                <a:lnTo>
                  <a:pt x="618067" y="347134"/>
                </a:lnTo>
                <a:lnTo>
                  <a:pt x="635000" y="330200"/>
                </a:lnTo>
                <a:lnTo>
                  <a:pt x="643467" y="321734"/>
                </a:lnTo>
                <a:lnTo>
                  <a:pt x="660400" y="313267"/>
                </a:lnTo>
                <a:lnTo>
                  <a:pt x="668867" y="296334"/>
                </a:lnTo>
                <a:lnTo>
                  <a:pt x="685800" y="287867"/>
                </a:lnTo>
                <a:lnTo>
                  <a:pt x="702733" y="279400"/>
                </a:lnTo>
                <a:lnTo>
                  <a:pt x="719667" y="262467"/>
                </a:lnTo>
                <a:lnTo>
                  <a:pt x="728133" y="254000"/>
                </a:lnTo>
                <a:lnTo>
                  <a:pt x="753533" y="237067"/>
                </a:lnTo>
                <a:lnTo>
                  <a:pt x="762000" y="228600"/>
                </a:lnTo>
                <a:lnTo>
                  <a:pt x="778933" y="220134"/>
                </a:lnTo>
                <a:lnTo>
                  <a:pt x="795867" y="211667"/>
                </a:lnTo>
                <a:lnTo>
                  <a:pt x="812800" y="194734"/>
                </a:lnTo>
                <a:lnTo>
                  <a:pt x="829733" y="186267"/>
                </a:lnTo>
                <a:lnTo>
                  <a:pt x="855133" y="177800"/>
                </a:lnTo>
                <a:lnTo>
                  <a:pt x="863600" y="169334"/>
                </a:lnTo>
                <a:lnTo>
                  <a:pt x="880533" y="160867"/>
                </a:lnTo>
                <a:lnTo>
                  <a:pt x="897467" y="152400"/>
                </a:lnTo>
                <a:lnTo>
                  <a:pt x="922867" y="143934"/>
                </a:lnTo>
                <a:lnTo>
                  <a:pt x="939800" y="135467"/>
                </a:lnTo>
                <a:lnTo>
                  <a:pt x="956733" y="127000"/>
                </a:lnTo>
                <a:lnTo>
                  <a:pt x="973667" y="118534"/>
                </a:lnTo>
                <a:lnTo>
                  <a:pt x="990600" y="110067"/>
                </a:lnTo>
                <a:lnTo>
                  <a:pt x="1016000" y="101600"/>
                </a:lnTo>
                <a:lnTo>
                  <a:pt x="1032933" y="101600"/>
                </a:lnTo>
                <a:lnTo>
                  <a:pt x="1049866" y="93134"/>
                </a:lnTo>
                <a:lnTo>
                  <a:pt x="1066800" y="84667"/>
                </a:lnTo>
                <a:lnTo>
                  <a:pt x="1092200" y="84667"/>
                </a:lnTo>
                <a:lnTo>
                  <a:pt x="1109133" y="76200"/>
                </a:lnTo>
                <a:lnTo>
                  <a:pt x="1134534" y="67734"/>
                </a:lnTo>
                <a:lnTo>
                  <a:pt x="1151467" y="59267"/>
                </a:lnTo>
                <a:lnTo>
                  <a:pt x="1168400" y="59267"/>
                </a:lnTo>
                <a:lnTo>
                  <a:pt x="1193800" y="50800"/>
                </a:lnTo>
                <a:lnTo>
                  <a:pt x="1210734" y="50800"/>
                </a:lnTo>
                <a:lnTo>
                  <a:pt x="1236133" y="42334"/>
                </a:lnTo>
                <a:lnTo>
                  <a:pt x="1253067" y="33867"/>
                </a:lnTo>
                <a:lnTo>
                  <a:pt x="1278466" y="33867"/>
                </a:lnTo>
                <a:lnTo>
                  <a:pt x="1295400" y="33867"/>
                </a:lnTo>
                <a:lnTo>
                  <a:pt x="1312333" y="25400"/>
                </a:lnTo>
                <a:lnTo>
                  <a:pt x="1329267" y="25400"/>
                </a:lnTo>
                <a:lnTo>
                  <a:pt x="1354666" y="25400"/>
                </a:lnTo>
                <a:lnTo>
                  <a:pt x="1371600" y="16934"/>
                </a:lnTo>
                <a:lnTo>
                  <a:pt x="1397000" y="16934"/>
                </a:lnTo>
                <a:lnTo>
                  <a:pt x="1413933" y="16934"/>
                </a:lnTo>
                <a:lnTo>
                  <a:pt x="1430866" y="16934"/>
                </a:lnTo>
                <a:lnTo>
                  <a:pt x="1456267" y="16934"/>
                </a:lnTo>
                <a:lnTo>
                  <a:pt x="1473200" y="8467"/>
                </a:lnTo>
                <a:lnTo>
                  <a:pt x="1490133" y="8467"/>
                </a:lnTo>
                <a:lnTo>
                  <a:pt x="1515534" y="8467"/>
                </a:lnTo>
                <a:lnTo>
                  <a:pt x="1532467" y="8467"/>
                </a:lnTo>
                <a:lnTo>
                  <a:pt x="1557867" y="8467"/>
                </a:lnTo>
                <a:lnTo>
                  <a:pt x="1583266" y="8467"/>
                </a:lnTo>
                <a:lnTo>
                  <a:pt x="1600200" y="0"/>
                </a:lnTo>
                <a:lnTo>
                  <a:pt x="1625600" y="0"/>
                </a:lnTo>
                <a:lnTo>
                  <a:pt x="1642533" y="0"/>
                </a:lnTo>
                <a:lnTo>
                  <a:pt x="1667934" y="0"/>
                </a:lnTo>
                <a:lnTo>
                  <a:pt x="1693333" y="0"/>
                </a:lnTo>
                <a:lnTo>
                  <a:pt x="1718733" y="0"/>
                </a:lnTo>
                <a:lnTo>
                  <a:pt x="1735666" y="0"/>
                </a:lnTo>
                <a:lnTo>
                  <a:pt x="1761067" y="0"/>
                </a:lnTo>
                <a:lnTo>
                  <a:pt x="1778000" y="0"/>
                </a:lnTo>
                <a:lnTo>
                  <a:pt x="1794933" y="0"/>
                </a:lnTo>
                <a:lnTo>
                  <a:pt x="1803400" y="0"/>
                </a:lnTo>
                <a:lnTo>
                  <a:pt x="1811866" y="0"/>
                </a:lnTo>
                <a:lnTo>
                  <a:pt x="1820334" y="0"/>
                </a:lnTo>
                <a:lnTo>
                  <a:pt x="1820334" y="0"/>
                </a:lnTo>
                <a:lnTo>
                  <a:pt x="1820334" y="0"/>
                </a:lnTo>
                <a:lnTo>
                  <a:pt x="1820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30533" y="1075267"/>
            <a:ext cx="152401" cy="262467"/>
          </a:xfrm>
          <a:custGeom>
            <a:avLst/>
            <a:gdLst/>
            <a:ahLst/>
            <a:cxnLst/>
            <a:rect l="0" t="0" r="0" b="0"/>
            <a:pathLst>
              <a:path w="152401" h="262467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42333" y="25400"/>
                </a:lnTo>
                <a:lnTo>
                  <a:pt x="50801" y="33866"/>
                </a:lnTo>
                <a:lnTo>
                  <a:pt x="67734" y="42333"/>
                </a:lnTo>
                <a:lnTo>
                  <a:pt x="76200" y="50800"/>
                </a:lnTo>
                <a:lnTo>
                  <a:pt x="84667" y="59266"/>
                </a:lnTo>
                <a:lnTo>
                  <a:pt x="93134" y="67733"/>
                </a:lnTo>
                <a:lnTo>
                  <a:pt x="101600" y="84666"/>
                </a:lnTo>
                <a:lnTo>
                  <a:pt x="118533" y="93133"/>
                </a:lnTo>
                <a:lnTo>
                  <a:pt x="127001" y="101600"/>
                </a:lnTo>
                <a:lnTo>
                  <a:pt x="135467" y="110066"/>
                </a:lnTo>
                <a:lnTo>
                  <a:pt x="143934" y="118533"/>
                </a:lnTo>
                <a:lnTo>
                  <a:pt x="143934" y="135466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52400" y="186266"/>
                </a:lnTo>
                <a:lnTo>
                  <a:pt x="152400" y="203200"/>
                </a:lnTo>
                <a:lnTo>
                  <a:pt x="152400" y="211666"/>
                </a:lnTo>
                <a:lnTo>
                  <a:pt x="143934" y="211666"/>
                </a:lnTo>
                <a:lnTo>
                  <a:pt x="135467" y="220133"/>
                </a:lnTo>
                <a:lnTo>
                  <a:pt x="127001" y="228600"/>
                </a:lnTo>
                <a:lnTo>
                  <a:pt x="110067" y="228600"/>
                </a:lnTo>
                <a:lnTo>
                  <a:pt x="84667" y="237066"/>
                </a:lnTo>
                <a:lnTo>
                  <a:pt x="67734" y="237066"/>
                </a:lnTo>
                <a:lnTo>
                  <a:pt x="42333" y="245533"/>
                </a:lnTo>
                <a:lnTo>
                  <a:pt x="25400" y="254000"/>
                </a:lnTo>
                <a:lnTo>
                  <a:pt x="25400" y="254000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486400" y="3124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03133" y="3124200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784600" y="3175000"/>
            <a:ext cx="42334" cy="33868"/>
          </a:xfrm>
          <a:custGeom>
            <a:avLst/>
            <a:gdLst/>
            <a:ahLst/>
            <a:cxnLst/>
            <a:rect l="0" t="0" r="0" b="0"/>
            <a:pathLst>
              <a:path w="42334" h="33868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606800" y="3276600"/>
            <a:ext cx="50801" cy="33868"/>
          </a:xfrm>
          <a:custGeom>
            <a:avLst/>
            <a:gdLst/>
            <a:ahLst/>
            <a:cxnLst/>
            <a:rect l="0" t="0" r="0" b="0"/>
            <a:pathLst>
              <a:path w="50801" h="33868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471333" y="3369733"/>
            <a:ext cx="50801" cy="50801"/>
          </a:xfrm>
          <a:custGeom>
            <a:avLst/>
            <a:gdLst/>
            <a:ahLst/>
            <a:cxnLst/>
            <a:rect l="0" t="0" r="0" b="0"/>
            <a:pathLst>
              <a:path w="50801" h="50801">
                <a:moveTo>
                  <a:pt x="50800" y="0"/>
                </a:moveTo>
                <a:lnTo>
                  <a:pt x="42334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33867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4" y="42334"/>
                </a:lnTo>
                <a:lnTo>
                  <a:pt x="16934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285067" y="3513667"/>
            <a:ext cx="67734" cy="42334"/>
          </a:xfrm>
          <a:custGeom>
            <a:avLst/>
            <a:gdLst/>
            <a:ahLst/>
            <a:cxnLst/>
            <a:rect l="0" t="0" r="0" b="0"/>
            <a:pathLst>
              <a:path w="67734" h="42334">
                <a:moveTo>
                  <a:pt x="67733" y="0"/>
                </a:moveTo>
                <a:lnTo>
                  <a:pt x="59266" y="0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014133" y="3640667"/>
            <a:ext cx="110068" cy="110067"/>
          </a:xfrm>
          <a:custGeom>
            <a:avLst/>
            <a:gdLst/>
            <a:ahLst/>
            <a:cxnLst/>
            <a:rect l="0" t="0" r="0" b="0"/>
            <a:pathLst>
              <a:path w="110068" h="110067">
                <a:moveTo>
                  <a:pt x="110067" y="0"/>
                </a:moveTo>
                <a:lnTo>
                  <a:pt x="110067" y="0"/>
                </a:lnTo>
                <a:lnTo>
                  <a:pt x="101600" y="8466"/>
                </a:lnTo>
                <a:lnTo>
                  <a:pt x="93134" y="16933"/>
                </a:lnTo>
                <a:lnTo>
                  <a:pt x="76200" y="25400"/>
                </a:lnTo>
                <a:lnTo>
                  <a:pt x="67734" y="33866"/>
                </a:lnTo>
                <a:lnTo>
                  <a:pt x="59267" y="42333"/>
                </a:lnTo>
                <a:lnTo>
                  <a:pt x="50800" y="50800"/>
                </a:lnTo>
                <a:lnTo>
                  <a:pt x="50800" y="59266"/>
                </a:lnTo>
                <a:lnTo>
                  <a:pt x="42334" y="67733"/>
                </a:lnTo>
                <a:lnTo>
                  <a:pt x="33867" y="76200"/>
                </a:lnTo>
                <a:lnTo>
                  <a:pt x="33867" y="84666"/>
                </a:lnTo>
                <a:lnTo>
                  <a:pt x="16934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810933" y="3869267"/>
            <a:ext cx="50801" cy="50801"/>
          </a:xfrm>
          <a:custGeom>
            <a:avLst/>
            <a:gdLst/>
            <a:ahLst/>
            <a:cxnLst/>
            <a:rect l="0" t="0" r="0" b="0"/>
            <a:pathLst>
              <a:path w="50801" h="50801">
                <a:moveTo>
                  <a:pt x="50800" y="0"/>
                </a:moveTo>
                <a:lnTo>
                  <a:pt x="50800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650067" y="3979333"/>
            <a:ext cx="59267" cy="33868"/>
          </a:xfrm>
          <a:custGeom>
            <a:avLst/>
            <a:gdLst/>
            <a:ahLst/>
            <a:cxnLst/>
            <a:rect l="0" t="0" r="0" b="0"/>
            <a:pathLst>
              <a:path w="59267" h="33868">
                <a:moveTo>
                  <a:pt x="59266" y="0"/>
                </a:moveTo>
                <a:lnTo>
                  <a:pt x="50800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33866" y="16934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446867" y="4089400"/>
            <a:ext cx="59267" cy="50801"/>
          </a:xfrm>
          <a:custGeom>
            <a:avLst/>
            <a:gdLst/>
            <a:ahLst/>
            <a:cxnLst/>
            <a:rect l="0" t="0" r="0" b="0"/>
            <a:pathLst>
              <a:path w="59267" h="50801">
                <a:moveTo>
                  <a:pt x="59266" y="0"/>
                </a:moveTo>
                <a:lnTo>
                  <a:pt x="50800" y="8467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175933" y="4216400"/>
            <a:ext cx="84668" cy="42334"/>
          </a:xfrm>
          <a:custGeom>
            <a:avLst/>
            <a:gdLst/>
            <a:ahLst/>
            <a:cxnLst/>
            <a:rect l="0" t="0" r="0" b="0"/>
            <a:pathLst>
              <a:path w="84668" h="42334">
                <a:moveTo>
                  <a:pt x="84667" y="0"/>
                </a:moveTo>
                <a:lnTo>
                  <a:pt x="84667" y="0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38867" y="4309533"/>
            <a:ext cx="135467" cy="84668"/>
          </a:xfrm>
          <a:custGeom>
            <a:avLst/>
            <a:gdLst/>
            <a:ahLst/>
            <a:cxnLst/>
            <a:rect l="0" t="0" r="0" b="0"/>
            <a:pathLst>
              <a:path w="135467" h="84668">
                <a:moveTo>
                  <a:pt x="135466" y="0"/>
                </a:moveTo>
                <a:lnTo>
                  <a:pt x="127000" y="8467"/>
                </a:lnTo>
                <a:lnTo>
                  <a:pt x="110066" y="16934"/>
                </a:lnTo>
                <a:lnTo>
                  <a:pt x="101600" y="25400"/>
                </a:lnTo>
                <a:lnTo>
                  <a:pt x="84666" y="42334"/>
                </a:lnTo>
                <a:lnTo>
                  <a:pt x="76200" y="50800"/>
                </a:lnTo>
                <a:lnTo>
                  <a:pt x="59266" y="59267"/>
                </a:lnTo>
                <a:lnTo>
                  <a:pt x="42333" y="67734"/>
                </a:lnTo>
                <a:lnTo>
                  <a:pt x="33866" y="76200"/>
                </a:lnTo>
                <a:lnTo>
                  <a:pt x="25400" y="76200"/>
                </a:lnTo>
                <a:lnTo>
                  <a:pt x="16933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752600" y="4436533"/>
            <a:ext cx="76201" cy="50801"/>
          </a:xfrm>
          <a:custGeom>
            <a:avLst/>
            <a:gdLst/>
            <a:ahLst/>
            <a:cxnLst/>
            <a:rect l="0" t="0" r="0" b="0"/>
            <a:pathLst>
              <a:path w="76201" h="50801">
                <a:moveTo>
                  <a:pt x="76200" y="0"/>
                </a:moveTo>
                <a:lnTo>
                  <a:pt x="76200" y="8467"/>
                </a:lnTo>
                <a:lnTo>
                  <a:pt x="67733" y="16934"/>
                </a:lnTo>
                <a:lnTo>
                  <a:pt x="50800" y="25400"/>
                </a:lnTo>
                <a:lnTo>
                  <a:pt x="42333" y="42334"/>
                </a:lnTo>
                <a:lnTo>
                  <a:pt x="25400" y="50800"/>
                </a:lnTo>
                <a:lnTo>
                  <a:pt x="16933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557867" y="4546600"/>
            <a:ext cx="84667" cy="67734"/>
          </a:xfrm>
          <a:custGeom>
            <a:avLst/>
            <a:gdLst/>
            <a:ahLst/>
            <a:cxnLst/>
            <a:rect l="0" t="0" r="0" b="0"/>
            <a:pathLst>
              <a:path w="84667" h="67734">
                <a:moveTo>
                  <a:pt x="84666" y="0"/>
                </a:moveTo>
                <a:lnTo>
                  <a:pt x="84666" y="8467"/>
                </a:lnTo>
                <a:lnTo>
                  <a:pt x="76200" y="16933"/>
                </a:lnTo>
                <a:lnTo>
                  <a:pt x="59266" y="33867"/>
                </a:lnTo>
                <a:lnTo>
                  <a:pt x="50800" y="50800"/>
                </a:lnTo>
                <a:lnTo>
                  <a:pt x="33866" y="59267"/>
                </a:lnTo>
                <a:lnTo>
                  <a:pt x="25400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337733" y="4715933"/>
            <a:ext cx="59268" cy="50801"/>
          </a:xfrm>
          <a:custGeom>
            <a:avLst/>
            <a:gdLst/>
            <a:ahLst/>
            <a:cxnLst/>
            <a:rect l="0" t="0" r="0" b="0"/>
            <a:pathLst>
              <a:path w="59268" h="50801">
                <a:moveTo>
                  <a:pt x="59267" y="0"/>
                </a:moveTo>
                <a:lnTo>
                  <a:pt x="59267" y="8467"/>
                </a:lnTo>
                <a:lnTo>
                  <a:pt x="50800" y="16934"/>
                </a:lnTo>
                <a:lnTo>
                  <a:pt x="42334" y="33867"/>
                </a:lnTo>
                <a:lnTo>
                  <a:pt x="25400" y="42334"/>
                </a:lnTo>
                <a:lnTo>
                  <a:pt x="16934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049867" y="4893733"/>
            <a:ext cx="101601" cy="42335"/>
          </a:xfrm>
          <a:custGeom>
            <a:avLst/>
            <a:gdLst/>
            <a:ahLst/>
            <a:cxnLst/>
            <a:rect l="0" t="0" r="0" b="0"/>
            <a:pathLst>
              <a:path w="101601" h="42335">
                <a:moveTo>
                  <a:pt x="101600" y="0"/>
                </a:moveTo>
                <a:lnTo>
                  <a:pt x="93133" y="8467"/>
                </a:lnTo>
                <a:lnTo>
                  <a:pt x="84666" y="16934"/>
                </a:lnTo>
                <a:lnTo>
                  <a:pt x="67733" y="25400"/>
                </a:lnTo>
                <a:lnTo>
                  <a:pt x="50800" y="33867"/>
                </a:lnTo>
                <a:lnTo>
                  <a:pt x="33866" y="42334"/>
                </a:lnTo>
                <a:lnTo>
                  <a:pt x="25400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0" y="42334"/>
                </a:lnTo>
                <a:lnTo>
                  <a:pt x="0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63600" y="4961467"/>
            <a:ext cx="127001" cy="135467"/>
          </a:xfrm>
          <a:custGeom>
            <a:avLst/>
            <a:gdLst/>
            <a:ahLst/>
            <a:cxnLst/>
            <a:rect l="0" t="0" r="0" b="0"/>
            <a:pathLst>
              <a:path w="127001" h="135467">
                <a:moveTo>
                  <a:pt x="127000" y="0"/>
                </a:moveTo>
                <a:lnTo>
                  <a:pt x="127000" y="0"/>
                </a:lnTo>
                <a:lnTo>
                  <a:pt x="118533" y="16933"/>
                </a:lnTo>
                <a:lnTo>
                  <a:pt x="101600" y="33866"/>
                </a:lnTo>
                <a:lnTo>
                  <a:pt x="84667" y="59266"/>
                </a:lnTo>
                <a:lnTo>
                  <a:pt x="76200" y="76200"/>
                </a:lnTo>
                <a:lnTo>
                  <a:pt x="59267" y="93133"/>
                </a:lnTo>
                <a:lnTo>
                  <a:pt x="42333" y="110066"/>
                </a:lnTo>
                <a:lnTo>
                  <a:pt x="25400" y="118533"/>
                </a:lnTo>
                <a:lnTo>
                  <a:pt x="16933" y="127000"/>
                </a:lnTo>
                <a:lnTo>
                  <a:pt x="16933" y="127000"/>
                </a:lnTo>
                <a:lnTo>
                  <a:pt x="0" y="135466"/>
                </a:lnTo>
                <a:lnTo>
                  <a:pt x="0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84200" y="5147733"/>
            <a:ext cx="177801" cy="101601"/>
          </a:xfrm>
          <a:custGeom>
            <a:avLst/>
            <a:gdLst/>
            <a:ahLst/>
            <a:cxnLst/>
            <a:rect l="0" t="0" r="0" b="0"/>
            <a:pathLst>
              <a:path w="177801" h="101601">
                <a:moveTo>
                  <a:pt x="177800" y="0"/>
                </a:moveTo>
                <a:lnTo>
                  <a:pt x="177800" y="8467"/>
                </a:lnTo>
                <a:lnTo>
                  <a:pt x="160867" y="16934"/>
                </a:lnTo>
                <a:lnTo>
                  <a:pt x="152400" y="33867"/>
                </a:lnTo>
                <a:lnTo>
                  <a:pt x="135467" y="42334"/>
                </a:lnTo>
                <a:lnTo>
                  <a:pt x="127000" y="59267"/>
                </a:lnTo>
                <a:lnTo>
                  <a:pt x="110067" y="67734"/>
                </a:lnTo>
                <a:lnTo>
                  <a:pt x="101600" y="76200"/>
                </a:lnTo>
                <a:lnTo>
                  <a:pt x="84667" y="84667"/>
                </a:lnTo>
                <a:lnTo>
                  <a:pt x="76200" y="84667"/>
                </a:lnTo>
                <a:lnTo>
                  <a:pt x="67733" y="93134"/>
                </a:lnTo>
                <a:lnTo>
                  <a:pt x="59267" y="93134"/>
                </a:lnTo>
                <a:lnTo>
                  <a:pt x="50800" y="93134"/>
                </a:lnTo>
                <a:lnTo>
                  <a:pt x="42333" y="93134"/>
                </a:lnTo>
                <a:lnTo>
                  <a:pt x="33867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16933" y="101600"/>
                </a:lnTo>
                <a:lnTo>
                  <a:pt x="16933" y="101600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57200" y="5291667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42333" y="0"/>
                </a:moveTo>
                <a:lnTo>
                  <a:pt x="42333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31800" y="5122333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93133" y="16934"/>
                </a:lnTo>
                <a:lnTo>
                  <a:pt x="93133" y="33867"/>
                </a:lnTo>
                <a:lnTo>
                  <a:pt x="84667" y="42334"/>
                </a:lnTo>
                <a:lnTo>
                  <a:pt x="76200" y="59267"/>
                </a:lnTo>
                <a:lnTo>
                  <a:pt x="67733" y="76200"/>
                </a:lnTo>
                <a:lnTo>
                  <a:pt x="59267" y="93134"/>
                </a:lnTo>
                <a:lnTo>
                  <a:pt x="42333" y="110067"/>
                </a:lnTo>
                <a:lnTo>
                  <a:pt x="33867" y="127000"/>
                </a:lnTo>
                <a:lnTo>
                  <a:pt x="25400" y="135467"/>
                </a:lnTo>
                <a:lnTo>
                  <a:pt x="16933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8467" y="194734"/>
                </a:lnTo>
                <a:lnTo>
                  <a:pt x="8467" y="194734"/>
                </a:lnTo>
                <a:lnTo>
                  <a:pt x="16933" y="203200"/>
                </a:lnTo>
                <a:lnTo>
                  <a:pt x="25400" y="203200"/>
                </a:lnTo>
                <a:lnTo>
                  <a:pt x="33867" y="211667"/>
                </a:lnTo>
                <a:lnTo>
                  <a:pt x="50800" y="220134"/>
                </a:lnTo>
                <a:lnTo>
                  <a:pt x="67733" y="228600"/>
                </a:lnTo>
                <a:lnTo>
                  <a:pt x="76200" y="237067"/>
                </a:lnTo>
                <a:lnTo>
                  <a:pt x="93133" y="245534"/>
                </a:lnTo>
                <a:lnTo>
                  <a:pt x="110067" y="254000"/>
                </a:lnTo>
                <a:lnTo>
                  <a:pt x="127000" y="270934"/>
                </a:lnTo>
                <a:lnTo>
                  <a:pt x="143933" y="279400"/>
                </a:lnTo>
                <a:lnTo>
                  <a:pt x="160867" y="287867"/>
                </a:lnTo>
                <a:lnTo>
                  <a:pt x="177800" y="296334"/>
                </a:lnTo>
                <a:lnTo>
                  <a:pt x="194733" y="296334"/>
                </a:lnTo>
                <a:lnTo>
                  <a:pt x="211667" y="304800"/>
                </a:lnTo>
                <a:lnTo>
                  <a:pt x="211667" y="304800"/>
                </a:lnTo>
                <a:lnTo>
                  <a:pt x="228600" y="296334"/>
                </a:lnTo>
                <a:lnTo>
                  <a:pt x="228600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945467" y="30903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852333" y="30310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25400" y="16933"/>
                </a:move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784600" y="29887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16933" y="8467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623733" y="2895600"/>
            <a:ext cx="42335" cy="33868"/>
          </a:xfrm>
          <a:custGeom>
            <a:avLst/>
            <a:gdLst/>
            <a:ahLst/>
            <a:cxnLst/>
            <a:rect l="0" t="0" r="0" b="0"/>
            <a:pathLst>
              <a:path w="42335" h="33868">
                <a:moveTo>
                  <a:pt x="42334" y="33867"/>
                </a:move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4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378200" y="2658533"/>
            <a:ext cx="84668" cy="84668"/>
          </a:xfrm>
          <a:custGeom>
            <a:avLst/>
            <a:gdLst/>
            <a:ahLst/>
            <a:cxnLst/>
            <a:rect l="0" t="0" r="0" b="0"/>
            <a:pathLst>
              <a:path w="84668" h="84668">
                <a:moveTo>
                  <a:pt x="84667" y="84667"/>
                </a:moveTo>
                <a:lnTo>
                  <a:pt x="76200" y="76200"/>
                </a:lnTo>
                <a:lnTo>
                  <a:pt x="67733" y="76200"/>
                </a:lnTo>
                <a:lnTo>
                  <a:pt x="59267" y="67734"/>
                </a:lnTo>
                <a:lnTo>
                  <a:pt x="50800" y="59267"/>
                </a:lnTo>
                <a:lnTo>
                  <a:pt x="33867" y="50800"/>
                </a:lnTo>
                <a:lnTo>
                  <a:pt x="25400" y="33867"/>
                </a:lnTo>
                <a:lnTo>
                  <a:pt x="16933" y="25400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149600" y="2446867"/>
            <a:ext cx="84668" cy="67734"/>
          </a:xfrm>
          <a:custGeom>
            <a:avLst/>
            <a:gdLst/>
            <a:ahLst/>
            <a:cxnLst/>
            <a:rect l="0" t="0" r="0" b="0"/>
            <a:pathLst>
              <a:path w="84668" h="67734">
                <a:moveTo>
                  <a:pt x="84667" y="67733"/>
                </a:moveTo>
                <a:lnTo>
                  <a:pt x="84667" y="67733"/>
                </a:lnTo>
                <a:lnTo>
                  <a:pt x="76200" y="59266"/>
                </a:lnTo>
                <a:lnTo>
                  <a:pt x="59267" y="59266"/>
                </a:lnTo>
                <a:lnTo>
                  <a:pt x="42333" y="42333"/>
                </a:lnTo>
                <a:lnTo>
                  <a:pt x="33867" y="33866"/>
                </a:lnTo>
                <a:lnTo>
                  <a:pt x="25400" y="25400"/>
                </a:lnTo>
                <a:lnTo>
                  <a:pt x="16933" y="8466"/>
                </a:lnTo>
                <a:lnTo>
                  <a:pt x="16933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954867" y="2269067"/>
            <a:ext cx="33867" cy="33867"/>
          </a:xfrm>
          <a:custGeom>
            <a:avLst/>
            <a:gdLst/>
            <a:ahLst/>
            <a:cxnLst/>
            <a:rect l="0" t="0" r="0" b="0"/>
            <a:pathLst>
              <a:path w="33867" h="33867">
                <a:moveTo>
                  <a:pt x="33866" y="33866"/>
                </a:moveTo>
                <a:lnTo>
                  <a:pt x="25400" y="33866"/>
                </a:lnTo>
                <a:lnTo>
                  <a:pt x="2540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802467" y="2125133"/>
            <a:ext cx="67734" cy="59268"/>
          </a:xfrm>
          <a:custGeom>
            <a:avLst/>
            <a:gdLst/>
            <a:ahLst/>
            <a:cxnLst/>
            <a:rect l="0" t="0" r="0" b="0"/>
            <a:pathLst>
              <a:path w="67734" h="59268">
                <a:moveTo>
                  <a:pt x="67733" y="59267"/>
                </a:moveTo>
                <a:lnTo>
                  <a:pt x="59266" y="59267"/>
                </a:lnTo>
                <a:lnTo>
                  <a:pt x="59266" y="50800"/>
                </a:lnTo>
                <a:lnTo>
                  <a:pt x="50800" y="50800"/>
                </a:lnTo>
                <a:lnTo>
                  <a:pt x="33866" y="42334"/>
                </a:lnTo>
                <a:lnTo>
                  <a:pt x="25400" y="33867"/>
                </a:lnTo>
                <a:lnTo>
                  <a:pt x="16933" y="25400"/>
                </a:ln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616200" y="1947333"/>
            <a:ext cx="59268" cy="59268"/>
          </a:xfrm>
          <a:custGeom>
            <a:avLst/>
            <a:gdLst/>
            <a:ahLst/>
            <a:cxnLst/>
            <a:rect l="0" t="0" r="0" b="0"/>
            <a:pathLst>
              <a:path w="59268" h="59268">
                <a:moveTo>
                  <a:pt x="59267" y="59267"/>
                </a:moveTo>
                <a:lnTo>
                  <a:pt x="50800" y="50800"/>
                </a:lnTo>
                <a:lnTo>
                  <a:pt x="50800" y="50800"/>
                </a:lnTo>
                <a:lnTo>
                  <a:pt x="33867" y="50800"/>
                </a:lnTo>
                <a:lnTo>
                  <a:pt x="25400" y="42334"/>
                </a:lnTo>
                <a:lnTo>
                  <a:pt x="16933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328333" y="1727200"/>
            <a:ext cx="101601" cy="76201"/>
          </a:xfrm>
          <a:custGeom>
            <a:avLst/>
            <a:gdLst/>
            <a:ahLst/>
            <a:cxnLst/>
            <a:rect l="0" t="0" r="0" b="0"/>
            <a:pathLst>
              <a:path w="101601" h="76201">
                <a:moveTo>
                  <a:pt x="101600" y="76200"/>
                </a:moveTo>
                <a:lnTo>
                  <a:pt x="93134" y="76200"/>
                </a:lnTo>
                <a:lnTo>
                  <a:pt x="84667" y="76200"/>
                </a:lnTo>
                <a:lnTo>
                  <a:pt x="67734" y="67733"/>
                </a:lnTo>
                <a:lnTo>
                  <a:pt x="50800" y="59267"/>
                </a:lnTo>
                <a:lnTo>
                  <a:pt x="33867" y="50800"/>
                </a:lnTo>
                <a:lnTo>
                  <a:pt x="25400" y="33867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057400" y="1532467"/>
            <a:ext cx="127001" cy="84667"/>
          </a:xfrm>
          <a:custGeom>
            <a:avLst/>
            <a:gdLst/>
            <a:ahLst/>
            <a:cxnLst/>
            <a:rect l="0" t="0" r="0" b="0"/>
            <a:pathLst>
              <a:path w="127001" h="84667">
                <a:moveTo>
                  <a:pt x="127000" y="84666"/>
                </a:moveTo>
                <a:lnTo>
                  <a:pt x="127000" y="76200"/>
                </a:lnTo>
                <a:lnTo>
                  <a:pt x="110067" y="76200"/>
                </a:lnTo>
                <a:lnTo>
                  <a:pt x="93133" y="67733"/>
                </a:lnTo>
                <a:lnTo>
                  <a:pt x="76200" y="59266"/>
                </a:lnTo>
                <a:lnTo>
                  <a:pt x="59267" y="50800"/>
                </a:lnTo>
                <a:lnTo>
                  <a:pt x="42333" y="42333"/>
                </a:lnTo>
                <a:lnTo>
                  <a:pt x="2540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820333" y="1397000"/>
            <a:ext cx="101601" cy="59268"/>
          </a:xfrm>
          <a:custGeom>
            <a:avLst/>
            <a:gdLst/>
            <a:ahLst/>
            <a:cxnLst/>
            <a:rect l="0" t="0" r="0" b="0"/>
            <a:pathLst>
              <a:path w="101601" h="59268">
                <a:moveTo>
                  <a:pt x="101600" y="59267"/>
                </a:moveTo>
                <a:lnTo>
                  <a:pt x="93134" y="59267"/>
                </a:lnTo>
                <a:lnTo>
                  <a:pt x="84667" y="50800"/>
                </a:lnTo>
                <a:lnTo>
                  <a:pt x="67734" y="42333"/>
                </a:lnTo>
                <a:lnTo>
                  <a:pt x="50800" y="33867"/>
                </a:lnTo>
                <a:lnTo>
                  <a:pt x="42334" y="25400"/>
                </a:lnTo>
                <a:lnTo>
                  <a:pt x="25400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693333" y="1286933"/>
            <a:ext cx="59268" cy="50801"/>
          </a:xfrm>
          <a:custGeom>
            <a:avLst/>
            <a:gdLst/>
            <a:ahLst/>
            <a:cxnLst/>
            <a:rect l="0" t="0" r="0" b="0"/>
            <a:pathLst>
              <a:path w="59268" h="50801">
                <a:moveTo>
                  <a:pt x="59267" y="50800"/>
                </a:moveTo>
                <a:lnTo>
                  <a:pt x="50800" y="50800"/>
                </a:lnTo>
                <a:lnTo>
                  <a:pt x="50800" y="50800"/>
                </a:lnTo>
                <a:lnTo>
                  <a:pt x="33867" y="42334"/>
                </a:lnTo>
                <a:lnTo>
                  <a:pt x="33867" y="33867"/>
                </a:lnTo>
                <a:lnTo>
                  <a:pt x="25400" y="25400"/>
                </a:lnTo>
                <a:lnTo>
                  <a:pt x="16934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524000" y="1151467"/>
            <a:ext cx="59268" cy="42334"/>
          </a:xfrm>
          <a:custGeom>
            <a:avLst/>
            <a:gdLst/>
            <a:ahLst/>
            <a:cxnLst/>
            <a:rect l="0" t="0" r="0" b="0"/>
            <a:pathLst>
              <a:path w="59268" h="42334">
                <a:moveTo>
                  <a:pt x="59267" y="42333"/>
                </a:moveTo>
                <a:lnTo>
                  <a:pt x="50800" y="42333"/>
                </a:lnTo>
                <a:lnTo>
                  <a:pt x="42333" y="42333"/>
                </a:lnTo>
                <a:lnTo>
                  <a:pt x="33867" y="33866"/>
                </a:lnTo>
                <a:lnTo>
                  <a:pt x="25400" y="33866"/>
                </a:lnTo>
                <a:lnTo>
                  <a:pt x="16933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303867" y="1032933"/>
            <a:ext cx="93134" cy="50801"/>
          </a:xfrm>
          <a:custGeom>
            <a:avLst/>
            <a:gdLst/>
            <a:ahLst/>
            <a:cxnLst/>
            <a:rect l="0" t="0" r="0" b="0"/>
            <a:pathLst>
              <a:path w="93134" h="50801">
                <a:moveTo>
                  <a:pt x="93133" y="50800"/>
                </a:moveTo>
                <a:lnTo>
                  <a:pt x="93133" y="42334"/>
                </a:lnTo>
                <a:lnTo>
                  <a:pt x="84666" y="42334"/>
                </a:lnTo>
                <a:lnTo>
                  <a:pt x="67733" y="42334"/>
                </a:lnTo>
                <a:lnTo>
                  <a:pt x="50800" y="33867"/>
                </a:lnTo>
                <a:lnTo>
                  <a:pt x="33866" y="25400"/>
                </a:lnTo>
                <a:lnTo>
                  <a:pt x="25400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990600" y="855133"/>
            <a:ext cx="211668" cy="118535"/>
          </a:xfrm>
          <a:custGeom>
            <a:avLst/>
            <a:gdLst/>
            <a:ahLst/>
            <a:cxnLst/>
            <a:rect l="0" t="0" r="0" b="0"/>
            <a:pathLst>
              <a:path w="211668" h="118535">
                <a:moveTo>
                  <a:pt x="211667" y="118534"/>
                </a:moveTo>
                <a:lnTo>
                  <a:pt x="203200" y="118534"/>
                </a:lnTo>
                <a:lnTo>
                  <a:pt x="194733" y="110067"/>
                </a:lnTo>
                <a:lnTo>
                  <a:pt x="177800" y="110067"/>
                </a:lnTo>
                <a:lnTo>
                  <a:pt x="169333" y="93134"/>
                </a:lnTo>
                <a:lnTo>
                  <a:pt x="152400" y="84667"/>
                </a:lnTo>
                <a:lnTo>
                  <a:pt x="143933" y="76200"/>
                </a:lnTo>
                <a:lnTo>
                  <a:pt x="127000" y="67734"/>
                </a:lnTo>
                <a:lnTo>
                  <a:pt x="118533" y="59267"/>
                </a:lnTo>
                <a:lnTo>
                  <a:pt x="110067" y="50800"/>
                </a:lnTo>
                <a:lnTo>
                  <a:pt x="93133" y="50800"/>
                </a:lnTo>
                <a:lnTo>
                  <a:pt x="76200" y="42334"/>
                </a:lnTo>
                <a:lnTo>
                  <a:pt x="67733" y="33867"/>
                </a:lnTo>
                <a:lnTo>
                  <a:pt x="50800" y="25400"/>
                </a:lnTo>
                <a:lnTo>
                  <a:pt x="33867" y="25400"/>
                </a:lnTo>
                <a:lnTo>
                  <a:pt x="16933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87400" y="753533"/>
            <a:ext cx="42334" cy="33868"/>
          </a:xfrm>
          <a:custGeom>
            <a:avLst/>
            <a:gdLst/>
            <a:ahLst/>
            <a:cxnLst/>
            <a:rect l="0" t="0" r="0" b="0"/>
            <a:pathLst>
              <a:path w="42334" h="33868">
                <a:moveTo>
                  <a:pt x="42333" y="33867"/>
                </a:moveTo>
                <a:lnTo>
                  <a:pt x="42333" y="33867"/>
                </a:lnTo>
                <a:lnTo>
                  <a:pt x="33867" y="33867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35000" y="651933"/>
            <a:ext cx="59268" cy="42335"/>
          </a:xfrm>
          <a:custGeom>
            <a:avLst/>
            <a:gdLst/>
            <a:ahLst/>
            <a:cxnLst/>
            <a:rect l="0" t="0" r="0" b="0"/>
            <a:pathLst>
              <a:path w="59268" h="42335">
                <a:moveTo>
                  <a:pt x="59267" y="42334"/>
                </a:moveTo>
                <a:lnTo>
                  <a:pt x="59267" y="42334"/>
                </a:lnTo>
                <a:lnTo>
                  <a:pt x="50800" y="42334"/>
                </a:lnTo>
                <a:lnTo>
                  <a:pt x="42333" y="33867"/>
                </a:lnTo>
                <a:lnTo>
                  <a:pt x="33867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82600" y="601133"/>
            <a:ext cx="50801" cy="8468"/>
          </a:xfrm>
          <a:custGeom>
            <a:avLst/>
            <a:gdLst/>
            <a:ahLst/>
            <a:cxnLst/>
            <a:rect l="0" t="0" r="0" b="0"/>
            <a:pathLst>
              <a:path w="50801" h="8468">
                <a:moveTo>
                  <a:pt x="50800" y="8467"/>
                </a:moveTo>
                <a:lnTo>
                  <a:pt x="42333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64067" y="508000"/>
            <a:ext cx="203201" cy="279401"/>
          </a:xfrm>
          <a:custGeom>
            <a:avLst/>
            <a:gdLst/>
            <a:ahLst/>
            <a:cxnLst/>
            <a:rect l="0" t="0" r="0" b="0"/>
            <a:pathLst>
              <a:path w="203201" h="279401">
                <a:moveTo>
                  <a:pt x="25400" y="50800"/>
                </a:moveTo>
                <a:lnTo>
                  <a:pt x="25400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67733"/>
                </a:lnTo>
                <a:lnTo>
                  <a:pt x="33866" y="76200"/>
                </a:lnTo>
                <a:lnTo>
                  <a:pt x="33866" y="84667"/>
                </a:lnTo>
                <a:lnTo>
                  <a:pt x="42333" y="101600"/>
                </a:lnTo>
                <a:lnTo>
                  <a:pt x="50800" y="118533"/>
                </a:lnTo>
                <a:lnTo>
                  <a:pt x="50800" y="135467"/>
                </a:lnTo>
                <a:lnTo>
                  <a:pt x="59266" y="152400"/>
                </a:lnTo>
                <a:lnTo>
                  <a:pt x="67733" y="177800"/>
                </a:lnTo>
                <a:lnTo>
                  <a:pt x="76200" y="203200"/>
                </a:lnTo>
                <a:lnTo>
                  <a:pt x="84666" y="228600"/>
                </a:lnTo>
                <a:lnTo>
                  <a:pt x="84666" y="245533"/>
                </a:lnTo>
                <a:lnTo>
                  <a:pt x="93133" y="262467"/>
                </a:lnTo>
                <a:lnTo>
                  <a:pt x="93133" y="270933"/>
                </a:lnTo>
                <a:lnTo>
                  <a:pt x="93133" y="279400"/>
                </a:lnTo>
                <a:lnTo>
                  <a:pt x="101600" y="279400"/>
                </a:lnTo>
                <a:lnTo>
                  <a:pt x="101600" y="279400"/>
                </a:lnTo>
                <a:lnTo>
                  <a:pt x="101600" y="279400"/>
                </a:lnTo>
                <a:lnTo>
                  <a:pt x="101600" y="279400"/>
                </a:lnTo>
                <a:lnTo>
                  <a:pt x="101600" y="279400"/>
                </a:lnTo>
                <a:lnTo>
                  <a:pt x="101600" y="262467"/>
                </a:lnTo>
                <a:lnTo>
                  <a:pt x="93133" y="254000"/>
                </a:lnTo>
                <a:lnTo>
                  <a:pt x="84666" y="237067"/>
                </a:lnTo>
                <a:lnTo>
                  <a:pt x="76200" y="220133"/>
                </a:lnTo>
                <a:lnTo>
                  <a:pt x="67733" y="194733"/>
                </a:lnTo>
                <a:lnTo>
                  <a:pt x="59266" y="169333"/>
                </a:lnTo>
                <a:lnTo>
                  <a:pt x="50800" y="143933"/>
                </a:lnTo>
                <a:lnTo>
                  <a:pt x="33866" y="118533"/>
                </a:lnTo>
                <a:lnTo>
                  <a:pt x="25400" y="101600"/>
                </a:lnTo>
                <a:lnTo>
                  <a:pt x="16933" y="84667"/>
                </a:lnTo>
                <a:lnTo>
                  <a:pt x="8466" y="67733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25400"/>
                </a:lnTo>
                <a:lnTo>
                  <a:pt x="33866" y="25400"/>
                </a:lnTo>
                <a:lnTo>
                  <a:pt x="42333" y="16933"/>
                </a:lnTo>
                <a:lnTo>
                  <a:pt x="59266" y="16933"/>
                </a:lnTo>
                <a:lnTo>
                  <a:pt x="84666" y="8467"/>
                </a:lnTo>
                <a:lnTo>
                  <a:pt x="110066" y="0"/>
                </a:lnTo>
                <a:lnTo>
                  <a:pt x="127000" y="0"/>
                </a:lnTo>
                <a:lnTo>
                  <a:pt x="152400" y="0"/>
                </a:lnTo>
                <a:lnTo>
                  <a:pt x="186266" y="0"/>
                </a:lnTo>
                <a:lnTo>
                  <a:pt x="186266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937000" y="3090333"/>
            <a:ext cx="16934" cy="42335"/>
          </a:xfrm>
          <a:custGeom>
            <a:avLst/>
            <a:gdLst/>
            <a:ahLst/>
            <a:cxnLst/>
            <a:rect l="0" t="0" r="0" b="0"/>
            <a:pathLst>
              <a:path w="16934" h="42335">
                <a:moveTo>
                  <a:pt x="8467" y="42334"/>
                </a:moveTo>
                <a:lnTo>
                  <a:pt x="8467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038600" y="2971800"/>
            <a:ext cx="93134" cy="59268"/>
          </a:xfrm>
          <a:custGeom>
            <a:avLst/>
            <a:gdLst/>
            <a:ahLst/>
            <a:cxnLst/>
            <a:rect l="0" t="0" r="0" b="0"/>
            <a:pathLst>
              <a:path w="93134" h="59268">
                <a:moveTo>
                  <a:pt x="0" y="59267"/>
                </a:moveTo>
                <a:lnTo>
                  <a:pt x="0" y="59267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42333" y="50800"/>
                </a:lnTo>
                <a:lnTo>
                  <a:pt x="50800" y="50800"/>
                </a:lnTo>
                <a:lnTo>
                  <a:pt x="59267" y="42333"/>
                </a:lnTo>
                <a:lnTo>
                  <a:pt x="67733" y="33867"/>
                </a:lnTo>
                <a:lnTo>
                  <a:pt x="76200" y="25400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174067" y="2904067"/>
            <a:ext cx="42334" cy="42334"/>
          </a:xfrm>
          <a:custGeom>
            <a:avLst/>
            <a:gdLst/>
            <a:ahLst/>
            <a:cxnLst/>
            <a:rect l="0" t="0" r="0" b="0"/>
            <a:pathLst>
              <a:path w="42334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16933" y="33866"/>
                </a:lnTo>
                <a:lnTo>
                  <a:pt x="25400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385733" y="2683933"/>
            <a:ext cx="50801" cy="59268"/>
          </a:xfrm>
          <a:custGeom>
            <a:avLst/>
            <a:gdLst/>
            <a:ahLst/>
            <a:cxnLst/>
            <a:rect l="0" t="0" r="0" b="0"/>
            <a:pathLst>
              <a:path w="50801" h="592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0800"/>
                </a:lnTo>
                <a:lnTo>
                  <a:pt x="16934" y="42334"/>
                </a:lnTo>
                <a:lnTo>
                  <a:pt x="25400" y="25400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656667" y="2446867"/>
            <a:ext cx="101601" cy="84667"/>
          </a:xfrm>
          <a:custGeom>
            <a:avLst/>
            <a:gdLst/>
            <a:ahLst/>
            <a:cxnLst/>
            <a:rect l="0" t="0" r="0" b="0"/>
            <a:pathLst>
              <a:path w="101601" h="84667">
                <a:moveTo>
                  <a:pt x="0" y="84666"/>
                </a:moveTo>
                <a:lnTo>
                  <a:pt x="8466" y="84666"/>
                </a:lnTo>
                <a:lnTo>
                  <a:pt x="8466" y="76200"/>
                </a:lnTo>
                <a:lnTo>
                  <a:pt x="25400" y="76200"/>
                </a:lnTo>
                <a:lnTo>
                  <a:pt x="33866" y="67733"/>
                </a:lnTo>
                <a:lnTo>
                  <a:pt x="42333" y="59266"/>
                </a:lnTo>
                <a:lnTo>
                  <a:pt x="59266" y="50800"/>
                </a:lnTo>
                <a:lnTo>
                  <a:pt x="67733" y="33866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936067" y="2235200"/>
            <a:ext cx="110067" cy="84668"/>
          </a:xfrm>
          <a:custGeom>
            <a:avLst/>
            <a:gdLst/>
            <a:ahLst/>
            <a:cxnLst/>
            <a:rect l="0" t="0" r="0" b="0"/>
            <a:pathLst>
              <a:path w="110067" h="84668">
                <a:moveTo>
                  <a:pt x="0" y="84667"/>
                </a:moveTo>
                <a:lnTo>
                  <a:pt x="0" y="84667"/>
                </a:lnTo>
                <a:lnTo>
                  <a:pt x="8466" y="84667"/>
                </a:lnTo>
                <a:lnTo>
                  <a:pt x="16933" y="76200"/>
                </a:lnTo>
                <a:lnTo>
                  <a:pt x="25400" y="67733"/>
                </a:lnTo>
                <a:lnTo>
                  <a:pt x="33866" y="67733"/>
                </a:lnTo>
                <a:lnTo>
                  <a:pt x="42333" y="59267"/>
                </a:lnTo>
                <a:lnTo>
                  <a:pt x="50800" y="50800"/>
                </a:lnTo>
                <a:lnTo>
                  <a:pt x="76200" y="33867"/>
                </a:lnTo>
                <a:lnTo>
                  <a:pt x="93133" y="16933"/>
                </a:lnTo>
                <a:lnTo>
                  <a:pt x="93133" y="16933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215467" y="2032000"/>
            <a:ext cx="110067" cy="67734"/>
          </a:xfrm>
          <a:custGeom>
            <a:avLst/>
            <a:gdLst/>
            <a:ahLst/>
            <a:cxnLst/>
            <a:rect l="0" t="0" r="0" b="0"/>
            <a:pathLst>
              <a:path w="110067" h="67734">
                <a:moveTo>
                  <a:pt x="0" y="67733"/>
                </a:moveTo>
                <a:lnTo>
                  <a:pt x="0" y="67733"/>
                </a:lnTo>
                <a:lnTo>
                  <a:pt x="16933" y="67733"/>
                </a:lnTo>
                <a:lnTo>
                  <a:pt x="25400" y="67733"/>
                </a:lnTo>
                <a:lnTo>
                  <a:pt x="33866" y="59267"/>
                </a:lnTo>
                <a:lnTo>
                  <a:pt x="42333" y="59267"/>
                </a:lnTo>
                <a:lnTo>
                  <a:pt x="50800" y="42333"/>
                </a:lnTo>
                <a:lnTo>
                  <a:pt x="76200" y="33867"/>
                </a:lnTo>
                <a:lnTo>
                  <a:pt x="93133" y="16933"/>
                </a:lnTo>
                <a:lnTo>
                  <a:pt x="93133" y="16933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469467" y="1794933"/>
            <a:ext cx="152401" cy="110068"/>
          </a:xfrm>
          <a:custGeom>
            <a:avLst/>
            <a:gdLst/>
            <a:ahLst/>
            <a:cxnLst/>
            <a:rect l="0" t="0" r="0" b="0"/>
            <a:pathLst>
              <a:path w="152401" h="110068">
                <a:moveTo>
                  <a:pt x="0" y="110067"/>
                </a:moveTo>
                <a:lnTo>
                  <a:pt x="0" y="110067"/>
                </a:lnTo>
                <a:lnTo>
                  <a:pt x="8466" y="101600"/>
                </a:lnTo>
                <a:lnTo>
                  <a:pt x="8466" y="101600"/>
                </a:lnTo>
                <a:lnTo>
                  <a:pt x="16933" y="101600"/>
                </a:lnTo>
                <a:lnTo>
                  <a:pt x="25400" y="93134"/>
                </a:lnTo>
                <a:lnTo>
                  <a:pt x="33866" y="84667"/>
                </a:lnTo>
                <a:lnTo>
                  <a:pt x="50800" y="76200"/>
                </a:lnTo>
                <a:lnTo>
                  <a:pt x="76200" y="59267"/>
                </a:lnTo>
                <a:lnTo>
                  <a:pt x="101600" y="423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723467" y="1608667"/>
            <a:ext cx="135467" cy="101601"/>
          </a:xfrm>
          <a:custGeom>
            <a:avLst/>
            <a:gdLst/>
            <a:ahLst/>
            <a:cxnLst/>
            <a:rect l="0" t="0" r="0" b="0"/>
            <a:pathLst>
              <a:path w="135467" h="101601">
                <a:moveTo>
                  <a:pt x="0" y="101600"/>
                </a:moveTo>
                <a:lnTo>
                  <a:pt x="0" y="101600"/>
                </a:lnTo>
                <a:lnTo>
                  <a:pt x="8466" y="93133"/>
                </a:lnTo>
                <a:lnTo>
                  <a:pt x="16933" y="93133"/>
                </a:lnTo>
                <a:lnTo>
                  <a:pt x="25400" y="84666"/>
                </a:lnTo>
                <a:lnTo>
                  <a:pt x="33866" y="76200"/>
                </a:lnTo>
                <a:lnTo>
                  <a:pt x="42333" y="67733"/>
                </a:lnTo>
                <a:lnTo>
                  <a:pt x="59266" y="59266"/>
                </a:lnTo>
                <a:lnTo>
                  <a:pt x="76200" y="50800"/>
                </a:lnTo>
                <a:lnTo>
                  <a:pt x="93133" y="33866"/>
                </a:lnTo>
                <a:lnTo>
                  <a:pt x="118533" y="16933"/>
                </a:lnTo>
                <a:lnTo>
                  <a:pt x="118533" y="16933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969000" y="1261533"/>
            <a:ext cx="347134" cy="245535"/>
          </a:xfrm>
          <a:custGeom>
            <a:avLst/>
            <a:gdLst/>
            <a:ahLst/>
            <a:cxnLst/>
            <a:rect l="0" t="0" r="0" b="0"/>
            <a:pathLst>
              <a:path w="347134" h="245535">
                <a:moveTo>
                  <a:pt x="0" y="245534"/>
                </a:moveTo>
                <a:lnTo>
                  <a:pt x="8467" y="245534"/>
                </a:lnTo>
                <a:lnTo>
                  <a:pt x="16933" y="237067"/>
                </a:lnTo>
                <a:lnTo>
                  <a:pt x="25400" y="237067"/>
                </a:lnTo>
                <a:lnTo>
                  <a:pt x="33867" y="228600"/>
                </a:lnTo>
                <a:lnTo>
                  <a:pt x="42333" y="220134"/>
                </a:lnTo>
                <a:lnTo>
                  <a:pt x="59267" y="211667"/>
                </a:lnTo>
                <a:lnTo>
                  <a:pt x="76200" y="203200"/>
                </a:lnTo>
                <a:lnTo>
                  <a:pt x="84667" y="186267"/>
                </a:lnTo>
                <a:lnTo>
                  <a:pt x="110067" y="169334"/>
                </a:lnTo>
                <a:lnTo>
                  <a:pt x="127000" y="152400"/>
                </a:lnTo>
                <a:lnTo>
                  <a:pt x="143933" y="135467"/>
                </a:lnTo>
                <a:lnTo>
                  <a:pt x="160867" y="127000"/>
                </a:lnTo>
                <a:lnTo>
                  <a:pt x="169333" y="110067"/>
                </a:lnTo>
                <a:lnTo>
                  <a:pt x="186267" y="101600"/>
                </a:lnTo>
                <a:lnTo>
                  <a:pt x="203200" y="93134"/>
                </a:lnTo>
                <a:lnTo>
                  <a:pt x="211667" y="76200"/>
                </a:lnTo>
                <a:lnTo>
                  <a:pt x="220133" y="76200"/>
                </a:lnTo>
                <a:lnTo>
                  <a:pt x="237067" y="59267"/>
                </a:lnTo>
                <a:lnTo>
                  <a:pt x="254000" y="59267"/>
                </a:lnTo>
                <a:lnTo>
                  <a:pt x="270933" y="42334"/>
                </a:lnTo>
                <a:lnTo>
                  <a:pt x="296333" y="33867"/>
                </a:lnTo>
                <a:lnTo>
                  <a:pt x="321733" y="16934"/>
                </a:lnTo>
                <a:lnTo>
                  <a:pt x="321733" y="16934"/>
                </a:lnTo>
                <a:lnTo>
                  <a:pt x="347133" y="0"/>
                </a:lnTo>
                <a:lnTo>
                  <a:pt x="347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739466" y="939800"/>
            <a:ext cx="177802" cy="76201"/>
          </a:xfrm>
          <a:custGeom>
            <a:avLst/>
            <a:gdLst/>
            <a:ahLst/>
            <a:cxnLst/>
            <a:rect l="0" t="0" r="0" b="0"/>
            <a:pathLst>
              <a:path w="177802" h="76201">
                <a:moveTo>
                  <a:pt x="0" y="76200"/>
                </a:moveTo>
                <a:lnTo>
                  <a:pt x="8468" y="76200"/>
                </a:lnTo>
                <a:lnTo>
                  <a:pt x="16934" y="67733"/>
                </a:lnTo>
                <a:lnTo>
                  <a:pt x="25401" y="67733"/>
                </a:lnTo>
                <a:lnTo>
                  <a:pt x="33867" y="67733"/>
                </a:lnTo>
                <a:lnTo>
                  <a:pt x="42334" y="59267"/>
                </a:lnTo>
                <a:lnTo>
                  <a:pt x="50801" y="59267"/>
                </a:lnTo>
                <a:lnTo>
                  <a:pt x="67734" y="50800"/>
                </a:lnTo>
                <a:lnTo>
                  <a:pt x="93134" y="42333"/>
                </a:lnTo>
                <a:lnTo>
                  <a:pt x="127001" y="338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052734" y="821267"/>
            <a:ext cx="152401" cy="59267"/>
          </a:xfrm>
          <a:custGeom>
            <a:avLst/>
            <a:gdLst/>
            <a:ahLst/>
            <a:cxnLst/>
            <a:rect l="0" t="0" r="0" b="0"/>
            <a:pathLst>
              <a:path w="152401" h="59267">
                <a:moveTo>
                  <a:pt x="0" y="50800"/>
                </a:moveTo>
                <a:lnTo>
                  <a:pt x="0" y="59266"/>
                </a:lnTo>
                <a:lnTo>
                  <a:pt x="8466" y="59266"/>
                </a:lnTo>
                <a:lnTo>
                  <a:pt x="16933" y="59266"/>
                </a:lnTo>
                <a:lnTo>
                  <a:pt x="25399" y="59266"/>
                </a:lnTo>
                <a:lnTo>
                  <a:pt x="33866" y="50800"/>
                </a:lnTo>
                <a:lnTo>
                  <a:pt x="50799" y="50800"/>
                </a:lnTo>
                <a:lnTo>
                  <a:pt x="67732" y="42333"/>
                </a:lnTo>
                <a:lnTo>
                  <a:pt x="93133" y="25400"/>
                </a:lnTo>
                <a:lnTo>
                  <a:pt x="126999" y="16933"/>
                </a:lnTo>
                <a:lnTo>
                  <a:pt x="126999" y="16933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323667" y="736600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205134" y="508000"/>
            <a:ext cx="474134" cy="25401"/>
          </a:xfrm>
          <a:custGeom>
            <a:avLst/>
            <a:gdLst/>
            <a:ahLst/>
            <a:cxnLst/>
            <a:rect l="0" t="0" r="0" b="0"/>
            <a:pathLst>
              <a:path w="4741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399" y="25400"/>
                </a:lnTo>
                <a:lnTo>
                  <a:pt x="33866" y="25400"/>
                </a:lnTo>
                <a:lnTo>
                  <a:pt x="50799" y="16933"/>
                </a:lnTo>
                <a:lnTo>
                  <a:pt x="67732" y="16933"/>
                </a:lnTo>
                <a:lnTo>
                  <a:pt x="84666" y="8467"/>
                </a:lnTo>
                <a:lnTo>
                  <a:pt x="110066" y="8467"/>
                </a:lnTo>
                <a:lnTo>
                  <a:pt x="143932" y="8467"/>
                </a:lnTo>
                <a:lnTo>
                  <a:pt x="169333" y="8467"/>
                </a:lnTo>
                <a:lnTo>
                  <a:pt x="194733" y="8467"/>
                </a:lnTo>
                <a:lnTo>
                  <a:pt x="220132" y="8467"/>
                </a:lnTo>
                <a:lnTo>
                  <a:pt x="245533" y="16933"/>
                </a:lnTo>
                <a:lnTo>
                  <a:pt x="270933" y="16933"/>
                </a:lnTo>
                <a:lnTo>
                  <a:pt x="287866" y="16933"/>
                </a:lnTo>
                <a:lnTo>
                  <a:pt x="304800" y="16933"/>
                </a:lnTo>
                <a:lnTo>
                  <a:pt x="330199" y="16933"/>
                </a:lnTo>
                <a:lnTo>
                  <a:pt x="347133" y="8467"/>
                </a:lnTo>
                <a:lnTo>
                  <a:pt x="364066" y="8467"/>
                </a:lnTo>
                <a:lnTo>
                  <a:pt x="381000" y="0"/>
                </a:lnTo>
                <a:lnTo>
                  <a:pt x="406399" y="0"/>
                </a:lnTo>
                <a:lnTo>
                  <a:pt x="423333" y="0"/>
                </a:lnTo>
                <a:lnTo>
                  <a:pt x="431799" y="0"/>
                </a:lnTo>
                <a:lnTo>
                  <a:pt x="448732" y="0"/>
                </a:lnTo>
                <a:lnTo>
                  <a:pt x="457200" y="0"/>
                </a:lnTo>
                <a:lnTo>
                  <a:pt x="465666" y="0"/>
                </a:lnTo>
                <a:lnTo>
                  <a:pt x="474133" y="0"/>
                </a:lnTo>
                <a:lnTo>
                  <a:pt x="474133" y="0"/>
                </a:lnTo>
                <a:lnTo>
                  <a:pt x="474133" y="0"/>
                </a:lnTo>
                <a:lnTo>
                  <a:pt x="474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535333" y="491067"/>
            <a:ext cx="101601" cy="304801"/>
          </a:xfrm>
          <a:custGeom>
            <a:avLst/>
            <a:gdLst/>
            <a:ahLst/>
            <a:cxnLst/>
            <a:rect l="0" t="0" r="0" b="0"/>
            <a:pathLst>
              <a:path w="101601" h="3048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93134" y="101600"/>
                </a:lnTo>
                <a:lnTo>
                  <a:pt x="84667" y="118533"/>
                </a:lnTo>
                <a:lnTo>
                  <a:pt x="76200" y="143933"/>
                </a:lnTo>
                <a:lnTo>
                  <a:pt x="59267" y="177800"/>
                </a:lnTo>
                <a:lnTo>
                  <a:pt x="42333" y="211666"/>
                </a:lnTo>
                <a:lnTo>
                  <a:pt x="25400" y="245533"/>
                </a:lnTo>
                <a:lnTo>
                  <a:pt x="8467" y="279400"/>
                </a:lnTo>
                <a:lnTo>
                  <a:pt x="8467" y="2794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937000" y="3141133"/>
            <a:ext cx="42334" cy="42335"/>
          </a:xfrm>
          <a:custGeom>
            <a:avLst/>
            <a:gdLst/>
            <a:ahLst/>
            <a:cxnLst/>
            <a:rect l="0" t="0" r="0" b="0"/>
            <a:pathLst>
              <a:path w="42334" h="42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3" y="42334"/>
                </a:lnTo>
                <a:lnTo>
                  <a:pt x="42333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097867" y="3268133"/>
            <a:ext cx="101601" cy="84668"/>
          </a:xfrm>
          <a:custGeom>
            <a:avLst/>
            <a:gdLst/>
            <a:ahLst/>
            <a:cxnLst/>
            <a:rect l="0" t="0" r="0" b="0"/>
            <a:pathLst>
              <a:path w="101601" h="84668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42334"/>
                </a:lnTo>
                <a:lnTo>
                  <a:pt x="50800" y="50800"/>
                </a:lnTo>
                <a:lnTo>
                  <a:pt x="67733" y="67734"/>
                </a:lnTo>
                <a:lnTo>
                  <a:pt x="84666" y="76200"/>
                </a:lnTo>
                <a:lnTo>
                  <a:pt x="84666" y="76200"/>
                </a:lnTo>
                <a:lnTo>
                  <a:pt x="101600" y="84667"/>
                </a:lnTo>
                <a:lnTo>
                  <a:pt x="101600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368800" y="3496733"/>
            <a:ext cx="169334" cy="152401"/>
          </a:xfrm>
          <a:custGeom>
            <a:avLst/>
            <a:gdLst/>
            <a:ahLst/>
            <a:cxnLst/>
            <a:rect l="0" t="0" r="0" b="0"/>
            <a:pathLst>
              <a:path w="169334" h="152401">
                <a:moveTo>
                  <a:pt x="0" y="0"/>
                </a:moveTo>
                <a:lnTo>
                  <a:pt x="8467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33867" y="42334"/>
                </a:lnTo>
                <a:lnTo>
                  <a:pt x="50800" y="59267"/>
                </a:lnTo>
                <a:lnTo>
                  <a:pt x="59267" y="67734"/>
                </a:lnTo>
                <a:lnTo>
                  <a:pt x="76200" y="84667"/>
                </a:lnTo>
                <a:lnTo>
                  <a:pt x="101600" y="93134"/>
                </a:lnTo>
                <a:lnTo>
                  <a:pt x="118533" y="110067"/>
                </a:lnTo>
                <a:lnTo>
                  <a:pt x="135467" y="127000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69333" y="152400"/>
                </a:lnTo>
                <a:lnTo>
                  <a:pt x="1693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749800" y="3869267"/>
            <a:ext cx="397934" cy="313267"/>
          </a:xfrm>
          <a:custGeom>
            <a:avLst/>
            <a:gdLst/>
            <a:ahLst/>
            <a:cxnLst/>
            <a:rect l="0" t="0" r="0" b="0"/>
            <a:pathLst>
              <a:path w="397934" h="313267">
                <a:moveTo>
                  <a:pt x="0" y="0"/>
                </a:moveTo>
                <a:lnTo>
                  <a:pt x="8467" y="8466"/>
                </a:lnTo>
                <a:lnTo>
                  <a:pt x="16933" y="25400"/>
                </a:lnTo>
                <a:lnTo>
                  <a:pt x="33867" y="33866"/>
                </a:lnTo>
                <a:lnTo>
                  <a:pt x="59267" y="50800"/>
                </a:lnTo>
                <a:lnTo>
                  <a:pt x="76200" y="67733"/>
                </a:lnTo>
                <a:lnTo>
                  <a:pt x="93133" y="84666"/>
                </a:lnTo>
                <a:lnTo>
                  <a:pt x="118533" y="101600"/>
                </a:lnTo>
                <a:lnTo>
                  <a:pt x="135467" y="118533"/>
                </a:lnTo>
                <a:lnTo>
                  <a:pt x="160867" y="127000"/>
                </a:lnTo>
                <a:lnTo>
                  <a:pt x="186267" y="143933"/>
                </a:lnTo>
                <a:lnTo>
                  <a:pt x="203200" y="160866"/>
                </a:lnTo>
                <a:lnTo>
                  <a:pt x="220133" y="177800"/>
                </a:lnTo>
                <a:lnTo>
                  <a:pt x="237067" y="194733"/>
                </a:lnTo>
                <a:lnTo>
                  <a:pt x="254000" y="203200"/>
                </a:lnTo>
                <a:lnTo>
                  <a:pt x="262467" y="220133"/>
                </a:lnTo>
                <a:lnTo>
                  <a:pt x="270933" y="237066"/>
                </a:lnTo>
                <a:lnTo>
                  <a:pt x="279400" y="245533"/>
                </a:lnTo>
                <a:lnTo>
                  <a:pt x="296333" y="262466"/>
                </a:lnTo>
                <a:lnTo>
                  <a:pt x="313267" y="279400"/>
                </a:lnTo>
                <a:lnTo>
                  <a:pt x="338667" y="296333"/>
                </a:lnTo>
                <a:lnTo>
                  <a:pt x="372533" y="304800"/>
                </a:lnTo>
                <a:lnTo>
                  <a:pt x="372533" y="304800"/>
                </a:lnTo>
                <a:lnTo>
                  <a:pt x="397933" y="313266"/>
                </a:lnTo>
                <a:lnTo>
                  <a:pt x="397933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528733" y="4504267"/>
            <a:ext cx="160868" cy="135467"/>
          </a:xfrm>
          <a:custGeom>
            <a:avLst/>
            <a:gdLst/>
            <a:ahLst/>
            <a:cxnLst/>
            <a:rect l="0" t="0" r="0" b="0"/>
            <a:pathLst>
              <a:path w="160868" h="135467">
                <a:moveTo>
                  <a:pt x="0" y="0"/>
                </a:moveTo>
                <a:lnTo>
                  <a:pt x="0" y="8466"/>
                </a:lnTo>
                <a:lnTo>
                  <a:pt x="8467" y="16933"/>
                </a:lnTo>
                <a:lnTo>
                  <a:pt x="25400" y="33866"/>
                </a:lnTo>
                <a:lnTo>
                  <a:pt x="33867" y="42333"/>
                </a:lnTo>
                <a:lnTo>
                  <a:pt x="50800" y="59266"/>
                </a:lnTo>
                <a:lnTo>
                  <a:pt x="67734" y="76200"/>
                </a:lnTo>
                <a:lnTo>
                  <a:pt x="93134" y="93133"/>
                </a:lnTo>
                <a:lnTo>
                  <a:pt x="110067" y="101600"/>
                </a:lnTo>
                <a:lnTo>
                  <a:pt x="135467" y="118533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7" y="135466"/>
                </a:lnTo>
                <a:lnTo>
                  <a:pt x="160867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901267" y="4775200"/>
            <a:ext cx="186267" cy="110068"/>
          </a:xfrm>
          <a:custGeom>
            <a:avLst/>
            <a:gdLst/>
            <a:ahLst/>
            <a:cxnLst/>
            <a:rect l="0" t="0" r="0" b="0"/>
            <a:pathLst>
              <a:path w="186267" h="110068">
                <a:moveTo>
                  <a:pt x="0" y="0"/>
                </a:moveTo>
                <a:lnTo>
                  <a:pt x="0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6" y="50800"/>
                </a:lnTo>
                <a:lnTo>
                  <a:pt x="50800" y="59267"/>
                </a:lnTo>
                <a:lnTo>
                  <a:pt x="67733" y="67733"/>
                </a:lnTo>
                <a:lnTo>
                  <a:pt x="84666" y="76200"/>
                </a:lnTo>
                <a:lnTo>
                  <a:pt x="110066" y="84667"/>
                </a:lnTo>
                <a:lnTo>
                  <a:pt x="135466" y="93133"/>
                </a:lnTo>
                <a:lnTo>
                  <a:pt x="160866" y="101600"/>
                </a:lnTo>
                <a:lnTo>
                  <a:pt x="160866" y="101600"/>
                </a:lnTo>
                <a:lnTo>
                  <a:pt x="186266" y="110067"/>
                </a:lnTo>
                <a:lnTo>
                  <a:pt x="186266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189133" y="4936067"/>
            <a:ext cx="863602" cy="685801"/>
          </a:xfrm>
          <a:custGeom>
            <a:avLst/>
            <a:gdLst/>
            <a:ahLst/>
            <a:cxnLst/>
            <a:rect l="0" t="0" r="0" b="0"/>
            <a:pathLst>
              <a:path w="863602" h="685801">
                <a:moveTo>
                  <a:pt x="0" y="0"/>
                </a:moveTo>
                <a:lnTo>
                  <a:pt x="8467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33867" y="42333"/>
                </a:lnTo>
                <a:lnTo>
                  <a:pt x="42334" y="59266"/>
                </a:lnTo>
                <a:lnTo>
                  <a:pt x="59267" y="67733"/>
                </a:lnTo>
                <a:lnTo>
                  <a:pt x="84667" y="76200"/>
                </a:lnTo>
                <a:lnTo>
                  <a:pt x="110067" y="93133"/>
                </a:lnTo>
                <a:lnTo>
                  <a:pt x="135467" y="101600"/>
                </a:lnTo>
                <a:lnTo>
                  <a:pt x="160867" y="118533"/>
                </a:lnTo>
                <a:lnTo>
                  <a:pt x="194734" y="135466"/>
                </a:lnTo>
                <a:lnTo>
                  <a:pt x="220134" y="152400"/>
                </a:lnTo>
                <a:lnTo>
                  <a:pt x="245534" y="169333"/>
                </a:lnTo>
                <a:lnTo>
                  <a:pt x="270934" y="186266"/>
                </a:lnTo>
                <a:lnTo>
                  <a:pt x="287867" y="203200"/>
                </a:lnTo>
                <a:lnTo>
                  <a:pt x="296334" y="211666"/>
                </a:lnTo>
                <a:lnTo>
                  <a:pt x="304800" y="228600"/>
                </a:lnTo>
                <a:lnTo>
                  <a:pt x="321733" y="237066"/>
                </a:lnTo>
                <a:lnTo>
                  <a:pt x="330201" y="254000"/>
                </a:lnTo>
                <a:lnTo>
                  <a:pt x="347134" y="270933"/>
                </a:lnTo>
                <a:lnTo>
                  <a:pt x="364067" y="287866"/>
                </a:lnTo>
                <a:lnTo>
                  <a:pt x="389467" y="313266"/>
                </a:lnTo>
                <a:lnTo>
                  <a:pt x="423334" y="330200"/>
                </a:lnTo>
                <a:lnTo>
                  <a:pt x="448734" y="347133"/>
                </a:lnTo>
                <a:lnTo>
                  <a:pt x="474133" y="364066"/>
                </a:lnTo>
                <a:lnTo>
                  <a:pt x="499534" y="381000"/>
                </a:lnTo>
                <a:lnTo>
                  <a:pt x="524934" y="397933"/>
                </a:lnTo>
                <a:lnTo>
                  <a:pt x="541867" y="414866"/>
                </a:lnTo>
                <a:lnTo>
                  <a:pt x="558801" y="431800"/>
                </a:lnTo>
                <a:lnTo>
                  <a:pt x="575734" y="448733"/>
                </a:lnTo>
                <a:lnTo>
                  <a:pt x="592667" y="465666"/>
                </a:lnTo>
                <a:lnTo>
                  <a:pt x="601134" y="482600"/>
                </a:lnTo>
                <a:lnTo>
                  <a:pt x="626533" y="499533"/>
                </a:lnTo>
                <a:lnTo>
                  <a:pt x="643467" y="508000"/>
                </a:lnTo>
                <a:lnTo>
                  <a:pt x="668867" y="524933"/>
                </a:lnTo>
                <a:lnTo>
                  <a:pt x="685800" y="541866"/>
                </a:lnTo>
                <a:lnTo>
                  <a:pt x="702733" y="558800"/>
                </a:lnTo>
                <a:lnTo>
                  <a:pt x="728134" y="567266"/>
                </a:lnTo>
                <a:lnTo>
                  <a:pt x="745067" y="584200"/>
                </a:lnTo>
                <a:lnTo>
                  <a:pt x="753534" y="601133"/>
                </a:lnTo>
                <a:lnTo>
                  <a:pt x="762000" y="609600"/>
                </a:lnTo>
                <a:lnTo>
                  <a:pt x="770467" y="609600"/>
                </a:lnTo>
                <a:lnTo>
                  <a:pt x="770467" y="618066"/>
                </a:lnTo>
                <a:lnTo>
                  <a:pt x="778933" y="626533"/>
                </a:lnTo>
                <a:lnTo>
                  <a:pt x="787401" y="635000"/>
                </a:lnTo>
                <a:lnTo>
                  <a:pt x="804334" y="651933"/>
                </a:lnTo>
                <a:lnTo>
                  <a:pt x="821267" y="668866"/>
                </a:lnTo>
                <a:lnTo>
                  <a:pt x="846667" y="677333"/>
                </a:lnTo>
                <a:lnTo>
                  <a:pt x="846667" y="677333"/>
                </a:lnTo>
                <a:lnTo>
                  <a:pt x="863601" y="685800"/>
                </a:lnTo>
                <a:lnTo>
                  <a:pt x="863601" y="685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010400" y="5427133"/>
            <a:ext cx="110067" cy="245535"/>
          </a:xfrm>
          <a:custGeom>
            <a:avLst/>
            <a:gdLst/>
            <a:ahLst/>
            <a:cxnLst/>
            <a:rect l="0" t="0" r="0" b="0"/>
            <a:pathLst>
              <a:path w="110067" h="2455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16933" y="42334"/>
                </a:lnTo>
                <a:lnTo>
                  <a:pt x="25400" y="67734"/>
                </a:lnTo>
                <a:lnTo>
                  <a:pt x="33866" y="84667"/>
                </a:lnTo>
                <a:lnTo>
                  <a:pt x="42334" y="110067"/>
                </a:lnTo>
                <a:lnTo>
                  <a:pt x="50800" y="135467"/>
                </a:lnTo>
                <a:lnTo>
                  <a:pt x="59267" y="160867"/>
                </a:lnTo>
                <a:lnTo>
                  <a:pt x="67733" y="186267"/>
                </a:lnTo>
                <a:lnTo>
                  <a:pt x="84667" y="203200"/>
                </a:lnTo>
                <a:lnTo>
                  <a:pt x="93133" y="220134"/>
                </a:lnTo>
                <a:lnTo>
                  <a:pt x="101600" y="237067"/>
                </a:lnTo>
                <a:lnTo>
                  <a:pt x="101600" y="237067"/>
                </a:lnTo>
                <a:lnTo>
                  <a:pt x="110066" y="245534"/>
                </a:lnTo>
                <a:lnTo>
                  <a:pt x="110066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841067" y="5638800"/>
            <a:ext cx="296334" cy="84668"/>
          </a:xfrm>
          <a:custGeom>
            <a:avLst/>
            <a:gdLst/>
            <a:ahLst/>
            <a:cxnLst/>
            <a:rect l="0" t="0" r="0" b="0"/>
            <a:pathLst>
              <a:path w="296334" h="84668">
                <a:moveTo>
                  <a:pt x="296333" y="0"/>
                </a:moveTo>
                <a:lnTo>
                  <a:pt x="287867" y="0"/>
                </a:lnTo>
                <a:lnTo>
                  <a:pt x="270933" y="0"/>
                </a:lnTo>
                <a:lnTo>
                  <a:pt x="254000" y="8467"/>
                </a:lnTo>
                <a:lnTo>
                  <a:pt x="237066" y="8467"/>
                </a:lnTo>
                <a:lnTo>
                  <a:pt x="211667" y="8467"/>
                </a:lnTo>
                <a:lnTo>
                  <a:pt x="186266" y="16933"/>
                </a:lnTo>
                <a:lnTo>
                  <a:pt x="152400" y="25400"/>
                </a:lnTo>
                <a:lnTo>
                  <a:pt x="110066" y="33867"/>
                </a:lnTo>
                <a:lnTo>
                  <a:pt x="76200" y="50800"/>
                </a:lnTo>
                <a:lnTo>
                  <a:pt x="42333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007533" y="609600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169334" y="118533"/>
                </a:moveTo>
                <a:lnTo>
                  <a:pt x="169334" y="118533"/>
                </a:lnTo>
                <a:lnTo>
                  <a:pt x="177800" y="118533"/>
                </a:lnTo>
                <a:lnTo>
                  <a:pt x="177800" y="110067"/>
                </a:lnTo>
                <a:lnTo>
                  <a:pt x="177800" y="110067"/>
                </a:lnTo>
                <a:lnTo>
                  <a:pt x="177800" y="110067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77800" y="93133"/>
                </a:lnTo>
                <a:lnTo>
                  <a:pt x="177800" y="84667"/>
                </a:lnTo>
                <a:lnTo>
                  <a:pt x="177800" y="84667"/>
                </a:lnTo>
                <a:lnTo>
                  <a:pt x="177800" y="67733"/>
                </a:lnTo>
                <a:lnTo>
                  <a:pt x="177800" y="59267"/>
                </a:lnTo>
                <a:lnTo>
                  <a:pt x="169334" y="50800"/>
                </a:lnTo>
                <a:lnTo>
                  <a:pt x="169334" y="33867"/>
                </a:lnTo>
                <a:lnTo>
                  <a:pt x="160867" y="25400"/>
                </a:lnTo>
                <a:lnTo>
                  <a:pt x="160867" y="16933"/>
                </a:lnTo>
                <a:lnTo>
                  <a:pt x="152400" y="8467"/>
                </a:lnTo>
                <a:lnTo>
                  <a:pt x="143934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8467"/>
                </a:lnTo>
                <a:lnTo>
                  <a:pt x="84667" y="16933"/>
                </a:lnTo>
                <a:lnTo>
                  <a:pt x="67734" y="25400"/>
                </a:lnTo>
                <a:lnTo>
                  <a:pt x="50800" y="33867"/>
                </a:lnTo>
                <a:lnTo>
                  <a:pt x="42334" y="50800"/>
                </a:lnTo>
                <a:lnTo>
                  <a:pt x="33867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7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4" y="186267"/>
                </a:lnTo>
                <a:lnTo>
                  <a:pt x="16934" y="186267"/>
                </a:lnTo>
                <a:lnTo>
                  <a:pt x="33867" y="194733"/>
                </a:lnTo>
                <a:lnTo>
                  <a:pt x="33867" y="194733"/>
                </a:lnTo>
                <a:lnTo>
                  <a:pt x="42334" y="194733"/>
                </a:lnTo>
                <a:lnTo>
                  <a:pt x="50800" y="186267"/>
                </a:lnTo>
                <a:lnTo>
                  <a:pt x="67734" y="186267"/>
                </a:lnTo>
                <a:lnTo>
                  <a:pt x="76200" y="186267"/>
                </a:lnTo>
                <a:lnTo>
                  <a:pt x="93134" y="177800"/>
                </a:lnTo>
                <a:lnTo>
                  <a:pt x="101600" y="169333"/>
                </a:lnTo>
                <a:lnTo>
                  <a:pt x="110067" y="160867"/>
                </a:lnTo>
                <a:lnTo>
                  <a:pt x="118534" y="152400"/>
                </a:lnTo>
                <a:lnTo>
                  <a:pt x="127000" y="143933"/>
                </a:lnTo>
                <a:lnTo>
                  <a:pt x="135467" y="127000"/>
                </a:lnTo>
                <a:lnTo>
                  <a:pt x="143934" y="110067"/>
                </a:lnTo>
                <a:lnTo>
                  <a:pt x="143934" y="101600"/>
                </a:lnTo>
                <a:lnTo>
                  <a:pt x="143934" y="84667"/>
                </a:lnTo>
                <a:lnTo>
                  <a:pt x="143934" y="76200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76200"/>
                </a:lnTo>
                <a:lnTo>
                  <a:pt x="143934" y="84667"/>
                </a:lnTo>
                <a:lnTo>
                  <a:pt x="143934" y="93133"/>
                </a:lnTo>
                <a:lnTo>
                  <a:pt x="143934" y="110067"/>
                </a:lnTo>
                <a:lnTo>
                  <a:pt x="135467" y="118533"/>
                </a:lnTo>
                <a:lnTo>
                  <a:pt x="135467" y="135467"/>
                </a:lnTo>
                <a:lnTo>
                  <a:pt x="135467" y="152400"/>
                </a:lnTo>
                <a:lnTo>
                  <a:pt x="135467" y="169333"/>
                </a:lnTo>
                <a:lnTo>
                  <a:pt x="127000" y="186267"/>
                </a:lnTo>
                <a:lnTo>
                  <a:pt x="127000" y="194733"/>
                </a:lnTo>
                <a:lnTo>
                  <a:pt x="127000" y="211667"/>
                </a:lnTo>
                <a:lnTo>
                  <a:pt x="127000" y="228600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27000" y="245533"/>
                </a:lnTo>
                <a:lnTo>
                  <a:pt x="135467" y="245533"/>
                </a:lnTo>
                <a:lnTo>
                  <a:pt x="135467" y="245533"/>
                </a:lnTo>
                <a:lnTo>
                  <a:pt x="135467" y="237067"/>
                </a:lnTo>
                <a:lnTo>
                  <a:pt x="135467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176867" y="702733"/>
            <a:ext cx="118534" cy="186268"/>
          </a:xfrm>
          <a:custGeom>
            <a:avLst/>
            <a:gdLst/>
            <a:ahLst/>
            <a:cxnLst/>
            <a:rect l="0" t="0" r="0" b="0"/>
            <a:pathLst>
              <a:path w="118534" h="186268">
                <a:moveTo>
                  <a:pt x="118533" y="8467"/>
                </a:move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16934"/>
                </a:lnTo>
                <a:lnTo>
                  <a:pt x="59266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42333" y="50800"/>
                </a:lnTo>
                <a:lnTo>
                  <a:pt x="42333" y="59267"/>
                </a:lnTo>
                <a:lnTo>
                  <a:pt x="42333" y="67734"/>
                </a:lnTo>
                <a:lnTo>
                  <a:pt x="50800" y="67734"/>
                </a:lnTo>
                <a:lnTo>
                  <a:pt x="50800" y="76200"/>
                </a:lnTo>
                <a:lnTo>
                  <a:pt x="59266" y="84667"/>
                </a:lnTo>
                <a:lnTo>
                  <a:pt x="67733" y="84667"/>
                </a:lnTo>
                <a:lnTo>
                  <a:pt x="76200" y="93134"/>
                </a:lnTo>
                <a:lnTo>
                  <a:pt x="84666" y="101600"/>
                </a:lnTo>
                <a:lnTo>
                  <a:pt x="93133" y="110067"/>
                </a:lnTo>
                <a:lnTo>
                  <a:pt x="101600" y="118534"/>
                </a:lnTo>
                <a:lnTo>
                  <a:pt x="110066" y="127000"/>
                </a:lnTo>
                <a:lnTo>
                  <a:pt x="110066" y="135467"/>
                </a:lnTo>
                <a:lnTo>
                  <a:pt x="110066" y="143934"/>
                </a:lnTo>
                <a:lnTo>
                  <a:pt x="110066" y="152400"/>
                </a:lnTo>
                <a:lnTo>
                  <a:pt x="110066" y="169334"/>
                </a:lnTo>
                <a:lnTo>
                  <a:pt x="110066" y="169334"/>
                </a:lnTo>
                <a:lnTo>
                  <a:pt x="101600" y="177800"/>
                </a:lnTo>
                <a:lnTo>
                  <a:pt x="93133" y="186267"/>
                </a:lnTo>
                <a:lnTo>
                  <a:pt x="84666" y="186267"/>
                </a:lnTo>
                <a:lnTo>
                  <a:pt x="76200" y="186267"/>
                </a:lnTo>
                <a:lnTo>
                  <a:pt x="59266" y="186267"/>
                </a:lnTo>
                <a:lnTo>
                  <a:pt x="50800" y="186267"/>
                </a:lnTo>
                <a:lnTo>
                  <a:pt x="42333" y="186267"/>
                </a:lnTo>
                <a:lnTo>
                  <a:pt x="25400" y="186267"/>
                </a:lnTo>
                <a:lnTo>
                  <a:pt x="16933" y="186267"/>
                </a:lnTo>
                <a:lnTo>
                  <a:pt x="8466" y="177800"/>
                </a:lnTo>
                <a:lnTo>
                  <a:pt x="0" y="169334"/>
                </a:lnTo>
                <a:lnTo>
                  <a:pt x="0" y="169334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43934"/>
                </a:lnTo>
                <a:lnTo>
                  <a:pt x="8466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270000" y="745067"/>
            <a:ext cx="152401" cy="321734"/>
          </a:xfrm>
          <a:custGeom>
            <a:avLst/>
            <a:gdLst/>
            <a:ahLst/>
            <a:cxnLst/>
            <a:rect l="0" t="0" r="0" b="0"/>
            <a:pathLst>
              <a:path w="152401" h="321734">
                <a:moveTo>
                  <a:pt x="101600" y="0"/>
                </a:moveTo>
                <a:lnTo>
                  <a:pt x="101600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101600" y="16933"/>
                </a:lnTo>
                <a:lnTo>
                  <a:pt x="93133" y="25400"/>
                </a:lnTo>
                <a:lnTo>
                  <a:pt x="93133" y="33866"/>
                </a:lnTo>
                <a:lnTo>
                  <a:pt x="84667" y="42333"/>
                </a:lnTo>
                <a:lnTo>
                  <a:pt x="76200" y="50800"/>
                </a:lnTo>
                <a:lnTo>
                  <a:pt x="67733" y="67733"/>
                </a:lnTo>
                <a:lnTo>
                  <a:pt x="59267" y="84666"/>
                </a:lnTo>
                <a:lnTo>
                  <a:pt x="50800" y="93133"/>
                </a:lnTo>
                <a:lnTo>
                  <a:pt x="42333" y="101600"/>
                </a:lnTo>
                <a:lnTo>
                  <a:pt x="42333" y="118533"/>
                </a:lnTo>
                <a:lnTo>
                  <a:pt x="42333" y="127000"/>
                </a:lnTo>
                <a:lnTo>
                  <a:pt x="42333" y="135466"/>
                </a:lnTo>
                <a:lnTo>
                  <a:pt x="42333" y="143933"/>
                </a:lnTo>
                <a:lnTo>
                  <a:pt x="42333" y="152400"/>
                </a:lnTo>
                <a:lnTo>
                  <a:pt x="50800" y="160866"/>
                </a:lnTo>
                <a:lnTo>
                  <a:pt x="50800" y="160866"/>
                </a:lnTo>
                <a:lnTo>
                  <a:pt x="59267" y="169333"/>
                </a:lnTo>
                <a:lnTo>
                  <a:pt x="59267" y="169333"/>
                </a:lnTo>
                <a:lnTo>
                  <a:pt x="67733" y="169333"/>
                </a:lnTo>
                <a:lnTo>
                  <a:pt x="76200" y="169333"/>
                </a:lnTo>
                <a:lnTo>
                  <a:pt x="84667" y="160866"/>
                </a:lnTo>
                <a:lnTo>
                  <a:pt x="84667" y="160866"/>
                </a:lnTo>
                <a:lnTo>
                  <a:pt x="93133" y="152400"/>
                </a:lnTo>
                <a:lnTo>
                  <a:pt x="101600" y="135466"/>
                </a:lnTo>
                <a:lnTo>
                  <a:pt x="110067" y="127000"/>
                </a:lnTo>
                <a:lnTo>
                  <a:pt x="118533" y="110066"/>
                </a:lnTo>
                <a:lnTo>
                  <a:pt x="127000" y="101600"/>
                </a:lnTo>
                <a:lnTo>
                  <a:pt x="135467" y="84666"/>
                </a:lnTo>
                <a:lnTo>
                  <a:pt x="135467" y="67733"/>
                </a:lnTo>
                <a:lnTo>
                  <a:pt x="143933" y="67733"/>
                </a:lnTo>
                <a:lnTo>
                  <a:pt x="143933" y="59266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9266"/>
                </a:lnTo>
                <a:lnTo>
                  <a:pt x="152400" y="67733"/>
                </a:lnTo>
                <a:lnTo>
                  <a:pt x="143933" y="84666"/>
                </a:lnTo>
                <a:lnTo>
                  <a:pt x="143933" y="101600"/>
                </a:lnTo>
                <a:lnTo>
                  <a:pt x="135467" y="127000"/>
                </a:lnTo>
                <a:lnTo>
                  <a:pt x="135467" y="143933"/>
                </a:lnTo>
                <a:lnTo>
                  <a:pt x="127000" y="160866"/>
                </a:lnTo>
                <a:lnTo>
                  <a:pt x="127000" y="177800"/>
                </a:lnTo>
                <a:lnTo>
                  <a:pt x="118533" y="194733"/>
                </a:lnTo>
                <a:lnTo>
                  <a:pt x="118533" y="211666"/>
                </a:lnTo>
                <a:lnTo>
                  <a:pt x="110067" y="228600"/>
                </a:lnTo>
                <a:lnTo>
                  <a:pt x="101600" y="245533"/>
                </a:lnTo>
                <a:lnTo>
                  <a:pt x="93133" y="262466"/>
                </a:lnTo>
                <a:lnTo>
                  <a:pt x="84667" y="279400"/>
                </a:lnTo>
                <a:lnTo>
                  <a:pt x="76200" y="287866"/>
                </a:lnTo>
                <a:lnTo>
                  <a:pt x="59267" y="296333"/>
                </a:lnTo>
                <a:lnTo>
                  <a:pt x="50800" y="313266"/>
                </a:lnTo>
                <a:lnTo>
                  <a:pt x="42333" y="313266"/>
                </a:lnTo>
                <a:lnTo>
                  <a:pt x="25400" y="321733"/>
                </a:lnTo>
                <a:lnTo>
                  <a:pt x="16933" y="321733"/>
                </a:lnTo>
                <a:lnTo>
                  <a:pt x="8467" y="321733"/>
                </a:lnTo>
                <a:lnTo>
                  <a:pt x="0" y="313266"/>
                </a:lnTo>
                <a:lnTo>
                  <a:pt x="0" y="304800"/>
                </a:lnTo>
                <a:lnTo>
                  <a:pt x="0" y="296333"/>
                </a:lnTo>
                <a:lnTo>
                  <a:pt x="0" y="279400"/>
                </a:lnTo>
                <a:lnTo>
                  <a:pt x="0" y="279400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439333" y="863600"/>
            <a:ext cx="203201" cy="194734"/>
          </a:xfrm>
          <a:custGeom>
            <a:avLst/>
            <a:gdLst/>
            <a:ahLst/>
            <a:cxnLst/>
            <a:rect l="0" t="0" r="0" b="0"/>
            <a:pathLst>
              <a:path w="203201" h="194734">
                <a:moveTo>
                  <a:pt x="50800" y="0"/>
                </a:moveTo>
                <a:lnTo>
                  <a:pt x="50800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7"/>
                </a:lnTo>
                <a:lnTo>
                  <a:pt x="50800" y="50800"/>
                </a:lnTo>
                <a:lnTo>
                  <a:pt x="50800" y="67733"/>
                </a:lnTo>
                <a:lnTo>
                  <a:pt x="42334" y="84667"/>
                </a:lnTo>
                <a:lnTo>
                  <a:pt x="33867" y="93133"/>
                </a:lnTo>
                <a:lnTo>
                  <a:pt x="25400" y="110067"/>
                </a:lnTo>
                <a:lnTo>
                  <a:pt x="16934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35467"/>
                </a:lnTo>
                <a:lnTo>
                  <a:pt x="0" y="135467"/>
                </a:lnTo>
                <a:lnTo>
                  <a:pt x="0" y="118533"/>
                </a:lnTo>
                <a:lnTo>
                  <a:pt x="0" y="110067"/>
                </a:lnTo>
                <a:lnTo>
                  <a:pt x="8467" y="93133"/>
                </a:lnTo>
                <a:lnTo>
                  <a:pt x="8467" y="76200"/>
                </a:lnTo>
                <a:lnTo>
                  <a:pt x="16934" y="59267"/>
                </a:lnTo>
                <a:lnTo>
                  <a:pt x="25400" y="42333"/>
                </a:lnTo>
                <a:lnTo>
                  <a:pt x="33867" y="25400"/>
                </a:lnTo>
                <a:lnTo>
                  <a:pt x="42334" y="16933"/>
                </a:lnTo>
                <a:lnTo>
                  <a:pt x="50800" y="8467"/>
                </a:lnTo>
                <a:lnTo>
                  <a:pt x="59267" y="0"/>
                </a:lnTo>
                <a:lnTo>
                  <a:pt x="67734" y="0"/>
                </a:lnTo>
                <a:lnTo>
                  <a:pt x="67734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93134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101600" y="59267"/>
                </a:lnTo>
                <a:lnTo>
                  <a:pt x="101600" y="67733"/>
                </a:lnTo>
                <a:lnTo>
                  <a:pt x="101600" y="84667"/>
                </a:lnTo>
                <a:lnTo>
                  <a:pt x="101600" y="93133"/>
                </a:lnTo>
                <a:lnTo>
                  <a:pt x="93134" y="110067"/>
                </a:lnTo>
                <a:lnTo>
                  <a:pt x="93134" y="118533"/>
                </a:lnTo>
                <a:lnTo>
                  <a:pt x="84667" y="127000"/>
                </a:lnTo>
                <a:lnTo>
                  <a:pt x="84667" y="135467"/>
                </a:lnTo>
                <a:lnTo>
                  <a:pt x="76200" y="143933"/>
                </a:lnTo>
                <a:lnTo>
                  <a:pt x="67734" y="143933"/>
                </a:lnTo>
                <a:lnTo>
                  <a:pt x="67734" y="152400"/>
                </a:lnTo>
                <a:lnTo>
                  <a:pt x="67734" y="152400"/>
                </a:lnTo>
                <a:lnTo>
                  <a:pt x="59267" y="152400"/>
                </a:lnTo>
                <a:lnTo>
                  <a:pt x="59267" y="143933"/>
                </a:lnTo>
                <a:lnTo>
                  <a:pt x="59267" y="143933"/>
                </a:lnTo>
                <a:lnTo>
                  <a:pt x="59267" y="135467"/>
                </a:lnTo>
                <a:lnTo>
                  <a:pt x="59267" y="135467"/>
                </a:lnTo>
                <a:lnTo>
                  <a:pt x="59267" y="127000"/>
                </a:lnTo>
                <a:lnTo>
                  <a:pt x="67734" y="110067"/>
                </a:lnTo>
                <a:lnTo>
                  <a:pt x="76200" y="101600"/>
                </a:lnTo>
                <a:lnTo>
                  <a:pt x="84667" y="84667"/>
                </a:lnTo>
                <a:lnTo>
                  <a:pt x="93134" y="76200"/>
                </a:lnTo>
                <a:lnTo>
                  <a:pt x="101600" y="59267"/>
                </a:lnTo>
                <a:lnTo>
                  <a:pt x="118534" y="50800"/>
                </a:lnTo>
                <a:lnTo>
                  <a:pt x="127000" y="42333"/>
                </a:lnTo>
                <a:lnTo>
                  <a:pt x="143934" y="33867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9334" y="16933"/>
                </a:lnTo>
                <a:lnTo>
                  <a:pt x="177800" y="16933"/>
                </a:lnTo>
                <a:lnTo>
                  <a:pt x="194734" y="25400"/>
                </a:lnTo>
                <a:lnTo>
                  <a:pt x="194734" y="25400"/>
                </a:lnTo>
                <a:lnTo>
                  <a:pt x="203200" y="33867"/>
                </a:lnTo>
                <a:lnTo>
                  <a:pt x="203200" y="50800"/>
                </a:lnTo>
                <a:lnTo>
                  <a:pt x="203200" y="59267"/>
                </a:lnTo>
                <a:lnTo>
                  <a:pt x="203200" y="76200"/>
                </a:lnTo>
                <a:lnTo>
                  <a:pt x="203200" y="84667"/>
                </a:lnTo>
                <a:lnTo>
                  <a:pt x="194734" y="101600"/>
                </a:lnTo>
                <a:lnTo>
                  <a:pt x="186267" y="118533"/>
                </a:lnTo>
                <a:lnTo>
                  <a:pt x="169334" y="135467"/>
                </a:lnTo>
                <a:lnTo>
                  <a:pt x="160867" y="152400"/>
                </a:lnTo>
                <a:lnTo>
                  <a:pt x="152400" y="169333"/>
                </a:lnTo>
                <a:lnTo>
                  <a:pt x="143934" y="177800"/>
                </a:lnTo>
                <a:lnTo>
                  <a:pt x="143934" y="194733"/>
                </a:lnTo>
                <a:lnTo>
                  <a:pt x="135467" y="194733"/>
                </a:lnTo>
                <a:lnTo>
                  <a:pt x="135467" y="194733"/>
                </a:lnTo>
                <a:lnTo>
                  <a:pt x="143934" y="194733"/>
                </a:lnTo>
                <a:lnTo>
                  <a:pt x="143934" y="194733"/>
                </a:lnTo>
                <a:lnTo>
                  <a:pt x="143934" y="194733"/>
                </a:lnTo>
                <a:lnTo>
                  <a:pt x="143934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600200" y="982133"/>
            <a:ext cx="110068" cy="228601"/>
          </a:xfrm>
          <a:custGeom>
            <a:avLst/>
            <a:gdLst/>
            <a:ahLst/>
            <a:cxnLst/>
            <a:rect l="0" t="0" r="0" b="0"/>
            <a:pathLst>
              <a:path w="110068" h="228601">
                <a:moveTo>
                  <a:pt x="110067" y="0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0067" y="16934"/>
                </a:lnTo>
                <a:lnTo>
                  <a:pt x="101600" y="25400"/>
                </a:lnTo>
                <a:lnTo>
                  <a:pt x="101600" y="42334"/>
                </a:lnTo>
                <a:lnTo>
                  <a:pt x="93133" y="59267"/>
                </a:lnTo>
                <a:lnTo>
                  <a:pt x="84667" y="67734"/>
                </a:lnTo>
                <a:lnTo>
                  <a:pt x="76200" y="93134"/>
                </a:lnTo>
                <a:lnTo>
                  <a:pt x="59267" y="110067"/>
                </a:lnTo>
                <a:lnTo>
                  <a:pt x="50800" y="127000"/>
                </a:lnTo>
                <a:lnTo>
                  <a:pt x="42333" y="152400"/>
                </a:lnTo>
                <a:lnTo>
                  <a:pt x="33867" y="169334"/>
                </a:lnTo>
                <a:lnTo>
                  <a:pt x="16933" y="194734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651000" y="965200"/>
            <a:ext cx="143934" cy="143934"/>
          </a:xfrm>
          <a:custGeom>
            <a:avLst/>
            <a:gdLst/>
            <a:ahLst/>
            <a:cxnLst/>
            <a:rect l="0" t="0" r="0" b="0"/>
            <a:pathLst>
              <a:path w="143934" h="143934">
                <a:moveTo>
                  <a:pt x="42333" y="16933"/>
                </a:moveTo>
                <a:lnTo>
                  <a:pt x="42333" y="16933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16933"/>
                </a:lnTo>
                <a:lnTo>
                  <a:pt x="127000" y="25400"/>
                </a:lnTo>
                <a:lnTo>
                  <a:pt x="135467" y="33867"/>
                </a:lnTo>
                <a:lnTo>
                  <a:pt x="143933" y="42333"/>
                </a:lnTo>
                <a:lnTo>
                  <a:pt x="143933" y="50800"/>
                </a:lnTo>
                <a:lnTo>
                  <a:pt x="143933" y="67733"/>
                </a:lnTo>
                <a:lnTo>
                  <a:pt x="135467" y="76200"/>
                </a:lnTo>
                <a:lnTo>
                  <a:pt x="127000" y="93133"/>
                </a:lnTo>
                <a:lnTo>
                  <a:pt x="118533" y="110067"/>
                </a:lnTo>
                <a:lnTo>
                  <a:pt x="101600" y="118533"/>
                </a:lnTo>
                <a:lnTo>
                  <a:pt x="84667" y="135467"/>
                </a:lnTo>
                <a:lnTo>
                  <a:pt x="67733" y="135467"/>
                </a:lnTo>
                <a:lnTo>
                  <a:pt x="50800" y="143933"/>
                </a:lnTo>
                <a:lnTo>
                  <a:pt x="42333" y="143933"/>
                </a:lnTo>
                <a:lnTo>
                  <a:pt x="25400" y="143933"/>
                </a:lnTo>
                <a:lnTo>
                  <a:pt x="16933" y="143933"/>
                </a:lnTo>
                <a:lnTo>
                  <a:pt x="8467" y="135467"/>
                </a:lnTo>
                <a:lnTo>
                  <a:pt x="0" y="127000"/>
                </a:lnTo>
                <a:lnTo>
                  <a:pt x="0" y="118533"/>
                </a:lnTo>
                <a:lnTo>
                  <a:pt x="0" y="101600"/>
                </a:lnTo>
                <a:lnTo>
                  <a:pt x="0" y="84667"/>
                </a:lnTo>
                <a:lnTo>
                  <a:pt x="0" y="84667"/>
                </a:lnTo>
                <a:lnTo>
                  <a:pt x="8467" y="76200"/>
                </a:lnTo>
                <a:lnTo>
                  <a:pt x="8467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803400" y="939800"/>
            <a:ext cx="135468" cy="262468"/>
          </a:xfrm>
          <a:custGeom>
            <a:avLst/>
            <a:gdLst/>
            <a:ahLst/>
            <a:cxnLst/>
            <a:rect l="0" t="0" r="0" b="0"/>
            <a:pathLst>
              <a:path w="135468" h="2624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16933"/>
                </a:lnTo>
                <a:lnTo>
                  <a:pt x="127000" y="33867"/>
                </a:lnTo>
                <a:lnTo>
                  <a:pt x="127000" y="50800"/>
                </a:lnTo>
                <a:lnTo>
                  <a:pt x="118533" y="67733"/>
                </a:lnTo>
                <a:lnTo>
                  <a:pt x="101600" y="84667"/>
                </a:lnTo>
                <a:lnTo>
                  <a:pt x="84667" y="110067"/>
                </a:lnTo>
                <a:lnTo>
                  <a:pt x="76200" y="135467"/>
                </a:lnTo>
                <a:lnTo>
                  <a:pt x="59267" y="160867"/>
                </a:lnTo>
                <a:lnTo>
                  <a:pt x="42333" y="186267"/>
                </a:lnTo>
                <a:lnTo>
                  <a:pt x="33867" y="211667"/>
                </a:lnTo>
                <a:lnTo>
                  <a:pt x="25400" y="228600"/>
                </a:lnTo>
                <a:lnTo>
                  <a:pt x="8467" y="245533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803400" y="1024467"/>
            <a:ext cx="160868" cy="67734"/>
          </a:xfrm>
          <a:custGeom>
            <a:avLst/>
            <a:gdLst/>
            <a:ahLst/>
            <a:cxnLst/>
            <a:rect l="0" t="0" r="0" b="0"/>
            <a:pathLst>
              <a:path w="160868" h="677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33867" y="16933"/>
                </a:lnTo>
                <a:lnTo>
                  <a:pt x="42333" y="33866"/>
                </a:lnTo>
                <a:lnTo>
                  <a:pt x="59267" y="42333"/>
                </a:lnTo>
                <a:lnTo>
                  <a:pt x="76200" y="42333"/>
                </a:lnTo>
                <a:lnTo>
                  <a:pt x="84667" y="50800"/>
                </a:lnTo>
                <a:lnTo>
                  <a:pt x="101600" y="59266"/>
                </a:lnTo>
                <a:lnTo>
                  <a:pt x="118533" y="59266"/>
                </a:lnTo>
                <a:lnTo>
                  <a:pt x="127000" y="67733"/>
                </a:lnTo>
                <a:lnTo>
                  <a:pt x="143933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60867" y="67733"/>
                </a:lnTo>
                <a:lnTo>
                  <a:pt x="160867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862667" y="1109133"/>
            <a:ext cx="110067" cy="160868"/>
          </a:xfrm>
          <a:custGeom>
            <a:avLst/>
            <a:gdLst/>
            <a:ahLst/>
            <a:cxnLst/>
            <a:rect l="0" t="0" r="0" b="0"/>
            <a:pathLst>
              <a:path w="110067" h="160868">
                <a:moveTo>
                  <a:pt x="84666" y="0"/>
                </a:moveTo>
                <a:lnTo>
                  <a:pt x="76200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16934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6" y="50800"/>
                </a:lnTo>
                <a:lnTo>
                  <a:pt x="25400" y="59267"/>
                </a:lnTo>
                <a:lnTo>
                  <a:pt x="16933" y="76200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16933" y="152400"/>
                </a:lnTo>
                <a:lnTo>
                  <a:pt x="25400" y="152400"/>
                </a:lnTo>
                <a:lnTo>
                  <a:pt x="42333" y="160867"/>
                </a:lnTo>
                <a:lnTo>
                  <a:pt x="50800" y="160867"/>
                </a:lnTo>
                <a:lnTo>
                  <a:pt x="59266" y="160867"/>
                </a:lnTo>
                <a:lnTo>
                  <a:pt x="67733" y="152400"/>
                </a:lnTo>
                <a:lnTo>
                  <a:pt x="76200" y="152400"/>
                </a:lnTo>
                <a:lnTo>
                  <a:pt x="93133" y="143934"/>
                </a:lnTo>
                <a:lnTo>
                  <a:pt x="101600" y="127000"/>
                </a:lnTo>
                <a:lnTo>
                  <a:pt x="101600" y="118534"/>
                </a:lnTo>
                <a:lnTo>
                  <a:pt x="110066" y="101600"/>
                </a:lnTo>
                <a:lnTo>
                  <a:pt x="110066" y="84667"/>
                </a:lnTo>
                <a:lnTo>
                  <a:pt x="110066" y="67734"/>
                </a:lnTo>
                <a:lnTo>
                  <a:pt x="110066" y="59267"/>
                </a:lnTo>
                <a:lnTo>
                  <a:pt x="101600" y="42334"/>
                </a:lnTo>
                <a:lnTo>
                  <a:pt x="93133" y="42334"/>
                </a:lnTo>
                <a:lnTo>
                  <a:pt x="84666" y="33867"/>
                </a:lnTo>
                <a:lnTo>
                  <a:pt x="76200" y="25400"/>
                </a:lnTo>
                <a:lnTo>
                  <a:pt x="76200" y="16934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938867" y="1083733"/>
            <a:ext cx="169334" cy="254001"/>
          </a:xfrm>
          <a:custGeom>
            <a:avLst/>
            <a:gdLst/>
            <a:ahLst/>
            <a:cxnLst/>
            <a:rect l="0" t="0" r="0" b="0"/>
            <a:pathLst>
              <a:path w="169334" h="254001">
                <a:moveTo>
                  <a:pt x="169333" y="0"/>
                </a:moveTo>
                <a:lnTo>
                  <a:pt x="169333" y="8467"/>
                </a:lnTo>
                <a:lnTo>
                  <a:pt x="169333" y="8467"/>
                </a:lnTo>
                <a:lnTo>
                  <a:pt x="169333" y="16934"/>
                </a:lnTo>
                <a:lnTo>
                  <a:pt x="160866" y="33867"/>
                </a:lnTo>
                <a:lnTo>
                  <a:pt x="152400" y="50800"/>
                </a:lnTo>
                <a:lnTo>
                  <a:pt x="143933" y="67734"/>
                </a:lnTo>
                <a:lnTo>
                  <a:pt x="127000" y="93134"/>
                </a:lnTo>
                <a:lnTo>
                  <a:pt x="110066" y="110067"/>
                </a:lnTo>
                <a:lnTo>
                  <a:pt x="93133" y="135467"/>
                </a:lnTo>
                <a:lnTo>
                  <a:pt x="76200" y="160867"/>
                </a:lnTo>
                <a:lnTo>
                  <a:pt x="59266" y="186267"/>
                </a:lnTo>
                <a:lnTo>
                  <a:pt x="42333" y="203200"/>
                </a:lnTo>
                <a:lnTo>
                  <a:pt x="33866" y="220134"/>
                </a:lnTo>
                <a:lnTo>
                  <a:pt x="25400" y="237067"/>
                </a:lnTo>
                <a:lnTo>
                  <a:pt x="8466" y="245534"/>
                </a:lnTo>
                <a:lnTo>
                  <a:pt x="8466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989667" y="1159933"/>
            <a:ext cx="160867" cy="228601"/>
          </a:xfrm>
          <a:custGeom>
            <a:avLst/>
            <a:gdLst/>
            <a:ahLst/>
            <a:cxnLst/>
            <a:rect l="0" t="0" r="0" b="0"/>
            <a:pathLst>
              <a:path w="160867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59267"/>
                </a:lnTo>
                <a:lnTo>
                  <a:pt x="25400" y="67734"/>
                </a:lnTo>
                <a:lnTo>
                  <a:pt x="33866" y="76200"/>
                </a:lnTo>
                <a:lnTo>
                  <a:pt x="42333" y="93134"/>
                </a:lnTo>
                <a:lnTo>
                  <a:pt x="42333" y="101600"/>
                </a:lnTo>
                <a:lnTo>
                  <a:pt x="50800" y="110067"/>
                </a:lnTo>
                <a:lnTo>
                  <a:pt x="59266" y="118534"/>
                </a:lnTo>
                <a:lnTo>
                  <a:pt x="67733" y="127000"/>
                </a:lnTo>
                <a:lnTo>
                  <a:pt x="76200" y="135467"/>
                </a:lnTo>
                <a:lnTo>
                  <a:pt x="84666" y="135467"/>
                </a:lnTo>
                <a:lnTo>
                  <a:pt x="93133" y="135467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27000" y="127000"/>
                </a:lnTo>
                <a:lnTo>
                  <a:pt x="135466" y="127000"/>
                </a:lnTo>
                <a:lnTo>
                  <a:pt x="143933" y="118534"/>
                </a:lnTo>
                <a:lnTo>
                  <a:pt x="152400" y="110067"/>
                </a:lnTo>
                <a:lnTo>
                  <a:pt x="160866" y="101600"/>
                </a:lnTo>
                <a:lnTo>
                  <a:pt x="160866" y="93134"/>
                </a:lnTo>
                <a:lnTo>
                  <a:pt x="160866" y="84667"/>
                </a:lnTo>
                <a:lnTo>
                  <a:pt x="160866" y="84667"/>
                </a:lnTo>
                <a:lnTo>
                  <a:pt x="160866" y="84667"/>
                </a:lnTo>
                <a:lnTo>
                  <a:pt x="152400" y="76200"/>
                </a:lnTo>
                <a:lnTo>
                  <a:pt x="152400" y="76200"/>
                </a:lnTo>
                <a:lnTo>
                  <a:pt x="143933" y="84667"/>
                </a:lnTo>
                <a:lnTo>
                  <a:pt x="135466" y="84667"/>
                </a:lnTo>
                <a:lnTo>
                  <a:pt x="118533" y="93134"/>
                </a:lnTo>
                <a:lnTo>
                  <a:pt x="101600" y="110067"/>
                </a:lnTo>
                <a:lnTo>
                  <a:pt x="93133" y="127000"/>
                </a:lnTo>
                <a:lnTo>
                  <a:pt x="76200" y="152400"/>
                </a:lnTo>
                <a:lnTo>
                  <a:pt x="67733" y="169334"/>
                </a:lnTo>
                <a:lnTo>
                  <a:pt x="59266" y="186267"/>
                </a:lnTo>
                <a:lnTo>
                  <a:pt x="50800" y="203200"/>
                </a:lnTo>
                <a:lnTo>
                  <a:pt x="50800" y="211667"/>
                </a:lnTo>
                <a:lnTo>
                  <a:pt x="59266" y="220134"/>
                </a:lnTo>
                <a:lnTo>
                  <a:pt x="67733" y="228600"/>
                </a:lnTo>
                <a:lnTo>
                  <a:pt x="67733" y="228600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489200" y="3158067"/>
            <a:ext cx="1227668" cy="3014134"/>
          </a:xfrm>
          <a:custGeom>
            <a:avLst/>
            <a:gdLst/>
            <a:ahLst/>
            <a:cxnLst/>
            <a:rect l="0" t="0" r="0" b="0"/>
            <a:pathLst>
              <a:path w="1227668" h="3014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42333" y="33866"/>
                </a:lnTo>
                <a:lnTo>
                  <a:pt x="42333" y="42333"/>
                </a:lnTo>
                <a:lnTo>
                  <a:pt x="42333" y="50800"/>
                </a:lnTo>
                <a:lnTo>
                  <a:pt x="50800" y="59266"/>
                </a:lnTo>
                <a:lnTo>
                  <a:pt x="50800" y="67733"/>
                </a:lnTo>
                <a:lnTo>
                  <a:pt x="59267" y="76200"/>
                </a:lnTo>
                <a:lnTo>
                  <a:pt x="59267" y="84666"/>
                </a:lnTo>
                <a:lnTo>
                  <a:pt x="67733" y="93133"/>
                </a:lnTo>
                <a:lnTo>
                  <a:pt x="76200" y="110066"/>
                </a:lnTo>
                <a:lnTo>
                  <a:pt x="84667" y="118533"/>
                </a:lnTo>
                <a:lnTo>
                  <a:pt x="93133" y="135466"/>
                </a:lnTo>
                <a:lnTo>
                  <a:pt x="101600" y="143933"/>
                </a:lnTo>
                <a:lnTo>
                  <a:pt x="110067" y="160866"/>
                </a:lnTo>
                <a:lnTo>
                  <a:pt x="118533" y="177800"/>
                </a:lnTo>
                <a:lnTo>
                  <a:pt x="127000" y="194733"/>
                </a:lnTo>
                <a:lnTo>
                  <a:pt x="135467" y="211666"/>
                </a:lnTo>
                <a:lnTo>
                  <a:pt x="143933" y="237066"/>
                </a:lnTo>
                <a:lnTo>
                  <a:pt x="152400" y="254000"/>
                </a:lnTo>
                <a:lnTo>
                  <a:pt x="160867" y="270933"/>
                </a:lnTo>
                <a:lnTo>
                  <a:pt x="177800" y="296333"/>
                </a:lnTo>
                <a:lnTo>
                  <a:pt x="186267" y="313266"/>
                </a:lnTo>
                <a:lnTo>
                  <a:pt x="194733" y="338666"/>
                </a:lnTo>
                <a:lnTo>
                  <a:pt x="211667" y="364066"/>
                </a:lnTo>
                <a:lnTo>
                  <a:pt x="220133" y="381000"/>
                </a:lnTo>
                <a:lnTo>
                  <a:pt x="237067" y="406400"/>
                </a:lnTo>
                <a:lnTo>
                  <a:pt x="245533" y="431800"/>
                </a:lnTo>
                <a:lnTo>
                  <a:pt x="262467" y="465666"/>
                </a:lnTo>
                <a:lnTo>
                  <a:pt x="270933" y="491066"/>
                </a:lnTo>
                <a:lnTo>
                  <a:pt x="296333" y="516466"/>
                </a:lnTo>
                <a:lnTo>
                  <a:pt x="304800" y="541866"/>
                </a:lnTo>
                <a:lnTo>
                  <a:pt x="321733" y="575733"/>
                </a:lnTo>
                <a:lnTo>
                  <a:pt x="330200" y="609600"/>
                </a:lnTo>
                <a:lnTo>
                  <a:pt x="347133" y="635000"/>
                </a:lnTo>
                <a:lnTo>
                  <a:pt x="364067" y="668866"/>
                </a:lnTo>
                <a:lnTo>
                  <a:pt x="381000" y="694266"/>
                </a:lnTo>
                <a:lnTo>
                  <a:pt x="397933" y="736600"/>
                </a:lnTo>
                <a:lnTo>
                  <a:pt x="414867" y="770466"/>
                </a:lnTo>
                <a:lnTo>
                  <a:pt x="423333" y="804333"/>
                </a:lnTo>
                <a:lnTo>
                  <a:pt x="440267" y="838200"/>
                </a:lnTo>
                <a:lnTo>
                  <a:pt x="457200" y="872066"/>
                </a:lnTo>
                <a:lnTo>
                  <a:pt x="474133" y="914400"/>
                </a:lnTo>
                <a:lnTo>
                  <a:pt x="491067" y="948266"/>
                </a:lnTo>
                <a:lnTo>
                  <a:pt x="508000" y="982133"/>
                </a:lnTo>
                <a:lnTo>
                  <a:pt x="524933" y="1024466"/>
                </a:lnTo>
                <a:lnTo>
                  <a:pt x="541867" y="1066800"/>
                </a:lnTo>
                <a:lnTo>
                  <a:pt x="558800" y="1100666"/>
                </a:lnTo>
                <a:lnTo>
                  <a:pt x="575733" y="1143000"/>
                </a:lnTo>
                <a:lnTo>
                  <a:pt x="592667" y="1185333"/>
                </a:lnTo>
                <a:lnTo>
                  <a:pt x="618067" y="1227666"/>
                </a:lnTo>
                <a:lnTo>
                  <a:pt x="635000" y="1261533"/>
                </a:lnTo>
                <a:lnTo>
                  <a:pt x="651933" y="1303866"/>
                </a:lnTo>
                <a:lnTo>
                  <a:pt x="668867" y="1346200"/>
                </a:lnTo>
                <a:lnTo>
                  <a:pt x="685800" y="1388533"/>
                </a:lnTo>
                <a:lnTo>
                  <a:pt x="711200" y="1430866"/>
                </a:lnTo>
                <a:lnTo>
                  <a:pt x="728133" y="1473200"/>
                </a:lnTo>
                <a:lnTo>
                  <a:pt x="745067" y="1524000"/>
                </a:lnTo>
                <a:lnTo>
                  <a:pt x="770467" y="1566333"/>
                </a:lnTo>
                <a:lnTo>
                  <a:pt x="787400" y="1608666"/>
                </a:lnTo>
                <a:lnTo>
                  <a:pt x="804333" y="1651000"/>
                </a:lnTo>
                <a:lnTo>
                  <a:pt x="829733" y="1701800"/>
                </a:lnTo>
                <a:lnTo>
                  <a:pt x="846667" y="1744133"/>
                </a:lnTo>
                <a:lnTo>
                  <a:pt x="872067" y="1794933"/>
                </a:lnTo>
                <a:lnTo>
                  <a:pt x="889000" y="1837266"/>
                </a:lnTo>
                <a:lnTo>
                  <a:pt x="914400" y="1888066"/>
                </a:lnTo>
                <a:lnTo>
                  <a:pt x="931333" y="1930400"/>
                </a:lnTo>
                <a:lnTo>
                  <a:pt x="948267" y="1981200"/>
                </a:lnTo>
                <a:lnTo>
                  <a:pt x="965200" y="2032000"/>
                </a:lnTo>
                <a:lnTo>
                  <a:pt x="982133" y="2074333"/>
                </a:lnTo>
                <a:lnTo>
                  <a:pt x="999067" y="2125133"/>
                </a:lnTo>
                <a:lnTo>
                  <a:pt x="1016000" y="2175933"/>
                </a:lnTo>
                <a:lnTo>
                  <a:pt x="1032933" y="2226733"/>
                </a:lnTo>
                <a:lnTo>
                  <a:pt x="1049867" y="2277533"/>
                </a:lnTo>
                <a:lnTo>
                  <a:pt x="1066800" y="2328333"/>
                </a:lnTo>
                <a:lnTo>
                  <a:pt x="1075267" y="2379133"/>
                </a:lnTo>
                <a:lnTo>
                  <a:pt x="1092200" y="2429933"/>
                </a:lnTo>
                <a:lnTo>
                  <a:pt x="1109133" y="2480733"/>
                </a:lnTo>
                <a:lnTo>
                  <a:pt x="1126067" y="2531533"/>
                </a:lnTo>
                <a:lnTo>
                  <a:pt x="1143000" y="2582333"/>
                </a:lnTo>
                <a:lnTo>
                  <a:pt x="1159933" y="2633133"/>
                </a:lnTo>
                <a:lnTo>
                  <a:pt x="1168400" y="2683933"/>
                </a:lnTo>
                <a:lnTo>
                  <a:pt x="1185333" y="2734733"/>
                </a:lnTo>
                <a:lnTo>
                  <a:pt x="1193800" y="2785533"/>
                </a:lnTo>
                <a:lnTo>
                  <a:pt x="1202267" y="2836333"/>
                </a:lnTo>
                <a:lnTo>
                  <a:pt x="1210733" y="2887133"/>
                </a:lnTo>
                <a:lnTo>
                  <a:pt x="1219200" y="2929466"/>
                </a:lnTo>
                <a:lnTo>
                  <a:pt x="1219200" y="2963333"/>
                </a:lnTo>
                <a:lnTo>
                  <a:pt x="1227667" y="2997200"/>
                </a:lnTo>
                <a:lnTo>
                  <a:pt x="1227667" y="2997200"/>
                </a:lnTo>
                <a:lnTo>
                  <a:pt x="1227667" y="3014133"/>
                </a:lnTo>
                <a:lnTo>
                  <a:pt x="1227667" y="301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506133" y="3158067"/>
            <a:ext cx="220135" cy="237067"/>
          </a:xfrm>
          <a:custGeom>
            <a:avLst/>
            <a:gdLst/>
            <a:ahLst/>
            <a:cxnLst/>
            <a:rect l="0" t="0" r="0" b="0"/>
            <a:pathLst>
              <a:path w="220135" h="237067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11666"/>
                </a:lnTo>
                <a:lnTo>
                  <a:pt x="16934" y="203200"/>
                </a:lnTo>
                <a:lnTo>
                  <a:pt x="16934" y="186266"/>
                </a:lnTo>
                <a:lnTo>
                  <a:pt x="16934" y="177800"/>
                </a:lnTo>
                <a:lnTo>
                  <a:pt x="16934" y="160866"/>
                </a:lnTo>
                <a:lnTo>
                  <a:pt x="16934" y="152400"/>
                </a:lnTo>
                <a:lnTo>
                  <a:pt x="16934" y="135466"/>
                </a:lnTo>
                <a:lnTo>
                  <a:pt x="16934" y="127000"/>
                </a:lnTo>
                <a:lnTo>
                  <a:pt x="16934" y="118533"/>
                </a:lnTo>
                <a:lnTo>
                  <a:pt x="16934" y="101600"/>
                </a:lnTo>
                <a:lnTo>
                  <a:pt x="16934" y="93133"/>
                </a:lnTo>
                <a:lnTo>
                  <a:pt x="8467" y="84666"/>
                </a:lnTo>
                <a:lnTo>
                  <a:pt x="8467" y="76200"/>
                </a:lnTo>
                <a:lnTo>
                  <a:pt x="8467" y="67733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42334" y="33866"/>
                </a:lnTo>
                <a:lnTo>
                  <a:pt x="50800" y="42333"/>
                </a:lnTo>
                <a:lnTo>
                  <a:pt x="59267" y="50800"/>
                </a:lnTo>
                <a:lnTo>
                  <a:pt x="67734" y="50800"/>
                </a:lnTo>
                <a:lnTo>
                  <a:pt x="76200" y="59266"/>
                </a:lnTo>
                <a:lnTo>
                  <a:pt x="93134" y="67733"/>
                </a:lnTo>
                <a:lnTo>
                  <a:pt x="110067" y="67733"/>
                </a:lnTo>
                <a:lnTo>
                  <a:pt x="127000" y="76200"/>
                </a:lnTo>
                <a:lnTo>
                  <a:pt x="143934" y="84666"/>
                </a:lnTo>
                <a:lnTo>
                  <a:pt x="160867" y="93133"/>
                </a:lnTo>
                <a:lnTo>
                  <a:pt x="177800" y="101600"/>
                </a:lnTo>
                <a:lnTo>
                  <a:pt x="186267" y="110066"/>
                </a:lnTo>
                <a:lnTo>
                  <a:pt x="203200" y="118533"/>
                </a:lnTo>
                <a:lnTo>
                  <a:pt x="203200" y="118533"/>
                </a:lnTo>
                <a:lnTo>
                  <a:pt x="220134" y="127000"/>
                </a:lnTo>
                <a:lnTo>
                  <a:pt x="22013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3615267" y="3166533"/>
            <a:ext cx="1744134" cy="2963335"/>
          </a:xfrm>
          <a:custGeom>
            <a:avLst/>
            <a:gdLst/>
            <a:ahLst/>
            <a:cxnLst/>
            <a:rect l="0" t="0" r="0" b="0"/>
            <a:pathLst>
              <a:path w="1744134" h="2963335">
                <a:moveTo>
                  <a:pt x="1744133" y="0"/>
                </a:moveTo>
                <a:lnTo>
                  <a:pt x="1744133" y="0"/>
                </a:lnTo>
                <a:lnTo>
                  <a:pt x="1744133" y="8467"/>
                </a:lnTo>
                <a:lnTo>
                  <a:pt x="1744133" y="8467"/>
                </a:lnTo>
                <a:lnTo>
                  <a:pt x="1744133" y="8467"/>
                </a:lnTo>
                <a:lnTo>
                  <a:pt x="1744133" y="8467"/>
                </a:lnTo>
                <a:lnTo>
                  <a:pt x="1744133" y="8467"/>
                </a:lnTo>
                <a:lnTo>
                  <a:pt x="1744133" y="8467"/>
                </a:lnTo>
                <a:lnTo>
                  <a:pt x="1744133" y="8467"/>
                </a:lnTo>
                <a:lnTo>
                  <a:pt x="1744133" y="8467"/>
                </a:lnTo>
                <a:lnTo>
                  <a:pt x="1744133" y="8467"/>
                </a:lnTo>
                <a:lnTo>
                  <a:pt x="1744133" y="16934"/>
                </a:lnTo>
                <a:lnTo>
                  <a:pt x="1735666" y="16934"/>
                </a:lnTo>
                <a:lnTo>
                  <a:pt x="1735666" y="25400"/>
                </a:lnTo>
                <a:lnTo>
                  <a:pt x="1727200" y="25400"/>
                </a:lnTo>
                <a:lnTo>
                  <a:pt x="1727200" y="33867"/>
                </a:lnTo>
                <a:lnTo>
                  <a:pt x="1718733" y="33867"/>
                </a:lnTo>
                <a:lnTo>
                  <a:pt x="1718733" y="42334"/>
                </a:lnTo>
                <a:lnTo>
                  <a:pt x="1710266" y="42334"/>
                </a:lnTo>
                <a:lnTo>
                  <a:pt x="1701800" y="50800"/>
                </a:lnTo>
                <a:lnTo>
                  <a:pt x="1693333" y="59267"/>
                </a:lnTo>
                <a:lnTo>
                  <a:pt x="1684866" y="67734"/>
                </a:lnTo>
                <a:lnTo>
                  <a:pt x="1676400" y="76200"/>
                </a:lnTo>
                <a:lnTo>
                  <a:pt x="1667933" y="76200"/>
                </a:lnTo>
                <a:lnTo>
                  <a:pt x="1659466" y="84667"/>
                </a:lnTo>
                <a:lnTo>
                  <a:pt x="1651000" y="93134"/>
                </a:lnTo>
                <a:lnTo>
                  <a:pt x="1634066" y="110067"/>
                </a:lnTo>
                <a:lnTo>
                  <a:pt x="1625600" y="118534"/>
                </a:lnTo>
                <a:lnTo>
                  <a:pt x="1617133" y="127000"/>
                </a:lnTo>
                <a:lnTo>
                  <a:pt x="1600200" y="143934"/>
                </a:lnTo>
                <a:lnTo>
                  <a:pt x="1591733" y="152400"/>
                </a:lnTo>
                <a:lnTo>
                  <a:pt x="1574800" y="169334"/>
                </a:lnTo>
                <a:lnTo>
                  <a:pt x="1557866" y="177800"/>
                </a:lnTo>
                <a:lnTo>
                  <a:pt x="1540933" y="194734"/>
                </a:lnTo>
                <a:lnTo>
                  <a:pt x="1532466" y="203200"/>
                </a:lnTo>
                <a:lnTo>
                  <a:pt x="1515533" y="220134"/>
                </a:lnTo>
                <a:lnTo>
                  <a:pt x="1498600" y="237067"/>
                </a:lnTo>
                <a:lnTo>
                  <a:pt x="1481666" y="254000"/>
                </a:lnTo>
                <a:lnTo>
                  <a:pt x="1464733" y="270934"/>
                </a:lnTo>
                <a:lnTo>
                  <a:pt x="1447800" y="287867"/>
                </a:lnTo>
                <a:lnTo>
                  <a:pt x="1430866" y="304800"/>
                </a:lnTo>
                <a:lnTo>
                  <a:pt x="1413933" y="330200"/>
                </a:lnTo>
                <a:lnTo>
                  <a:pt x="1405466" y="347134"/>
                </a:lnTo>
                <a:lnTo>
                  <a:pt x="1380066" y="372534"/>
                </a:lnTo>
                <a:lnTo>
                  <a:pt x="1371600" y="389467"/>
                </a:lnTo>
                <a:lnTo>
                  <a:pt x="1354666" y="414867"/>
                </a:lnTo>
                <a:lnTo>
                  <a:pt x="1337733" y="440267"/>
                </a:lnTo>
                <a:lnTo>
                  <a:pt x="1320800" y="465667"/>
                </a:lnTo>
                <a:lnTo>
                  <a:pt x="1303866" y="499534"/>
                </a:lnTo>
                <a:lnTo>
                  <a:pt x="1286933" y="524934"/>
                </a:lnTo>
                <a:lnTo>
                  <a:pt x="1270000" y="550334"/>
                </a:lnTo>
                <a:lnTo>
                  <a:pt x="1253066" y="584200"/>
                </a:lnTo>
                <a:lnTo>
                  <a:pt x="1236133" y="609600"/>
                </a:lnTo>
                <a:lnTo>
                  <a:pt x="1219200" y="643467"/>
                </a:lnTo>
                <a:lnTo>
                  <a:pt x="1202266" y="677334"/>
                </a:lnTo>
                <a:lnTo>
                  <a:pt x="1185333" y="711200"/>
                </a:lnTo>
                <a:lnTo>
                  <a:pt x="1168400" y="745067"/>
                </a:lnTo>
                <a:lnTo>
                  <a:pt x="1151466" y="778934"/>
                </a:lnTo>
                <a:lnTo>
                  <a:pt x="1134533" y="812800"/>
                </a:lnTo>
                <a:lnTo>
                  <a:pt x="1117600" y="846667"/>
                </a:lnTo>
                <a:lnTo>
                  <a:pt x="1100666" y="880534"/>
                </a:lnTo>
                <a:lnTo>
                  <a:pt x="1083733" y="922867"/>
                </a:lnTo>
                <a:lnTo>
                  <a:pt x="1066800" y="956734"/>
                </a:lnTo>
                <a:lnTo>
                  <a:pt x="1049866" y="999067"/>
                </a:lnTo>
                <a:lnTo>
                  <a:pt x="1041400" y="1032934"/>
                </a:lnTo>
                <a:lnTo>
                  <a:pt x="1024466" y="1075267"/>
                </a:lnTo>
                <a:lnTo>
                  <a:pt x="1007533" y="1117600"/>
                </a:lnTo>
                <a:lnTo>
                  <a:pt x="990600" y="1151467"/>
                </a:lnTo>
                <a:lnTo>
                  <a:pt x="973666" y="1193800"/>
                </a:lnTo>
                <a:lnTo>
                  <a:pt x="956733" y="1236134"/>
                </a:lnTo>
                <a:lnTo>
                  <a:pt x="931333" y="1278467"/>
                </a:lnTo>
                <a:lnTo>
                  <a:pt x="914400" y="1312334"/>
                </a:lnTo>
                <a:lnTo>
                  <a:pt x="897466" y="1354667"/>
                </a:lnTo>
                <a:lnTo>
                  <a:pt x="880533" y="1397000"/>
                </a:lnTo>
                <a:lnTo>
                  <a:pt x="863600" y="1439334"/>
                </a:lnTo>
                <a:lnTo>
                  <a:pt x="838200" y="1473200"/>
                </a:lnTo>
                <a:lnTo>
                  <a:pt x="821266" y="1515534"/>
                </a:lnTo>
                <a:lnTo>
                  <a:pt x="804333" y="1557867"/>
                </a:lnTo>
                <a:lnTo>
                  <a:pt x="778933" y="1600200"/>
                </a:lnTo>
                <a:lnTo>
                  <a:pt x="762000" y="1642534"/>
                </a:lnTo>
                <a:lnTo>
                  <a:pt x="745066" y="1684867"/>
                </a:lnTo>
                <a:lnTo>
                  <a:pt x="728133" y="1718734"/>
                </a:lnTo>
                <a:lnTo>
                  <a:pt x="711200" y="1761067"/>
                </a:lnTo>
                <a:lnTo>
                  <a:pt x="694266" y="1803400"/>
                </a:lnTo>
                <a:lnTo>
                  <a:pt x="668866" y="1837267"/>
                </a:lnTo>
                <a:lnTo>
                  <a:pt x="651933" y="1879600"/>
                </a:lnTo>
                <a:lnTo>
                  <a:pt x="635000" y="1921934"/>
                </a:lnTo>
                <a:lnTo>
                  <a:pt x="609600" y="1964267"/>
                </a:lnTo>
                <a:lnTo>
                  <a:pt x="592666" y="1998134"/>
                </a:lnTo>
                <a:lnTo>
                  <a:pt x="567266" y="2040467"/>
                </a:lnTo>
                <a:lnTo>
                  <a:pt x="550333" y="2074334"/>
                </a:lnTo>
                <a:lnTo>
                  <a:pt x="524933" y="2116667"/>
                </a:lnTo>
                <a:lnTo>
                  <a:pt x="499533" y="2150534"/>
                </a:lnTo>
                <a:lnTo>
                  <a:pt x="482600" y="2192867"/>
                </a:lnTo>
                <a:lnTo>
                  <a:pt x="457200" y="2226734"/>
                </a:lnTo>
                <a:lnTo>
                  <a:pt x="440266" y="2269067"/>
                </a:lnTo>
                <a:lnTo>
                  <a:pt x="423333" y="2302934"/>
                </a:lnTo>
                <a:lnTo>
                  <a:pt x="397933" y="2345267"/>
                </a:lnTo>
                <a:lnTo>
                  <a:pt x="381000" y="2379134"/>
                </a:lnTo>
                <a:lnTo>
                  <a:pt x="355600" y="2421467"/>
                </a:lnTo>
                <a:lnTo>
                  <a:pt x="338666" y="2455334"/>
                </a:lnTo>
                <a:lnTo>
                  <a:pt x="313266" y="2489200"/>
                </a:lnTo>
                <a:lnTo>
                  <a:pt x="296333" y="2523067"/>
                </a:lnTo>
                <a:lnTo>
                  <a:pt x="270933" y="2556934"/>
                </a:lnTo>
                <a:lnTo>
                  <a:pt x="254000" y="2590800"/>
                </a:lnTo>
                <a:lnTo>
                  <a:pt x="228600" y="2616200"/>
                </a:lnTo>
                <a:lnTo>
                  <a:pt x="211666" y="2650067"/>
                </a:lnTo>
                <a:lnTo>
                  <a:pt x="194733" y="2683934"/>
                </a:lnTo>
                <a:lnTo>
                  <a:pt x="169333" y="2709334"/>
                </a:lnTo>
                <a:lnTo>
                  <a:pt x="152400" y="2743200"/>
                </a:lnTo>
                <a:lnTo>
                  <a:pt x="127000" y="2768600"/>
                </a:lnTo>
                <a:lnTo>
                  <a:pt x="101600" y="2794000"/>
                </a:lnTo>
                <a:lnTo>
                  <a:pt x="84666" y="2819400"/>
                </a:lnTo>
                <a:lnTo>
                  <a:pt x="67733" y="2844800"/>
                </a:lnTo>
                <a:lnTo>
                  <a:pt x="50800" y="2870200"/>
                </a:lnTo>
                <a:lnTo>
                  <a:pt x="33866" y="2895600"/>
                </a:lnTo>
                <a:lnTo>
                  <a:pt x="16933" y="2912534"/>
                </a:lnTo>
                <a:lnTo>
                  <a:pt x="8466" y="2929467"/>
                </a:lnTo>
                <a:lnTo>
                  <a:pt x="0" y="2946400"/>
                </a:lnTo>
                <a:lnTo>
                  <a:pt x="0" y="2954867"/>
                </a:lnTo>
                <a:lnTo>
                  <a:pt x="0" y="2954867"/>
                </a:lnTo>
                <a:lnTo>
                  <a:pt x="0" y="2963334"/>
                </a:lnTo>
                <a:lnTo>
                  <a:pt x="0" y="2963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147733" y="3191933"/>
            <a:ext cx="203201" cy="186268"/>
          </a:xfrm>
          <a:custGeom>
            <a:avLst/>
            <a:gdLst/>
            <a:ahLst/>
            <a:cxnLst/>
            <a:rect l="0" t="0" r="0" b="0"/>
            <a:pathLst>
              <a:path w="203201" h="1862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16934"/>
                </a:lnTo>
                <a:lnTo>
                  <a:pt x="59267" y="16934"/>
                </a:lnTo>
                <a:lnTo>
                  <a:pt x="67734" y="16934"/>
                </a:lnTo>
                <a:lnTo>
                  <a:pt x="84667" y="25400"/>
                </a:lnTo>
                <a:lnTo>
                  <a:pt x="101600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43934" y="25400"/>
                </a:lnTo>
                <a:lnTo>
                  <a:pt x="152400" y="16934"/>
                </a:lnTo>
                <a:lnTo>
                  <a:pt x="160867" y="16934"/>
                </a:lnTo>
                <a:lnTo>
                  <a:pt x="169334" y="16934"/>
                </a:lnTo>
                <a:lnTo>
                  <a:pt x="177800" y="16934"/>
                </a:lnTo>
                <a:lnTo>
                  <a:pt x="186267" y="16934"/>
                </a:lnTo>
                <a:lnTo>
                  <a:pt x="186267" y="16934"/>
                </a:lnTo>
                <a:lnTo>
                  <a:pt x="194734" y="16934"/>
                </a:lnTo>
                <a:lnTo>
                  <a:pt x="194734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25400"/>
                </a:lnTo>
                <a:lnTo>
                  <a:pt x="203200" y="33867"/>
                </a:lnTo>
                <a:lnTo>
                  <a:pt x="194734" y="50800"/>
                </a:lnTo>
                <a:lnTo>
                  <a:pt x="194734" y="59267"/>
                </a:lnTo>
                <a:lnTo>
                  <a:pt x="186267" y="67734"/>
                </a:lnTo>
                <a:lnTo>
                  <a:pt x="186267" y="84667"/>
                </a:lnTo>
                <a:lnTo>
                  <a:pt x="186267" y="101600"/>
                </a:lnTo>
                <a:lnTo>
                  <a:pt x="177800" y="118534"/>
                </a:lnTo>
                <a:lnTo>
                  <a:pt x="177800" y="135467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86267"/>
                </a:lnTo>
                <a:lnTo>
                  <a:pt x="1778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3081867" y="5960533"/>
            <a:ext cx="152401" cy="372535"/>
          </a:xfrm>
          <a:custGeom>
            <a:avLst/>
            <a:gdLst/>
            <a:ahLst/>
            <a:cxnLst/>
            <a:rect l="0" t="0" r="0" b="0"/>
            <a:pathLst>
              <a:path w="152401" h="372535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25400" y="186267"/>
                </a:lnTo>
                <a:lnTo>
                  <a:pt x="25400" y="211667"/>
                </a:lnTo>
                <a:lnTo>
                  <a:pt x="25400" y="228600"/>
                </a:lnTo>
                <a:lnTo>
                  <a:pt x="33866" y="245534"/>
                </a:lnTo>
                <a:lnTo>
                  <a:pt x="33866" y="270934"/>
                </a:lnTo>
                <a:lnTo>
                  <a:pt x="42333" y="287867"/>
                </a:lnTo>
                <a:lnTo>
                  <a:pt x="50800" y="304800"/>
                </a:lnTo>
                <a:lnTo>
                  <a:pt x="50800" y="321734"/>
                </a:lnTo>
                <a:lnTo>
                  <a:pt x="59266" y="338667"/>
                </a:lnTo>
                <a:lnTo>
                  <a:pt x="67733" y="347134"/>
                </a:lnTo>
                <a:lnTo>
                  <a:pt x="76200" y="364067"/>
                </a:lnTo>
                <a:lnTo>
                  <a:pt x="76200" y="364067"/>
                </a:lnTo>
                <a:lnTo>
                  <a:pt x="84666" y="372534"/>
                </a:lnTo>
                <a:lnTo>
                  <a:pt x="84666" y="372534"/>
                </a:lnTo>
                <a:lnTo>
                  <a:pt x="93133" y="364067"/>
                </a:lnTo>
                <a:lnTo>
                  <a:pt x="93133" y="364067"/>
                </a:lnTo>
                <a:lnTo>
                  <a:pt x="101600" y="355600"/>
                </a:lnTo>
                <a:lnTo>
                  <a:pt x="101600" y="338667"/>
                </a:lnTo>
                <a:lnTo>
                  <a:pt x="101600" y="321734"/>
                </a:lnTo>
                <a:lnTo>
                  <a:pt x="101600" y="304800"/>
                </a:lnTo>
                <a:lnTo>
                  <a:pt x="110066" y="279400"/>
                </a:lnTo>
                <a:lnTo>
                  <a:pt x="110066" y="262467"/>
                </a:lnTo>
                <a:lnTo>
                  <a:pt x="110066" y="237067"/>
                </a:lnTo>
                <a:lnTo>
                  <a:pt x="118533" y="211667"/>
                </a:lnTo>
                <a:lnTo>
                  <a:pt x="118533" y="194734"/>
                </a:lnTo>
                <a:lnTo>
                  <a:pt x="118533" y="169334"/>
                </a:lnTo>
                <a:lnTo>
                  <a:pt x="127000" y="152400"/>
                </a:lnTo>
                <a:lnTo>
                  <a:pt x="135466" y="135467"/>
                </a:lnTo>
                <a:lnTo>
                  <a:pt x="135466" y="118534"/>
                </a:lnTo>
                <a:lnTo>
                  <a:pt x="135466" y="101600"/>
                </a:lnTo>
                <a:lnTo>
                  <a:pt x="143933" y="93134"/>
                </a:lnTo>
                <a:lnTo>
                  <a:pt x="143933" y="84667"/>
                </a:lnTo>
                <a:lnTo>
                  <a:pt x="152400" y="76200"/>
                </a:lnTo>
                <a:lnTo>
                  <a:pt x="152400" y="67734"/>
                </a:lnTo>
                <a:lnTo>
                  <a:pt x="152400" y="67734"/>
                </a:lnTo>
                <a:lnTo>
                  <a:pt x="152400" y="67734"/>
                </a:lnTo>
                <a:lnTo>
                  <a:pt x="152400" y="67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268133" y="6138333"/>
            <a:ext cx="143935" cy="194735"/>
          </a:xfrm>
          <a:custGeom>
            <a:avLst/>
            <a:gdLst/>
            <a:ahLst/>
            <a:cxnLst/>
            <a:rect l="0" t="0" r="0" b="0"/>
            <a:pathLst>
              <a:path w="143935" h="194735">
                <a:moveTo>
                  <a:pt x="16934" y="101600"/>
                </a:moveTo>
                <a:lnTo>
                  <a:pt x="16934" y="101600"/>
                </a:lnTo>
                <a:lnTo>
                  <a:pt x="25400" y="101600"/>
                </a:lnTo>
                <a:lnTo>
                  <a:pt x="25400" y="110067"/>
                </a:lnTo>
                <a:lnTo>
                  <a:pt x="25400" y="110067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4" y="93134"/>
                </a:lnTo>
                <a:lnTo>
                  <a:pt x="59267" y="93134"/>
                </a:lnTo>
                <a:lnTo>
                  <a:pt x="67734" y="84667"/>
                </a:lnTo>
                <a:lnTo>
                  <a:pt x="76200" y="84667"/>
                </a:lnTo>
                <a:lnTo>
                  <a:pt x="84667" y="76200"/>
                </a:lnTo>
                <a:lnTo>
                  <a:pt x="101600" y="76200"/>
                </a:lnTo>
                <a:lnTo>
                  <a:pt x="110067" y="67734"/>
                </a:lnTo>
                <a:lnTo>
                  <a:pt x="118534" y="67734"/>
                </a:lnTo>
                <a:lnTo>
                  <a:pt x="127000" y="59267"/>
                </a:lnTo>
                <a:lnTo>
                  <a:pt x="135467" y="59267"/>
                </a:lnTo>
                <a:lnTo>
                  <a:pt x="143934" y="50800"/>
                </a:lnTo>
                <a:lnTo>
                  <a:pt x="143934" y="42334"/>
                </a:lnTo>
                <a:lnTo>
                  <a:pt x="143934" y="33867"/>
                </a:lnTo>
                <a:lnTo>
                  <a:pt x="135467" y="25400"/>
                </a:lnTo>
                <a:lnTo>
                  <a:pt x="135467" y="25400"/>
                </a:lnTo>
                <a:lnTo>
                  <a:pt x="127000" y="16934"/>
                </a:lnTo>
                <a:lnTo>
                  <a:pt x="118534" y="8467"/>
                </a:lnTo>
                <a:lnTo>
                  <a:pt x="110067" y="8467"/>
                </a:lnTo>
                <a:lnTo>
                  <a:pt x="93134" y="8467"/>
                </a:lnTo>
                <a:lnTo>
                  <a:pt x="84667" y="8467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16934" y="16934"/>
                </a:lnTo>
                <a:lnTo>
                  <a:pt x="8467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7" y="127000"/>
                </a:lnTo>
                <a:lnTo>
                  <a:pt x="16934" y="143934"/>
                </a:lnTo>
                <a:lnTo>
                  <a:pt x="25400" y="160867"/>
                </a:lnTo>
                <a:lnTo>
                  <a:pt x="42334" y="169334"/>
                </a:lnTo>
                <a:lnTo>
                  <a:pt x="50800" y="177800"/>
                </a:lnTo>
                <a:lnTo>
                  <a:pt x="67734" y="186267"/>
                </a:lnTo>
                <a:lnTo>
                  <a:pt x="76200" y="194734"/>
                </a:lnTo>
                <a:lnTo>
                  <a:pt x="93134" y="194734"/>
                </a:lnTo>
                <a:lnTo>
                  <a:pt x="101600" y="194734"/>
                </a:lnTo>
                <a:lnTo>
                  <a:pt x="118534" y="194734"/>
                </a:lnTo>
                <a:lnTo>
                  <a:pt x="127000" y="186267"/>
                </a:lnTo>
                <a:lnTo>
                  <a:pt x="127000" y="186267"/>
                </a:lnTo>
                <a:lnTo>
                  <a:pt x="127000" y="177800"/>
                </a:lnTo>
                <a:lnTo>
                  <a:pt x="1270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437467" y="6180667"/>
            <a:ext cx="152401" cy="186267"/>
          </a:xfrm>
          <a:custGeom>
            <a:avLst/>
            <a:gdLst/>
            <a:ahLst/>
            <a:cxnLst/>
            <a:rect l="0" t="0" r="0" b="0"/>
            <a:pathLst>
              <a:path w="152401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84666"/>
                </a:lnTo>
                <a:lnTo>
                  <a:pt x="33866" y="93133"/>
                </a:lnTo>
                <a:lnTo>
                  <a:pt x="33866" y="110066"/>
                </a:lnTo>
                <a:lnTo>
                  <a:pt x="33866" y="127000"/>
                </a:lnTo>
                <a:lnTo>
                  <a:pt x="42333" y="135466"/>
                </a:lnTo>
                <a:lnTo>
                  <a:pt x="42333" y="143933"/>
                </a:lnTo>
                <a:lnTo>
                  <a:pt x="42333" y="160866"/>
                </a:lnTo>
                <a:lnTo>
                  <a:pt x="42333" y="169333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86266"/>
                </a:lnTo>
                <a:lnTo>
                  <a:pt x="50800" y="186266"/>
                </a:lnTo>
                <a:lnTo>
                  <a:pt x="50800" y="186266"/>
                </a:lnTo>
                <a:lnTo>
                  <a:pt x="50800" y="177800"/>
                </a:lnTo>
                <a:lnTo>
                  <a:pt x="50800" y="169333"/>
                </a:lnTo>
                <a:lnTo>
                  <a:pt x="50800" y="160866"/>
                </a:lnTo>
                <a:lnTo>
                  <a:pt x="50800" y="152400"/>
                </a:lnTo>
                <a:lnTo>
                  <a:pt x="42333" y="135466"/>
                </a:lnTo>
                <a:lnTo>
                  <a:pt x="42333" y="127000"/>
                </a:lnTo>
                <a:lnTo>
                  <a:pt x="42333" y="110066"/>
                </a:lnTo>
                <a:lnTo>
                  <a:pt x="42333" y="93133"/>
                </a:lnTo>
                <a:lnTo>
                  <a:pt x="33866" y="76200"/>
                </a:lnTo>
                <a:lnTo>
                  <a:pt x="33866" y="59266"/>
                </a:lnTo>
                <a:lnTo>
                  <a:pt x="33866" y="42333"/>
                </a:lnTo>
                <a:lnTo>
                  <a:pt x="42333" y="33866"/>
                </a:lnTo>
                <a:lnTo>
                  <a:pt x="42333" y="16933"/>
                </a:lnTo>
                <a:lnTo>
                  <a:pt x="50800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8466"/>
                </a:lnTo>
                <a:lnTo>
                  <a:pt x="110066" y="8466"/>
                </a:lnTo>
                <a:lnTo>
                  <a:pt x="118533" y="16933"/>
                </a:lnTo>
                <a:lnTo>
                  <a:pt x="127000" y="25400"/>
                </a:lnTo>
                <a:lnTo>
                  <a:pt x="135466" y="25400"/>
                </a:lnTo>
                <a:lnTo>
                  <a:pt x="143933" y="33866"/>
                </a:lnTo>
                <a:lnTo>
                  <a:pt x="143933" y="33866"/>
                </a:lnTo>
                <a:lnTo>
                  <a:pt x="143933" y="33866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716867" y="6112933"/>
            <a:ext cx="1" cy="304801"/>
          </a:xfrm>
          <a:custGeom>
            <a:avLst/>
            <a:gdLst/>
            <a:ahLst/>
            <a:cxnLst/>
            <a:rect l="0" t="0" r="0" b="0"/>
            <a:pathLst>
              <a:path w="1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62467"/>
                </a:lnTo>
                <a:lnTo>
                  <a:pt x="0" y="270934"/>
                </a:lnTo>
                <a:lnTo>
                  <a:pt x="0" y="287867"/>
                </a:lnTo>
                <a:lnTo>
                  <a:pt x="0" y="296334"/>
                </a:lnTo>
                <a:lnTo>
                  <a:pt x="0" y="304800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606800" y="6223000"/>
            <a:ext cx="237068" cy="177801"/>
          </a:xfrm>
          <a:custGeom>
            <a:avLst/>
            <a:gdLst/>
            <a:ahLst/>
            <a:cxnLst/>
            <a:rect l="0" t="0" r="0" b="0"/>
            <a:pathLst>
              <a:path w="237068" h="1778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20133" y="0"/>
                </a:lnTo>
                <a:lnTo>
                  <a:pt x="228600" y="8467"/>
                </a:lnTo>
                <a:lnTo>
                  <a:pt x="228600" y="8467"/>
                </a:lnTo>
                <a:lnTo>
                  <a:pt x="237067" y="16933"/>
                </a:lnTo>
                <a:lnTo>
                  <a:pt x="237067" y="25400"/>
                </a:lnTo>
                <a:lnTo>
                  <a:pt x="237067" y="33867"/>
                </a:lnTo>
                <a:lnTo>
                  <a:pt x="237067" y="42333"/>
                </a:lnTo>
                <a:lnTo>
                  <a:pt x="237067" y="59267"/>
                </a:lnTo>
                <a:lnTo>
                  <a:pt x="228600" y="67733"/>
                </a:lnTo>
                <a:lnTo>
                  <a:pt x="228600" y="84667"/>
                </a:lnTo>
                <a:lnTo>
                  <a:pt x="228600" y="93133"/>
                </a:lnTo>
                <a:lnTo>
                  <a:pt x="228600" y="110067"/>
                </a:lnTo>
                <a:lnTo>
                  <a:pt x="228600" y="118533"/>
                </a:lnTo>
                <a:lnTo>
                  <a:pt x="228600" y="135467"/>
                </a:lnTo>
                <a:lnTo>
                  <a:pt x="228600" y="152400"/>
                </a:lnTo>
                <a:lnTo>
                  <a:pt x="228600" y="160867"/>
                </a:lnTo>
                <a:lnTo>
                  <a:pt x="228600" y="169333"/>
                </a:lnTo>
                <a:lnTo>
                  <a:pt x="228600" y="177800"/>
                </a:lnTo>
                <a:lnTo>
                  <a:pt x="228600" y="177800"/>
                </a:lnTo>
                <a:lnTo>
                  <a:pt x="228600" y="177800"/>
                </a:lnTo>
                <a:lnTo>
                  <a:pt x="228600" y="177800"/>
                </a:lnTo>
                <a:lnTo>
                  <a:pt x="228600" y="177800"/>
                </a:lnTo>
                <a:lnTo>
                  <a:pt x="237067" y="169333"/>
                </a:lnTo>
                <a:lnTo>
                  <a:pt x="2370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843867" y="61129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0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911600" y="6214533"/>
            <a:ext cx="127001" cy="220135"/>
          </a:xfrm>
          <a:custGeom>
            <a:avLst/>
            <a:gdLst/>
            <a:ahLst/>
            <a:cxnLst/>
            <a:rect l="0" t="0" r="0" b="0"/>
            <a:pathLst>
              <a:path w="127001" h="220135">
                <a:moveTo>
                  <a:pt x="84667" y="0"/>
                </a:moveTo>
                <a:lnTo>
                  <a:pt x="76200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16933" y="160867"/>
                </a:lnTo>
                <a:lnTo>
                  <a:pt x="25400" y="169334"/>
                </a:lnTo>
                <a:lnTo>
                  <a:pt x="33867" y="186267"/>
                </a:lnTo>
                <a:lnTo>
                  <a:pt x="42333" y="194734"/>
                </a:lnTo>
                <a:lnTo>
                  <a:pt x="59267" y="203200"/>
                </a:lnTo>
                <a:lnTo>
                  <a:pt x="67733" y="211667"/>
                </a:lnTo>
                <a:lnTo>
                  <a:pt x="76200" y="220134"/>
                </a:lnTo>
                <a:lnTo>
                  <a:pt x="93133" y="220134"/>
                </a:lnTo>
                <a:lnTo>
                  <a:pt x="101600" y="220134"/>
                </a:lnTo>
                <a:lnTo>
                  <a:pt x="118533" y="211667"/>
                </a:lnTo>
                <a:lnTo>
                  <a:pt x="118533" y="211667"/>
                </a:lnTo>
                <a:lnTo>
                  <a:pt x="127000" y="203200"/>
                </a:lnTo>
                <a:lnTo>
                  <a:pt x="1270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030133" y="6214533"/>
            <a:ext cx="135468" cy="186268"/>
          </a:xfrm>
          <a:custGeom>
            <a:avLst/>
            <a:gdLst/>
            <a:ahLst/>
            <a:cxnLst/>
            <a:rect l="0" t="0" r="0" b="0"/>
            <a:pathLst>
              <a:path w="135468" h="186268">
                <a:moveTo>
                  <a:pt x="42334" y="93134"/>
                </a:move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101600"/>
                </a:lnTo>
                <a:lnTo>
                  <a:pt x="42334" y="101600"/>
                </a:lnTo>
                <a:lnTo>
                  <a:pt x="50800" y="101600"/>
                </a:lnTo>
                <a:lnTo>
                  <a:pt x="59267" y="93134"/>
                </a:lnTo>
                <a:lnTo>
                  <a:pt x="67734" y="93134"/>
                </a:lnTo>
                <a:lnTo>
                  <a:pt x="76200" y="93134"/>
                </a:lnTo>
                <a:lnTo>
                  <a:pt x="84667" y="93134"/>
                </a:lnTo>
                <a:lnTo>
                  <a:pt x="93134" y="93134"/>
                </a:lnTo>
                <a:lnTo>
                  <a:pt x="110067" y="84667"/>
                </a:lnTo>
                <a:lnTo>
                  <a:pt x="110067" y="84667"/>
                </a:lnTo>
                <a:lnTo>
                  <a:pt x="118534" y="84667"/>
                </a:lnTo>
                <a:lnTo>
                  <a:pt x="118534" y="76200"/>
                </a:lnTo>
                <a:lnTo>
                  <a:pt x="118534" y="67734"/>
                </a:lnTo>
                <a:lnTo>
                  <a:pt x="118534" y="59267"/>
                </a:lnTo>
                <a:lnTo>
                  <a:pt x="118534" y="50800"/>
                </a:lnTo>
                <a:lnTo>
                  <a:pt x="118534" y="42334"/>
                </a:lnTo>
                <a:lnTo>
                  <a:pt x="110067" y="33867"/>
                </a:lnTo>
                <a:lnTo>
                  <a:pt x="110067" y="25400"/>
                </a:lnTo>
                <a:lnTo>
                  <a:pt x="101600" y="16934"/>
                </a:lnTo>
                <a:lnTo>
                  <a:pt x="93134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42334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25400" y="42334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4" y="152400"/>
                </a:lnTo>
                <a:lnTo>
                  <a:pt x="25400" y="160867"/>
                </a:lnTo>
                <a:lnTo>
                  <a:pt x="33867" y="169334"/>
                </a:lnTo>
                <a:lnTo>
                  <a:pt x="42334" y="177800"/>
                </a:lnTo>
                <a:lnTo>
                  <a:pt x="59267" y="186267"/>
                </a:lnTo>
                <a:lnTo>
                  <a:pt x="76200" y="186267"/>
                </a:lnTo>
                <a:lnTo>
                  <a:pt x="84667" y="186267"/>
                </a:lnTo>
                <a:lnTo>
                  <a:pt x="101600" y="177800"/>
                </a:lnTo>
                <a:lnTo>
                  <a:pt x="118534" y="169334"/>
                </a:lnTo>
                <a:lnTo>
                  <a:pt x="118534" y="169334"/>
                </a:lnTo>
                <a:lnTo>
                  <a:pt x="135467" y="160867"/>
                </a:lnTo>
                <a:lnTo>
                  <a:pt x="135467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182533" y="6197600"/>
            <a:ext cx="135468" cy="237068"/>
          </a:xfrm>
          <a:custGeom>
            <a:avLst/>
            <a:gdLst/>
            <a:ahLst/>
            <a:cxnLst/>
            <a:rect l="0" t="0" r="0" b="0"/>
            <a:pathLst>
              <a:path w="135468" h="237068">
                <a:moveTo>
                  <a:pt x="93134" y="33867"/>
                </a:moveTo>
                <a:lnTo>
                  <a:pt x="93134" y="33867"/>
                </a:lnTo>
                <a:lnTo>
                  <a:pt x="93134" y="33867"/>
                </a:lnTo>
                <a:lnTo>
                  <a:pt x="93134" y="25400"/>
                </a:lnTo>
                <a:lnTo>
                  <a:pt x="84667" y="25400"/>
                </a:lnTo>
                <a:lnTo>
                  <a:pt x="84667" y="16933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25400"/>
                </a:lnTo>
                <a:lnTo>
                  <a:pt x="16934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16934" y="110067"/>
                </a:lnTo>
                <a:lnTo>
                  <a:pt x="25400" y="118533"/>
                </a:lnTo>
                <a:lnTo>
                  <a:pt x="33867" y="127000"/>
                </a:lnTo>
                <a:lnTo>
                  <a:pt x="50800" y="143933"/>
                </a:lnTo>
                <a:lnTo>
                  <a:pt x="67734" y="152400"/>
                </a:lnTo>
                <a:lnTo>
                  <a:pt x="76200" y="160867"/>
                </a:lnTo>
                <a:lnTo>
                  <a:pt x="93134" y="169333"/>
                </a:lnTo>
                <a:lnTo>
                  <a:pt x="101600" y="186267"/>
                </a:lnTo>
                <a:lnTo>
                  <a:pt x="118534" y="194733"/>
                </a:lnTo>
                <a:lnTo>
                  <a:pt x="127000" y="203200"/>
                </a:lnTo>
                <a:lnTo>
                  <a:pt x="127000" y="211667"/>
                </a:lnTo>
                <a:lnTo>
                  <a:pt x="135467" y="220133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27000" y="237067"/>
                </a:lnTo>
                <a:lnTo>
                  <a:pt x="118534" y="237067"/>
                </a:lnTo>
                <a:lnTo>
                  <a:pt x="101600" y="237067"/>
                </a:lnTo>
                <a:lnTo>
                  <a:pt x="93134" y="228600"/>
                </a:lnTo>
                <a:lnTo>
                  <a:pt x="67734" y="220133"/>
                </a:lnTo>
                <a:lnTo>
                  <a:pt x="42334" y="220133"/>
                </a:lnTo>
                <a:lnTo>
                  <a:pt x="25400" y="211667"/>
                </a:lnTo>
                <a:lnTo>
                  <a:pt x="25400" y="211667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3953933" y="2074333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945467" y="2048933"/>
            <a:ext cx="33867" cy="1989668"/>
          </a:xfrm>
          <a:custGeom>
            <a:avLst/>
            <a:gdLst/>
            <a:ahLst/>
            <a:cxnLst/>
            <a:rect l="0" t="0" r="0" b="0"/>
            <a:pathLst>
              <a:path w="33867" h="1989668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35467"/>
                </a:lnTo>
                <a:lnTo>
                  <a:pt x="8466" y="143934"/>
                </a:lnTo>
                <a:lnTo>
                  <a:pt x="8466" y="143934"/>
                </a:lnTo>
                <a:lnTo>
                  <a:pt x="8466" y="152400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77800"/>
                </a:lnTo>
                <a:lnTo>
                  <a:pt x="8466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20134"/>
                </a:lnTo>
                <a:lnTo>
                  <a:pt x="16933" y="228600"/>
                </a:lnTo>
                <a:lnTo>
                  <a:pt x="16933" y="2286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45534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62467"/>
                </a:lnTo>
                <a:lnTo>
                  <a:pt x="25400" y="270934"/>
                </a:lnTo>
                <a:lnTo>
                  <a:pt x="25400" y="2794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96334"/>
                </a:lnTo>
                <a:lnTo>
                  <a:pt x="16933" y="296334"/>
                </a:lnTo>
                <a:lnTo>
                  <a:pt x="16933" y="304800"/>
                </a:lnTo>
                <a:lnTo>
                  <a:pt x="16933" y="313267"/>
                </a:lnTo>
                <a:lnTo>
                  <a:pt x="16933" y="313267"/>
                </a:lnTo>
                <a:lnTo>
                  <a:pt x="16933" y="321734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38667"/>
                </a:lnTo>
                <a:lnTo>
                  <a:pt x="8466" y="347134"/>
                </a:lnTo>
                <a:lnTo>
                  <a:pt x="8466" y="347134"/>
                </a:lnTo>
                <a:lnTo>
                  <a:pt x="8466" y="355600"/>
                </a:lnTo>
                <a:lnTo>
                  <a:pt x="8466" y="355600"/>
                </a:lnTo>
                <a:lnTo>
                  <a:pt x="8466" y="364067"/>
                </a:lnTo>
                <a:lnTo>
                  <a:pt x="8466" y="372534"/>
                </a:lnTo>
                <a:lnTo>
                  <a:pt x="8466" y="381000"/>
                </a:lnTo>
                <a:lnTo>
                  <a:pt x="0" y="381000"/>
                </a:lnTo>
                <a:lnTo>
                  <a:pt x="0" y="389467"/>
                </a:lnTo>
                <a:lnTo>
                  <a:pt x="0" y="389467"/>
                </a:lnTo>
                <a:lnTo>
                  <a:pt x="8466" y="397934"/>
                </a:lnTo>
                <a:lnTo>
                  <a:pt x="8466" y="397934"/>
                </a:lnTo>
                <a:lnTo>
                  <a:pt x="8466" y="406400"/>
                </a:lnTo>
                <a:lnTo>
                  <a:pt x="8466" y="414867"/>
                </a:lnTo>
                <a:lnTo>
                  <a:pt x="8466" y="414867"/>
                </a:lnTo>
                <a:lnTo>
                  <a:pt x="8466" y="423334"/>
                </a:lnTo>
                <a:lnTo>
                  <a:pt x="8466" y="431800"/>
                </a:lnTo>
                <a:lnTo>
                  <a:pt x="8466" y="431800"/>
                </a:lnTo>
                <a:lnTo>
                  <a:pt x="8466" y="440267"/>
                </a:lnTo>
                <a:lnTo>
                  <a:pt x="8466" y="448734"/>
                </a:lnTo>
                <a:lnTo>
                  <a:pt x="8466" y="448734"/>
                </a:lnTo>
                <a:lnTo>
                  <a:pt x="8466" y="457200"/>
                </a:lnTo>
                <a:lnTo>
                  <a:pt x="8466" y="465667"/>
                </a:lnTo>
                <a:lnTo>
                  <a:pt x="8466" y="465667"/>
                </a:lnTo>
                <a:lnTo>
                  <a:pt x="8466" y="474134"/>
                </a:lnTo>
                <a:lnTo>
                  <a:pt x="8466" y="482600"/>
                </a:lnTo>
                <a:lnTo>
                  <a:pt x="8466" y="491067"/>
                </a:lnTo>
                <a:lnTo>
                  <a:pt x="8466" y="491067"/>
                </a:lnTo>
                <a:lnTo>
                  <a:pt x="8466" y="499534"/>
                </a:lnTo>
                <a:lnTo>
                  <a:pt x="8466" y="508000"/>
                </a:lnTo>
                <a:lnTo>
                  <a:pt x="8466" y="516467"/>
                </a:lnTo>
                <a:lnTo>
                  <a:pt x="8466" y="524934"/>
                </a:lnTo>
                <a:lnTo>
                  <a:pt x="8466" y="524934"/>
                </a:lnTo>
                <a:lnTo>
                  <a:pt x="8466" y="533400"/>
                </a:lnTo>
                <a:lnTo>
                  <a:pt x="8466" y="541867"/>
                </a:lnTo>
                <a:lnTo>
                  <a:pt x="8466" y="550334"/>
                </a:lnTo>
                <a:lnTo>
                  <a:pt x="8466" y="550334"/>
                </a:lnTo>
                <a:lnTo>
                  <a:pt x="8466" y="558800"/>
                </a:lnTo>
                <a:lnTo>
                  <a:pt x="8466" y="567267"/>
                </a:lnTo>
                <a:lnTo>
                  <a:pt x="8466" y="575734"/>
                </a:lnTo>
                <a:lnTo>
                  <a:pt x="8466" y="575734"/>
                </a:lnTo>
                <a:lnTo>
                  <a:pt x="8466" y="584200"/>
                </a:lnTo>
                <a:lnTo>
                  <a:pt x="8466" y="592667"/>
                </a:lnTo>
                <a:lnTo>
                  <a:pt x="8466" y="592667"/>
                </a:lnTo>
                <a:lnTo>
                  <a:pt x="16933" y="601134"/>
                </a:lnTo>
                <a:lnTo>
                  <a:pt x="16933" y="609600"/>
                </a:lnTo>
                <a:lnTo>
                  <a:pt x="16933" y="609600"/>
                </a:lnTo>
                <a:lnTo>
                  <a:pt x="16933" y="618067"/>
                </a:lnTo>
                <a:lnTo>
                  <a:pt x="16933" y="626534"/>
                </a:lnTo>
                <a:lnTo>
                  <a:pt x="16933" y="626534"/>
                </a:lnTo>
                <a:lnTo>
                  <a:pt x="16933" y="626534"/>
                </a:lnTo>
                <a:lnTo>
                  <a:pt x="16933" y="635000"/>
                </a:lnTo>
                <a:lnTo>
                  <a:pt x="16933" y="635000"/>
                </a:lnTo>
                <a:lnTo>
                  <a:pt x="16933" y="643467"/>
                </a:lnTo>
                <a:lnTo>
                  <a:pt x="16933" y="651934"/>
                </a:lnTo>
                <a:lnTo>
                  <a:pt x="16933" y="651934"/>
                </a:lnTo>
                <a:lnTo>
                  <a:pt x="16933" y="660400"/>
                </a:lnTo>
                <a:lnTo>
                  <a:pt x="16933" y="668867"/>
                </a:lnTo>
                <a:lnTo>
                  <a:pt x="16933" y="668867"/>
                </a:lnTo>
                <a:lnTo>
                  <a:pt x="16933" y="677334"/>
                </a:lnTo>
                <a:lnTo>
                  <a:pt x="16933" y="677334"/>
                </a:lnTo>
                <a:lnTo>
                  <a:pt x="16933" y="685800"/>
                </a:lnTo>
                <a:lnTo>
                  <a:pt x="16933" y="685800"/>
                </a:lnTo>
                <a:lnTo>
                  <a:pt x="16933" y="694267"/>
                </a:lnTo>
                <a:lnTo>
                  <a:pt x="16933" y="702734"/>
                </a:lnTo>
                <a:lnTo>
                  <a:pt x="16933" y="702734"/>
                </a:lnTo>
                <a:lnTo>
                  <a:pt x="16933" y="711200"/>
                </a:lnTo>
                <a:lnTo>
                  <a:pt x="16933" y="711200"/>
                </a:lnTo>
                <a:lnTo>
                  <a:pt x="16933" y="719667"/>
                </a:lnTo>
                <a:lnTo>
                  <a:pt x="16933" y="728134"/>
                </a:lnTo>
                <a:lnTo>
                  <a:pt x="16933" y="728134"/>
                </a:lnTo>
                <a:lnTo>
                  <a:pt x="16933" y="745067"/>
                </a:lnTo>
                <a:lnTo>
                  <a:pt x="16933" y="745067"/>
                </a:lnTo>
                <a:lnTo>
                  <a:pt x="16933" y="753534"/>
                </a:lnTo>
                <a:lnTo>
                  <a:pt x="16933" y="762000"/>
                </a:lnTo>
                <a:lnTo>
                  <a:pt x="16933" y="770467"/>
                </a:lnTo>
                <a:lnTo>
                  <a:pt x="16933" y="770467"/>
                </a:lnTo>
                <a:lnTo>
                  <a:pt x="16933" y="778934"/>
                </a:lnTo>
                <a:lnTo>
                  <a:pt x="16933" y="787400"/>
                </a:lnTo>
                <a:lnTo>
                  <a:pt x="16933" y="795867"/>
                </a:lnTo>
                <a:lnTo>
                  <a:pt x="16933" y="804334"/>
                </a:lnTo>
                <a:lnTo>
                  <a:pt x="16933" y="804334"/>
                </a:lnTo>
                <a:lnTo>
                  <a:pt x="16933" y="812800"/>
                </a:lnTo>
                <a:lnTo>
                  <a:pt x="16933" y="821267"/>
                </a:lnTo>
                <a:lnTo>
                  <a:pt x="16933" y="829734"/>
                </a:lnTo>
                <a:lnTo>
                  <a:pt x="8466" y="838200"/>
                </a:lnTo>
                <a:lnTo>
                  <a:pt x="8466" y="838200"/>
                </a:lnTo>
                <a:lnTo>
                  <a:pt x="8466" y="846667"/>
                </a:lnTo>
                <a:lnTo>
                  <a:pt x="8466" y="855134"/>
                </a:lnTo>
                <a:lnTo>
                  <a:pt x="8466" y="863600"/>
                </a:lnTo>
                <a:lnTo>
                  <a:pt x="8466" y="872067"/>
                </a:lnTo>
                <a:lnTo>
                  <a:pt x="8466" y="872067"/>
                </a:lnTo>
                <a:lnTo>
                  <a:pt x="8466" y="880534"/>
                </a:lnTo>
                <a:lnTo>
                  <a:pt x="8466" y="889000"/>
                </a:lnTo>
                <a:lnTo>
                  <a:pt x="8466" y="897467"/>
                </a:lnTo>
                <a:lnTo>
                  <a:pt x="16933" y="897467"/>
                </a:lnTo>
                <a:lnTo>
                  <a:pt x="16933" y="905934"/>
                </a:lnTo>
                <a:lnTo>
                  <a:pt x="16933" y="914400"/>
                </a:lnTo>
                <a:lnTo>
                  <a:pt x="16933" y="922867"/>
                </a:lnTo>
                <a:lnTo>
                  <a:pt x="16933" y="931334"/>
                </a:lnTo>
                <a:lnTo>
                  <a:pt x="16933" y="931334"/>
                </a:lnTo>
                <a:lnTo>
                  <a:pt x="16933" y="939800"/>
                </a:lnTo>
                <a:lnTo>
                  <a:pt x="16933" y="948267"/>
                </a:lnTo>
                <a:lnTo>
                  <a:pt x="16933" y="956734"/>
                </a:lnTo>
                <a:lnTo>
                  <a:pt x="16933" y="956734"/>
                </a:lnTo>
                <a:lnTo>
                  <a:pt x="16933" y="965200"/>
                </a:lnTo>
                <a:lnTo>
                  <a:pt x="16933" y="973667"/>
                </a:lnTo>
                <a:lnTo>
                  <a:pt x="16933" y="973667"/>
                </a:lnTo>
                <a:lnTo>
                  <a:pt x="16933" y="982134"/>
                </a:lnTo>
                <a:lnTo>
                  <a:pt x="16933" y="990600"/>
                </a:lnTo>
                <a:lnTo>
                  <a:pt x="16933" y="990600"/>
                </a:lnTo>
                <a:lnTo>
                  <a:pt x="16933" y="999067"/>
                </a:lnTo>
                <a:lnTo>
                  <a:pt x="16933" y="1007534"/>
                </a:lnTo>
                <a:lnTo>
                  <a:pt x="8466" y="1007534"/>
                </a:lnTo>
                <a:lnTo>
                  <a:pt x="8466" y="1016000"/>
                </a:lnTo>
                <a:lnTo>
                  <a:pt x="8466" y="1016000"/>
                </a:lnTo>
                <a:lnTo>
                  <a:pt x="16933" y="1024467"/>
                </a:lnTo>
                <a:lnTo>
                  <a:pt x="16933" y="1024467"/>
                </a:lnTo>
                <a:lnTo>
                  <a:pt x="8466" y="1024467"/>
                </a:lnTo>
                <a:lnTo>
                  <a:pt x="8466" y="1024467"/>
                </a:lnTo>
                <a:lnTo>
                  <a:pt x="8466" y="1024467"/>
                </a:lnTo>
                <a:lnTo>
                  <a:pt x="8466" y="1024467"/>
                </a:lnTo>
                <a:lnTo>
                  <a:pt x="8466" y="1024467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8466" y="1032934"/>
                </a:lnTo>
                <a:lnTo>
                  <a:pt x="16933" y="1032934"/>
                </a:lnTo>
                <a:lnTo>
                  <a:pt x="16933" y="1041400"/>
                </a:lnTo>
                <a:lnTo>
                  <a:pt x="16933" y="1041400"/>
                </a:lnTo>
                <a:lnTo>
                  <a:pt x="16933" y="1041400"/>
                </a:lnTo>
                <a:lnTo>
                  <a:pt x="16933" y="1041400"/>
                </a:lnTo>
                <a:lnTo>
                  <a:pt x="16933" y="1041400"/>
                </a:lnTo>
                <a:lnTo>
                  <a:pt x="16933" y="1049867"/>
                </a:lnTo>
                <a:lnTo>
                  <a:pt x="16933" y="1049867"/>
                </a:lnTo>
                <a:lnTo>
                  <a:pt x="16933" y="1049867"/>
                </a:lnTo>
                <a:lnTo>
                  <a:pt x="16933" y="1058334"/>
                </a:lnTo>
                <a:lnTo>
                  <a:pt x="16933" y="1058334"/>
                </a:lnTo>
                <a:lnTo>
                  <a:pt x="16933" y="1066800"/>
                </a:lnTo>
                <a:lnTo>
                  <a:pt x="16933" y="1066800"/>
                </a:lnTo>
                <a:lnTo>
                  <a:pt x="16933" y="1066800"/>
                </a:lnTo>
                <a:lnTo>
                  <a:pt x="16933" y="1066800"/>
                </a:lnTo>
                <a:lnTo>
                  <a:pt x="16933" y="1075267"/>
                </a:lnTo>
                <a:lnTo>
                  <a:pt x="16933" y="1075267"/>
                </a:lnTo>
                <a:lnTo>
                  <a:pt x="16933" y="1083734"/>
                </a:lnTo>
                <a:lnTo>
                  <a:pt x="16933" y="1083734"/>
                </a:lnTo>
                <a:lnTo>
                  <a:pt x="16933" y="1092200"/>
                </a:lnTo>
                <a:lnTo>
                  <a:pt x="16933" y="1092200"/>
                </a:lnTo>
                <a:lnTo>
                  <a:pt x="16933" y="1100667"/>
                </a:lnTo>
                <a:lnTo>
                  <a:pt x="16933" y="1100667"/>
                </a:lnTo>
                <a:lnTo>
                  <a:pt x="16933" y="1109134"/>
                </a:lnTo>
                <a:lnTo>
                  <a:pt x="16933" y="1109134"/>
                </a:lnTo>
                <a:lnTo>
                  <a:pt x="16933" y="1117600"/>
                </a:lnTo>
                <a:lnTo>
                  <a:pt x="16933" y="1117600"/>
                </a:lnTo>
                <a:lnTo>
                  <a:pt x="16933" y="1126067"/>
                </a:lnTo>
                <a:lnTo>
                  <a:pt x="16933" y="1126067"/>
                </a:lnTo>
                <a:lnTo>
                  <a:pt x="16933" y="1134534"/>
                </a:lnTo>
                <a:lnTo>
                  <a:pt x="16933" y="1143000"/>
                </a:lnTo>
                <a:lnTo>
                  <a:pt x="16933" y="1143000"/>
                </a:lnTo>
                <a:lnTo>
                  <a:pt x="16933" y="1151467"/>
                </a:lnTo>
                <a:lnTo>
                  <a:pt x="16933" y="1159934"/>
                </a:lnTo>
                <a:lnTo>
                  <a:pt x="16933" y="1159934"/>
                </a:lnTo>
                <a:lnTo>
                  <a:pt x="25400" y="1168400"/>
                </a:lnTo>
                <a:lnTo>
                  <a:pt x="25400" y="1176867"/>
                </a:lnTo>
                <a:lnTo>
                  <a:pt x="25400" y="1185334"/>
                </a:lnTo>
                <a:lnTo>
                  <a:pt x="25400" y="1193800"/>
                </a:lnTo>
                <a:lnTo>
                  <a:pt x="25400" y="1193800"/>
                </a:lnTo>
                <a:lnTo>
                  <a:pt x="33866" y="1202267"/>
                </a:lnTo>
                <a:lnTo>
                  <a:pt x="33866" y="1210734"/>
                </a:lnTo>
                <a:lnTo>
                  <a:pt x="33866" y="1219200"/>
                </a:lnTo>
                <a:lnTo>
                  <a:pt x="33866" y="1227667"/>
                </a:lnTo>
                <a:lnTo>
                  <a:pt x="33866" y="1236134"/>
                </a:lnTo>
                <a:lnTo>
                  <a:pt x="33866" y="1244600"/>
                </a:lnTo>
                <a:lnTo>
                  <a:pt x="33866" y="1253067"/>
                </a:lnTo>
                <a:lnTo>
                  <a:pt x="33866" y="1253067"/>
                </a:lnTo>
                <a:lnTo>
                  <a:pt x="33866" y="1261534"/>
                </a:lnTo>
                <a:lnTo>
                  <a:pt x="33866" y="1270000"/>
                </a:lnTo>
                <a:lnTo>
                  <a:pt x="33866" y="1278467"/>
                </a:lnTo>
                <a:lnTo>
                  <a:pt x="33866" y="1295400"/>
                </a:lnTo>
                <a:lnTo>
                  <a:pt x="33866" y="1295400"/>
                </a:lnTo>
                <a:lnTo>
                  <a:pt x="33866" y="1312334"/>
                </a:lnTo>
                <a:lnTo>
                  <a:pt x="33866" y="1312334"/>
                </a:lnTo>
                <a:lnTo>
                  <a:pt x="33866" y="1329267"/>
                </a:lnTo>
                <a:lnTo>
                  <a:pt x="33866" y="1337734"/>
                </a:lnTo>
                <a:lnTo>
                  <a:pt x="33866" y="1346200"/>
                </a:lnTo>
                <a:lnTo>
                  <a:pt x="33866" y="1354667"/>
                </a:lnTo>
                <a:lnTo>
                  <a:pt x="33866" y="1363134"/>
                </a:lnTo>
                <a:lnTo>
                  <a:pt x="33866" y="1371600"/>
                </a:lnTo>
                <a:lnTo>
                  <a:pt x="33866" y="1380067"/>
                </a:lnTo>
                <a:lnTo>
                  <a:pt x="33866" y="1388534"/>
                </a:lnTo>
                <a:lnTo>
                  <a:pt x="33866" y="1397000"/>
                </a:lnTo>
                <a:lnTo>
                  <a:pt x="33866" y="1405467"/>
                </a:lnTo>
                <a:lnTo>
                  <a:pt x="33866" y="1413934"/>
                </a:lnTo>
                <a:lnTo>
                  <a:pt x="25400" y="1422400"/>
                </a:lnTo>
                <a:lnTo>
                  <a:pt x="25400" y="1430867"/>
                </a:lnTo>
                <a:lnTo>
                  <a:pt x="25400" y="1439334"/>
                </a:lnTo>
                <a:lnTo>
                  <a:pt x="25400" y="1447800"/>
                </a:lnTo>
                <a:lnTo>
                  <a:pt x="16933" y="1456267"/>
                </a:lnTo>
                <a:lnTo>
                  <a:pt x="16933" y="1464734"/>
                </a:lnTo>
                <a:lnTo>
                  <a:pt x="16933" y="1481667"/>
                </a:lnTo>
                <a:lnTo>
                  <a:pt x="16933" y="1481667"/>
                </a:lnTo>
                <a:lnTo>
                  <a:pt x="16933" y="1490134"/>
                </a:lnTo>
                <a:lnTo>
                  <a:pt x="16933" y="1498600"/>
                </a:lnTo>
                <a:lnTo>
                  <a:pt x="16933" y="1507067"/>
                </a:lnTo>
                <a:lnTo>
                  <a:pt x="16933" y="1524000"/>
                </a:lnTo>
                <a:lnTo>
                  <a:pt x="16933" y="1532467"/>
                </a:lnTo>
                <a:lnTo>
                  <a:pt x="16933" y="1540934"/>
                </a:lnTo>
                <a:lnTo>
                  <a:pt x="16933" y="1549400"/>
                </a:lnTo>
                <a:lnTo>
                  <a:pt x="16933" y="1557867"/>
                </a:lnTo>
                <a:lnTo>
                  <a:pt x="16933" y="1566334"/>
                </a:lnTo>
                <a:lnTo>
                  <a:pt x="16933" y="1574800"/>
                </a:lnTo>
                <a:lnTo>
                  <a:pt x="16933" y="1583267"/>
                </a:lnTo>
                <a:lnTo>
                  <a:pt x="16933" y="1591734"/>
                </a:lnTo>
                <a:lnTo>
                  <a:pt x="16933" y="1600200"/>
                </a:lnTo>
                <a:lnTo>
                  <a:pt x="8466" y="1608667"/>
                </a:lnTo>
                <a:lnTo>
                  <a:pt x="8466" y="1625600"/>
                </a:lnTo>
                <a:lnTo>
                  <a:pt x="8466" y="1634067"/>
                </a:lnTo>
                <a:lnTo>
                  <a:pt x="8466" y="1642534"/>
                </a:lnTo>
                <a:lnTo>
                  <a:pt x="8466" y="1651000"/>
                </a:lnTo>
                <a:lnTo>
                  <a:pt x="8466" y="1659467"/>
                </a:lnTo>
                <a:lnTo>
                  <a:pt x="8466" y="1667934"/>
                </a:lnTo>
                <a:lnTo>
                  <a:pt x="8466" y="1676400"/>
                </a:lnTo>
                <a:lnTo>
                  <a:pt x="8466" y="1684867"/>
                </a:lnTo>
                <a:lnTo>
                  <a:pt x="8466" y="1693334"/>
                </a:lnTo>
                <a:lnTo>
                  <a:pt x="8466" y="1710267"/>
                </a:lnTo>
                <a:lnTo>
                  <a:pt x="0" y="1710267"/>
                </a:lnTo>
                <a:lnTo>
                  <a:pt x="0" y="1727200"/>
                </a:lnTo>
                <a:lnTo>
                  <a:pt x="0" y="1727200"/>
                </a:lnTo>
                <a:lnTo>
                  <a:pt x="0" y="1744134"/>
                </a:lnTo>
                <a:lnTo>
                  <a:pt x="0" y="1752600"/>
                </a:lnTo>
                <a:lnTo>
                  <a:pt x="0" y="1761067"/>
                </a:lnTo>
                <a:lnTo>
                  <a:pt x="0" y="1769534"/>
                </a:lnTo>
                <a:lnTo>
                  <a:pt x="0" y="1778000"/>
                </a:lnTo>
                <a:lnTo>
                  <a:pt x="0" y="1786467"/>
                </a:lnTo>
                <a:lnTo>
                  <a:pt x="0" y="1794934"/>
                </a:lnTo>
                <a:lnTo>
                  <a:pt x="0" y="1803400"/>
                </a:lnTo>
                <a:lnTo>
                  <a:pt x="0" y="1803400"/>
                </a:lnTo>
                <a:lnTo>
                  <a:pt x="0" y="1811867"/>
                </a:lnTo>
                <a:lnTo>
                  <a:pt x="0" y="1820334"/>
                </a:lnTo>
                <a:lnTo>
                  <a:pt x="0" y="1828800"/>
                </a:lnTo>
                <a:lnTo>
                  <a:pt x="0" y="1837267"/>
                </a:lnTo>
                <a:lnTo>
                  <a:pt x="8466" y="1845734"/>
                </a:lnTo>
                <a:lnTo>
                  <a:pt x="8466" y="1854200"/>
                </a:lnTo>
                <a:lnTo>
                  <a:pt x="8466" y="1854200"/>
                </a:lnTo>
                <a:lnTo>
                  <a:pt x="8466" y="1862667"/>
                </a:lnTo>
                <a:lnTo>
                  <a:pt x="8466" y="1871134"/>
                </a:lnTo>
                <a:lnTo>
                  <a:pt x="8466" y="1871134"/>
                </a:lnTo>
                <a:lnTo>
                  <a:pt x="8466" y="1879600"/>
                </a:lnTo>
                <a:lnTo>
                  <a:pt x="8466" y="1888067"/>
                </a:lnTo>
                <a:lnTo>
                  <a:pt x="8466" y="1896534"/>
                </a:lnTo>
                <a:lnTo>
                  <a:pt x="8466" y="1896534"/>
                </a:lnTo>
                <a:lnTo>
                  <a:pt x="8466" y="1905000"/>
                </a:lnTo>
                <a:lnTo>
                  <a:pt x="8466" y="1905000"/>
                </a:lnTo>
                <a:lnTo>
                  <a:pt x="8466" y="1913467"/>
                </a:lnTo>
                <a:lnTo>
                  <a:pt x="8466" y="1913467"/>
                </a:lnTo>
                <a:lnTo>
                  <a:pt x="8466" y="1921934"/>
                </a:lnTo>
                <a:lnTo>
                  <a:pt x="8466" y="1930400"/>
                </a:lnTo>
                <a:lnTo>
                  <a:pt x="8466" y="1930400"/>
                </a:lnTo>
                <a:lnTo>
                  <a:pt x="8466" y="1938867"/>
                </a:lnTo>
                <a:lnTo>
                  <a:pt x="8466" y="1938867"/>
                </a:lnTo>
                <a:lnTo>
                  <a:pt x="8466" y="1947334"/>
                </a:lnTo>
                <a:lnTo>
                  <a:pt x="8466" y="1947334"/>
                </a:lnTo>
                <a:lnTo>
                  <a:pt x="8466" y="1955800"/>
                </a:lnTo>
                <a:lnTo>
                  <a:pt x="8466" y="1955800"/>
                </a:lnTo>
                <a:lnTo>
                  <a:pt x="16933" y="1964267"/>
                </a:lnTo>
                <a:lnTo>
                  <a:pt x="16933" y="1964267"/>
                </a:lnTo>
                <a:lnTo>
                  <a:pt x="16933" y="1972734"/>
                </a:lnTo>
                <a:lnTo>
                  <a:pt x="16933" y="1972734"/>
                </a:lnTo>
                <a:lnTo>
                  <a:pt x="16933" y="1972734"/>
                </a:lnTo>
                <a:lnTo>
                  <a:pt x="16933" y="1981200"/>
                </a:lnTo>
                <a:lnTo>
                  <a:pt x="16933" y="1981200"/>
                </a:lnTo>
                <a:lnTo>
                  <a:pt x="16933" y="1981200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  <a:lnTo>
                  <a:pt x="16933" y="1989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489200" y="3115733"/>
            <a:ext cx="3005668" cy="33868"/>
          </a:xfrm>
          <a:custGeom>
            <a:avLst/>
            <a:gdLst/>
            <a:ahLst/>
            <a:cxnLst/>
            <a:rect l="0" t="0" r="0" b="0"/>
            <a:pathLst>
              <a:path w="3005668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20133" y="8467"/>
                </a:lnTo>
                <a:lnTo>
                  <a:pt x="228600" y="8467"/>
                </a:lnTo>
                <a:lnTo>
                  <a:pt x="237067" y="8467"/>
                </a:lnTo>
                <a:lnTo>
                  <a:pt x="245533" y="8467"/>
                </a:lnTo>
                <a:lnTo>
                  <a:pt x="245533" y="8467"/>
                </a:lnTo>
                <a:lnTo>
                  <a:pt x="254000" y="8467"/>
                </a:lnTo>
                <a:lnTo>
                  <a:pt x="262467" y="8467"/>
                </a:lnTo>
                <a:lnTo>
                  <a:pt x="270933" y="8467"/>
                </a:lnTo>
                <a:lnTo>
                  <a:pt x="279400" y="8467"/>
                </a:lnTo>
                <a:lnTo>
                  <a:pt x="287867" y="8467"/>
                </a:lnTo>
                <a:lnTo>
                  <a:pt x="296333" y="8467"/>
                </a:lnTo>
                <a:lnTo>
                  <a:pt x="304800" y="8467"/>
                </a:lnTo>
                <a:lnTo>
                  <a:pt x="313267" y="8467"/>
                </a:lnTo>
                <a:lnTo>
                  <a:pt x="321733" y="8467"/>
                </a:lnTo>
                <a:lnTo>
                  <a:pt x="330200" y="8467"/>
                </a:lnTo>
                <a:lnTo>
                  <a:pt x="338667" y="8467"/>
                </a:lnTo>
                <a:lnTo>
                  <a:pt x="347133" y="8467"/>
                </a:lnTo>
                <a:lnTo>
                  <a:pt x="355600" y="8467"/>
                </a:lnTo>
                <a:lnTo>
                  <a:pt x="364067" y="8467"/>
                </a:lnTo>
                <a:lnTo>
                  <a:pt x="372533" y="8467"/>
                </a:lnTo>
                <a:lnTo>
                  <a:pt x="381000" y="8467"/>
                </a:lnTo>
                <a:lnTo>
                  <a:pt x="397933" y="8467"/>
                </a:lnTo>
                <a:lnTo>
                  <a:pt x="406400" y="8467"/>
                </a:lnTo>
                <a:lnTo>
                  <a:pt x="414867" y="8467"/>
                </a:lnTo>
                <a:lnTo>
                  <a:pt x="431800" y="8467"/>
                </a:lnTo>
                <a:lnTo>
                  <a:pt x="440267" y="8467"/>
                </a:lnTo>
                <a:lnTo>
                  <a:pt x="457200" y="8467"/>
                </a:lnTo>
                <a:lnTo>
                  <a:pt x="465667" y="8467"/>
                </a:lnTo>
                <a:lnTo>
                  <a:pt x="474133" y="8467"/>
                </a:lnTo>
                <a:lnTo>
                  <a:pt x="491067" y="8467"/>
                </a:lnTo>
                <a:lnTo>
                  <a:pt x="508000" y="0"/>
                </a:lnTo>
                <a:lnTo>
                  <a:pt x="516467" y="0"/>
                </a:lnTo>
                <a:lnTo>
                  <a:pt x="524933" y="0"/>
                </a:lnTo>
                <a:lnTo>
                  <a:pt x="541867" y="0"/>
                </a:lnTo>
                <a:lnTo>
                  <a:pt x="558800" y="0"/>
                </a:lnTo>
                <a:lnTo>
                  <a:pt x="567267" y="0"/>
                </a:lnTo>
                <a:lnTo>
                  <a:pt x="575733" y="0"/>
                </a:lnTo>
                <a:lnTo>
                  <a:pt x="592667" y="0"/>
                </a:lnTo>
                <a:lnTo>
                  <a:pt x="601133" y="0"/>
                </a:lnTo>
                <a:lnTo>
                  <a:pt x="618067" y="0"/>
                </a:lnTo>
                <a:lnTo>
                  <a:pt x="635000" y="0"/>
                </a:lnTo>
                <a:lnTo>
                  <a:pt x="643467" y="0"/>
                </a:lnTo>
                <a:lnTo>
                  <a:pt x="651933" y="0"/>
                </a:lnTo>
                <a:lnTo>
                  <a:pt x="668867" y="0"/>
                </a:lnTo>
                <a:lnTo>
                  <a:pt x="685800" y="0"/>
                </a:lnTo>
                <a:lnTo>
                  <a:pt x="694267" y="0"/>
                </a:lnTo>
                <a:lnTo>
                  <a:pt x="711200" y="0"/>
                </a:lnTo>
                <a:lnTo>
                  <a:pt x="719667" y="0"/>
                </a:lnTo>
                <a:lnTo>
                  <a:pt x="736600" y="0"/>
                </a:lnTo>
                <a:lnTo>
                  <a:pt x="745067" y="0"/>
                </a:lnTo>
                <a:lnTo>
                  <a:pt x="762000" y="0"/>
                </a:lnTo>
                <a:lnTo>
                  <a:pt x="770467" y="0"/>
                </a:lnTo>
                <a:lnTo>
                  <a:pt x="787400" y="0"/>
                </a:lnTo>
                <a:lnTo>
                  <a:pt x="795867" y="0"/>
                </a:lnTo>
                <a:lnTo>
                  <a:pt x="812800" y="0"/>
                </a:lnTo>
                <a:lnTo>
                  <a:pt x="821267" y="0"/>
                </a:lnTo>
                <a:lnTo>
                  <a:pt x="838200" y="0"/>
                </a:lnTo>
                <a:lnTo>
                  <a:pt x="846667" y="0"/>
                </a:lnTo>
                <a:lnTo>
                  <a:pt x="863600" y="0"/>
                </a:lnTo>
                <a:lnTo>
                  <a:pt x="872067" y="0"/>
                </a:lnTo>
                <a:lnTo>
                  <a:pt x="889000" y="0"/>
                </a:lnTo>
                <a:lnTo>
                  <a:pt x="897467" y="0"/>
                </a:lnTo>
                <a:lnTo>
                  <a:pt x="914400" y="0"/>
                </a:lnTo>
                <a:lnTo>
                  <a:pt x="922867" y="8467"/>
                </a:lnTo>
                <a:lnTo>
                  <a:pt x="939800" y="8467"/>
                </a:lnTo>
                <a:lnTo>
                  <a:pt x="948267" y="8467"/>
                </a:lnTo>
                <a:lnTo>
                  <a:pt x="965200" y="8467"/>
                </a:lnTo>
                <a:lnTo>
                  <a:pt x="973667" y="8467"/>
                </a:lnTo>
                <a:lnTo>
                  <a:pt x="982133" y="8467"/>
                </a:lnTo>
                <a:lnTo>
                  <a:pt x="999067" y="8467"/>
                </a:lnTo>
                <a:lnTo>
                  <a:pt x="1016000" y="8467"/>
                </a:lnTo>
                <a:lnTo>
                  <a:pt x="1024467" y="8467"/>
                </a:lnTo>
                <a:lnTo>
                  <a:pt x="1032933" y="8467"/>
                </a:lnTo>
                <a:lnTo>
                  <a:pt x="1049867" y="8467"/>
                </a:lnTo>
                <a:lnTo>
                  <a:pt x="1058333" y="8467"/>
                </a:lnTo>
                <a:lnTo>
                  <a:pt x="1075267" y="8467"/>
                </a:lnTo>
                <a:lnTo>
                  <a:pt x="1083733" y="8467"/>
                </a:lnTo>
                <a:lnTo>
                  <a:pt x="1092200" y="8467"/>
                </a:lnTo>
                <a:lnTo>
                  <a:pt x="1109133" y="8467"/>
                </a:lnTo>
                <a:lnTo>
                  <a:pt x="1117600" y="8467"/>
                </a:lnTo>
                <a:lnTo>
                  <a:pt x="1126067" y="8467"/>
                </a:lnTo>
                <a:lnTo>
                  <a:pt x="1143000" y="8467"/>
                </a:lnTo>
                <a:lnTo>
                  <a:pt x="1151467" y="8467"/>
                </a:lnTo>
                <a:lnTo>
                  <a:pt x="1159933" y="8467"/>
                </a:lnTo>
                <a:lnTo>
                  <a:pt x="1176867" y="8467"/>
                </a:lnTo>
                <a:lnTo>
                  <a:pt x="1185333" y="8467"/>
                </a:lnTo>
                <a:lnTo>
                  <a:pt x="1193800" y="8467"/>
                </a:lnTo>
                <a:lnTo>
                  <a:pt x="1210733" y="8467"/>
                </a:lnTo>
                <a:lnTo>
                  <a:pt x="1219200" y="8467"/>
                </a:lnTo>
                <a:lnTo>
                  <a:pt x="1236133" y="8467"/>
                </a:lnTo>
                <a:lnTo>
                  <a:pt x="1244600" y="8467"/>
                </a:lnTo>
                <a:lnTo>
                  <a:pt x="1253067" y="8467"/>
                </a:lnTo>
                <a:lnTo>
                  <a:pt x="1270000" y="16934"/>
                </a:lnTo>
                <a:lnTo>
                  <a:pt x="1278467" y="16934"/>
                </a:lnTo>
                <a:lnTo>
                  <a:pt x="1286933" y="16934"/>
                </a:lnTo>
                <a:lnTo>
                  <a:pt x="1303867" y="16934"/>
                </a:lnTo>
                <a:lnTo>
                  <a:pt x="1312333" y="16934"/>
                </a:lnTo>
                <a:lnTo>
                  <a:pt x="1329267" y="16934"/>
                </a:lnTo>
                <a:lnTo>
                  <a:pt x="1337733" y="16934"/>
                </a:lnTo>
                <a:lnTo>
                  <a:pt x="1346200" y="16934"/>
                </a:lnTo>
                <a:lnTo>
                  <a:pt x="1363133" y="16934"/>
                </a:lnTo>
                <a:lnTo>
                  <a:pt x="1371600" y="16934"/>
                </a:lnTo>
                <a:lnTo>
                  <a:pt x="1388533" y="16934"/>
                </a:lnTo>
                <a:lnTo>
                  <a:pt x="1397000" y="16934"/>
                </a:lnTo>
                <a:lnTo>
                  <a:pt x="1413933" y="16934"/>
                </a:lnTo>
                <a:lnTo>
                  <a:pt x="1422400" y="16934"/>
                </a:lnTo>
                <a:lnTo>
                  <a:pt x="1439333" y="16934"/>
                </a:lnTo>
                <a:lnTo>
                  <a:pt x="1447800" y="16934"/>
                </a:lnTo>
                <a:lnTo>
                  <a:pt x="1464733" y="16934"/>
                </a:lnTo>
                <a:lnTo>
                  <a:pt x="1473200" y="16934"/>
                </a:lnTo>
                <a:lnTo>
                  <a:pt x="1490133" y="16934"/>
                </a:lnTo>
                <a:lnTo>
                  <a:pt x="1498600" y="16934"/>
                </a:lnTo>
                <a:lnTo>
                  <a:pt x="1515533" y="16934"/>
                </a:lnTo>
                <a:lnTo>
                  <a:pt x="1524000" y="16934"/>
                </a:lnTo>
                <a:lnTo>
                  <a:pt x="1540933" y="16934"/>
                </a:lnTo>
                <a:lnTo>
                  <a:pt x="1549400" y="16934"/>
                </a:lnTo>
                <a:lnTo>
                  <a:pt x="1566333" y="16934"/>
                </a:lnTo>
                <a:lnTo>
                  <a:pt x="1574800" y="16934"/>
                </a:lnTo>
                <a:lnTo>
                  <a:pt x="1591733" y="16934"/>
                </a:lnTo>
                <a:lnTo>
                  <a:pt x="1600200" y="16934"/>
                </a:lnTo>
                <a:lnTo>
                  <a:pt x="1617133" y="16934"/>
                </a:lnTo>
                <a:lnTo>
                  <a:pt x="1625600" y="16934"/>
                </a:lnTo>
                <a:lnTo>
                  <a:pt x="1642533" y="16934"/>
                </a:lnTo>
                <a:lnTo>
                  <a:pt x="1651000" y="16934"/>
                </a:lnTo>
                <a:lnTo>
                  <a:pt x="1667933" y="16934"/>
                </a:lnTo>
                <a:lnTo>
                  <a:pt x="1676400" y="16934"/>
                </a:lnTo>
                <a:lnTo>
                  <a:pt x="1693333" y="16934"/>
                </a:lnTo>
                <a:lnTo>
                  <a:pt x="1710267" y="16934"/>
                </a:lnTo>
                <a:lnTo>
                  <a:pt x="1727200" y="16934"/>
                </a:lnTo>
                <a:lnTo>
                  <a:pt x="1735667" y="16934"/>
                </a:lnTo>
                <a:lnTo>
                  <a:pt x="1752600" y="16934"/>
                </a:lnTo>
                <a:lnTo>
                  <a:pt x="1761067" y="16934"/>
                </a:lnTo>
                <a:lnTo>
                  <a:pt x="1778000" y="16934"/>
                </a:lnTo>
                <a:lnTo>
                  <a:pt x="1786467" y="16934"/>
                </a:lnTo>
                <a:lnTo>
                  <a:pt x="1803400" y="16934"/>
                </a:lnTo>
                <a:lnTo>
                  <a:pt x="1820333" y="16934"/>
                </a:lnTo>
                <a:lnTo>
                  <a:pt x="1828800" y="16934"/>
                </a:lnTo>
                <a:lnTo>
                  <a:pt x="1845733" y="16934"/>
                </a:lnTo>
                <a:lnTo>
                  <a:pt x="1862667" y="16934"/>
                </a:lnTo>
                <a:lnTo>
                  <a:pt x="1871133" y="16934"/>
                </a:lnTo>
                <a:lnTo>
                  <a:pt x="1888067" y="16934"/>
                </a:lnTo>
                <a:lnTo>
                  <a:pt x="1905000" y="16934"/>
                </a:lnTo>
                <a:lnTo>
                  <a:pt x="1913467" y="16934"/>
                </a:lnTo>
                <a:lnTo>
                  <a:pt x="1930400" y="16934"/>
                </a:lnTo>
                <a:lnTo>
                  <a:pt x="1938867" y="16934"/>
                </a:lnTo>
                <a:lnTo>
                  <a:pt x="1955800" y="16934"/>
                </a:lnTo>
                <a:lnTo>
                  <a:pt x="1972733" y="16934"/>
                </a:lnTo>
                <a:lnTo>
                  <a:pt x="1989667" y="16934"/>
                </a:lnTo>
                <a:lnTo>
                  <a:pt x="1998133" y="16934"/>
                </a:lnTo>
                <a:lnTo>
                  <a:pt x="2015067" y="16934"/>
                </a:lnTo>
                <a:lnTo>
                  <a:pt x="2023533" y="16934"/>
                </a:lnTo>
                <a:lnTo>
                  <a:pt x="2040467" y="16934"/>
                </a:lnTo>
                <a:lnTo>
                  <a:pt x="2057400" y="16934"/>
                </a:lnTo>
                <a:lnTo>
                  <a:pt x="2065867" y="16934"/>
                </a:lnTo>
                <a:lnTo>
                  <a:pt x="2082800" y="16934"/>
                </a:lnTo>
                <a:lnTo>
                  <a:pt x="2091267" y="16934"/>
                </a:lnTo>
                <a:lnTo>
                  <a:pt x="2108200" y="16934"/>
                </a:lnTo>
                <a:lnTo>
                  <a:pt x="2125133" y="16934"/>
                </a:lnTo>
                <a:lnTo>
                  <a:pt x="2133600" y="16934"/>
                </a:lnTo>
                <a:lnTo>
                  <a:pt x="2150533" y="16934"/>
                </a:lnTo>
                <a:lnTo>
                  <a:pt x="2167467" y="16934"/>
                </a:lnTo>
                <a:lnTo>
                  <a:pt x="2175933" y="16934"/>
                </a:lnTo>
                <a:lnTo>
                  <a:pt x="2192867" y="16934"/>
                </a:lnTo>
                <a:lnTo>
                  <a:pt x="2209800" y="16934"/>
                </a:lnTo>
                <a:lnTo>
                  <a:pt x="2218267" y="16934"/>
                </a:lnTo>
                <a:lnTo>
                  <a:pt x="2235200" y="16934"/>
                </a:lnTo>
                <a:lnTo>
                  <a:pt x="2252133" y="16934"/>
                </a:lnTo>
                <a:lnTo>
                  <a:pt x="2260600" y="16934"/>
                </a:lnTo>
                <a:lnTo>
                  <a:pt x="2277533" y="16934"/>
                </a:lnTo>
                <a:lnTo>
                  <a:pt x="2286000" y="16934"/>
                </a:lnTo>
                <a:lnTo>
                  <a:pt x="2302933" y="16934"/>
                </a:lnTo>
                <a:lnTo>
                  <a:pt x="2319867" y="16934"/>
                </a:lnTo>
                <a:lnTo>
                  <a:pt x="2336800" y="25400"/>
                </a:lnTo>
                <a:lnTo>
                  <a:pt x="2345267" y="25400"/>
                </a:lnTo>
                <a:lnTo>
                  <a:pt x="2362200" y="25400"/>
                </a:lnTo>
                <a:lnTo>
                  <a:pt x="2370667" y="25400"/>
                </a:lnTo>
                <a:lnTo>
                  <a:pt x="2387600" y="25400"/>
                </a:lnTo>
                <a:lnTo>
                  <a:pt x="2404533" y="25400"/>
                </a:lnTo>
                <a:lnTo>
                  <a:pt x="2413000" y="25400"/>
                </a:lnTo>
                <a:lnTo>
                  <a:pt x="2429933" y="25400"/>
                </a:lnTo>
                <a:lnTo>
                  <a:pt x="2438400" y="25400"/>
                </a:lnTo>
                <a:lnTo>
                  <a:pt x="2455333" y="25400"/>
                </a:lnTo>
                <a:lnTo>
                  <a:pt x="2472267" y="25400"/>
                </a:lnTo>
                <a:lnTo>
                  <a:pt x="2480733" y="25400"/>
                </a:lnTo>
                <a:lnTo>
                  <a:pt x="2497667" y="25400"/>
                </a:lnTo>
                <a:lnTo>
                  <a:pt x="2506133" y="16934"/>
                </a:lnTo>
                <a:lnTo>
                  <a:pt x="2523067" y="16934"/>
                </a:lnTo>
                <a:lnTo>
                  <a:pt x="2540000" y="16934"/>
                </a:lnTo>
                <a:lnTo>
                  <a:pt x="2548467" y="16934"/>
                </a:lnTo>
                <a:lnTo>
                  <a:pt x="2565400" y="16934"/>
                </a:lnTo>
                <a:lnTo>
                  <a:pt x="2573867" y="16934"/>
                </a:lnTo>
                <a:lnTo>
                  <a:pt x="2590800" y="16934"/>
                </a:lnTo>
                <a:lnTo>
                  <a:pt x="2599267" y="16934"/>
                </a:lnTo>
                <a:lnTo>
                  <a:pt x="2607733" y="16934"/>
                </a:lnTo>
                <a:lnTo>
                  <a:pt x="2624667" y="16934"/>
                </a:lnTo>
                <a:lnTo>
                  <a:pt x="2641600" y="16934"/>
                </a:lnTo>
                <a:lnTo>
                  <a:pt x="2650067" y="16934"/>
                </a:lnTo>
                <a:lnTo>
                  <a:pt x="2658533" y="16934"/>
                </a:lnTo>
                <a:lnTo>
                  <a:pt x="2667000" y="16934"/>
                </a:lnTo>
                <a:lnTo>
                  <a:pt x="2683933" y="16934"/>
                </a:lnTo>
                <a:lnTo>
                  <a:pt x="2692400" y="16934"/>
                </a:lnTo>
                <a:lnTo>
                  <a:pt x="2709333" y="16934"/>
                </a:lnTo>
                <a:lnTo>
                  <a:pt x="2717800" y="16934"/>
                </a:lnTo>
                <a:lnTo>
                  <a:pt x="2726267" y="16934"/>
                </a:lnTo>
                <a:lnTo>
                  <a:pt x="2743200" y="16934"/>
                </a:lnTo>
                <a:lnTo>
                  <a:pt x="2751667" y="16934"/>
                </a:lnTo>
                <a:lnTo>
                  <a:pt x="2760133" y="16934"/>
                </a:lnTo>
                <a:lnTo>
                  <a:pt x="2777067" y="25400"/>
                </a:lnTo>
                <a:lnTo>
                  <a:pt x="2785533" y="25400"/>
                </a:lnTo>
                <a:lnTo>
                  <a:pt x="2794000" y="25400"/>
                </a:lnTo>
                <a:lnTo>
                  <a:pt x="2810933" y="25400"/>
                </a:lnTo>
                <a:lnTo>
                  <a:pt x="2819400" y="25400"/>
                </a:lnTo>
                <a:lnTo>
                  <a:pt x="2827867" y="25400"/>
                </a:lnTo>
                <a:lnTo>
                  <a:pt x="2836333" y="25400"/>
                </a:lnTo>
                <a:lnTo>
                  <a:pt x="2844800" y="25400"/>
                </a:lnTo>
                <a:lnTo>
                  <a:pt x="2853267" y="25400"/>
                </a:lnTo>
                <a:lnTo>
                  <a:pt x="2861733" y="25400"/>
                </a:lnTo>
                <a:lnTo>
                  <a:pt x="2870200" y="33867"/>
                </a:lnTo>
                <a:lnTo>
                  <a:pt x="2878667" y="33867"/>
                </a:lnTo>
                <a:lnTo>
                  <a:pt x="2887133" y="33867"/>
                </a:lnTo>
                <a:lnTo>
                  <a:pt x="2887133" y="33867"/>
                </a:lnTo>
                <a:lnTo>
                  <a:pt x="2904067" y="33867"/>
                </a:lnTo>
                <a:lnTo>
                  <a:pt x="2904067" y="33867"/>
                </a:lnTo>
                <a:lnTo>
                  <a:pt x="2912533" y="33867"/>
                </a:lnTo>
                <a:lnTo>
                  <a:pt x="2921000" y="33867"/>
                </a:lnTo>
                <a:lnTo>
                  <a:pt x="2921000" y="33867"/>
                </a:lnTo>
                <a:lnTo>
                  <a:pt x="2929467" y="33867"/>
                </a:lnTo>
                <a:lnTo>
                  <a:pt x="2937933" y="33867"/>
                </a:lnTo>
                <a:lnTo>
                  <a:pt x="2937933" y="33867"/>
                </a:lnTo>
                <a:lnTo>
                  <a:pt x="2946400" y="33867"/>
                </a:lnTo>
                <a:lnTo>
                  <a:pt x="2954867" y="33867"/>
                </a:lnTo>
                <a:lnTo>
                  <a:pt x="2954867" y="33867"/>
                </a:lnTo>
                <a:lnTo>
                  <a:pt x="2963333" y="33867"/>
                </a:lnTo>
                <a:lnTo>
                  <a:pt x="2963333" y="33867"/>
                </a:lnTo>
                <a:lnTo>
                  <a:pt x="2971800" y="33867"/>
                </a:lnTo>
                <a:lnTo>
                  <a:pt x="2971800" y="33867"/>
                </a:lnTo>
                <a:lnTo>
                  <a:pt x="2971800" y="33867"/>
                </a:lnTo>
                <a:lnTo>
                  <a:pt x="2980267" y="33867"/>
                </a:lnTo>
                <a:lnTo>
                  <a:pt x="2980267" y="33867"/>
                </a:lnTo>
                <a:lnTo>
                  <a:pt x="2980267" y="25400"/>
                </a:lnTo>
                <a:lnTo>
                  <a:pt x="2988733" y="25400"/>
                </a:lnTo>
                <a:lnTo>
                  <a:pt x="2988733" y="25400"/>
                </a:lnTo>
                <a:lnTo>
                  <a:pt x="2988733" y="25400"/>
                </a:lnTo>
                <a:lnTo>
                  <a:pt x="2988733" y="25400"/>
                </a:lnTo>
                <a:lnTo>
                  <a:pt x="2997200" y="25400"/>
                </a:lnTo>
                <a:lnTo>
                  <a:pt x="2997200" y="25400"/>
                </a:lnTo>
                <a:lnTo>
                  <a:pt x="2997200" y="25400"/>
                </a:lnTo>
                <a:lnTo>
                  <a:pt x="2997200" y="25400"/>
                </a:lnTo>
                <a:lnTo>
                  <a:pt x="2997200" y="25400"/>
                </a:lnTo>
                <a:lnTo>
                  <a:pt x="3005667" y="25400"/>
                </a:lnTo>
                <a:lnTo>
                  <a:pt x="3005667" y="25400"/>
                </a:lnTo>
                <a:lnTo>
                  <a:pt x="3005667" y="25400"/>
                </a:lnTo>
                <a:lnTo>
                  <a:pt x="3005667" y="25400"/>
                </a:lnTo>
                <a:lnTo>
                  <a:pt x="3005667" y="25400"/>
                </a:lnTo>
                <a:lnTo>
                  <a:pt x="30056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353733" y="2032000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379133" y="2142067"/>
            <a:ext cx="8468" cy="33867"/>
          </a:xfrm>
          <a:custGeom>
            <a:avLst/>
            <a:gdLst/>
            <a:ahLst/>
            <a:cxnLst/>
            <a:rect l="0" t="0" r="0" b="0"/>
            <a:pathLst>
              <a:path w="8468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387600" y="2311400"/>
            <a:ext cx="8468" cy="76201"/>
          </a:xfrm>
          <a:custGeom>
            <a:avLst/>
            <a:gdLst/>
            <a:ahLst/>
            <a:cxnLst/>
            <a:rect l="0" t="0" r="0" b="0"/>
            <a:pathLst>
              <a:path w="8468" h="76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413000" y="2480733"/>
            <a:ext cx="16934" cy="67735"/>
          </a:xfrm>
          <a:custGeom>
            <a:avLst/>
            <a:gdLst/>
            <a:ahLst/>
            <a:cxnLst/>
            <a:rect l="0" t="0" r="0" b="0"/>
            <a:pathLst>
              <a:path w="16934" h="677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16933" y="67734"/>
                </a:lnTo>
                <a:lnTo>
                  <a:pt x="16933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2438400" y="2658533"/>
            <a:ext cx="16934" cy="93135"/>
          </a:xfrm>
          <a:custGeom>
            <a:avLst/>
            <a:gdLst/>
            <a:ahLst/>
            <a:cxnLst/>
            <a:rect l="0" t="0" r="0" b="0"/>
            <a:pathLst>
              <a:path w="16934" h="93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16933" y="93134"/>
                </a:lnTo>
                <a:lnTo>
                  <a:pt x="16933" y="93134"/>
                </a:lnTo>
                <a:lnTo>
                  <a:pt x="16933" y="93134"/>
                </a:lnTo>
                <a:lnTo>
                  <a:pt x="16933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455333" y="2878667"/>
            <a:ext cx="25401" cy="101601"/>
          </a:xfrm>
          <a:custGeom>
            <a:avLst/>
            <a:gdLst/>
            <a:ahLst/>
            <a:cxnLst/>
            <a:rect l="0" t="0" r="0" b="0"/>
            <a:pathLst>
              <a:path w="25401" h="1016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16934" y="84666"/>
                </a:lnTo>
                <a:lnTo>
                  <a:pt x="25400" y="93133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480733" y="3090333"/>
            <a:ext cx="8468" cy="76201"/>
          </a:xfrm>
          <a:custGeom>
            <a:avLst/>
            <a:gdLst/>
            <a:ahLst/>
            <a:cxnLst/>
            <a:rect l="0" t="0" r="0" b="0"/>
            <a:pathLst>
              <a:path w="8468" h="76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497667" y="3225800"/>
            <a:ext cx="8467" cy="76201"/>
          </a:xfrm>
          <a:custGeom>
            <a:avLst/>
            <a:gdLst/>
            <a:ahLst/>
            <a:cxnLst/>
            <a:rect l="0" t="0" r="0" b="0"/>
            <a:pathLst>
              <a:path w="8467" h="76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506133" y="3403600"/>
            <a:ext cx="16935" cy="101601"/>
          </a:xfrm>
          <a:custGeom>
            <a:avLst/>
            <a:gdLst/>
            <a:ahLst/>
            <a:cxnLst/>
            <a:rect l="0" t="0" r="0" b="0"/>
            <a:pathLst>
              <a:path w="16935" h="101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16934" y="101600"/>
                </a:lnTo>
                <a:lnTo>
                  <a:pt x="16934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514600" y="3623733"/>
            <a:ext cx="8468" cy="93135"/>
          </a:xfrm>
          <a:custGeom>
            <a:avLst/>
            <a:gdLst/>
            <a:ahLst/>
            <a:cxnLst/>
            <a:rect l="0" t="0" r="0" b="0"/>
            <a:pathLst>
              <a:path w="8468" h="93135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531533" y="3784600"/>
            <a:ext cx="8468" cy="67734"/>
          </a:xfrm>
          <a:custGeom>
            <a:avLst/>
            <a:gdLst/>
            <a:ahLst/>
            <a:cxnLst/>
            <a:rect l="0" t="0" r="0" b="0"/>
            <a:pathLst>
              <a:path w="8468" h="677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2489200" y="3928533"/>
            <a:ext cx="8468" cy="93135"/>
          </a:xfrm>
          <a:custGeom>
            <a:avLst/>
            <a:gdLst/>
            <a:ahLst/>
            <a:cxnLst/>
            <a:rect l="0" t="0" r="0" b="0"/>
            <a:pathLst>
              <a:path w="8468" h="93135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2472267" y="4072467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717800" y="40724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921000" y="4114800"/>
            <a:ext cx="76201" cy="8468"/>
          </a:xfrm>
          <a:custGeom>
            <a:avLst/>
            <a:gdLst/>
            <a:ahLst/>
            <a:cxnLst/>
            <a:rect l="0" t="0" r="0" b="0"/>
            <a:pathLst>
              <a:path w="762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3141133" y="40978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35467" y="8466"/>
                </a:lnTo>
                <a:lnTo>
                  <a:pt x="1354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3471333" y="40894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7"/>
                </a:move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699933" y="40724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8466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67734" y="16933"/>
                </a:lnTo>
                <a:lnTo>
                  <a:pt x="76200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886200" y="4047067"/>
            <a:ext cx="406401" cy="25401"/>
          </a:xfrm>
          <a:custGeom>
            <a:avLst/>
            <a:gdLst/>
            <a:ahLst/>
            <a:cxnLst/>
            <a:rect l="0" t="0" r="0" b="0"/>
            <a:pathLst>
              <a:path w="406401" h="25401">
                <a:moveTo>
                  <a:pt x="0" y="16933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28600" y="8466"/>
                </a:lnTo>
                <a:lnTo>
                  <a:pt x="237067" y="0"/>
                </a:lnTo>
                <a:lnTo>
                  <a:pt x="254000" y="0"/>
                </a:lnTo>
                <a:lnTo>
                  <a:pt x="262467" y="0"/>
                </a:lnTo>
                <a:lnTo>
                  <a:pt x="270933" y="0"/>
                </a:lnTo>
                <a:lnTo>
                  <a:pt x="279400" y="0"/>
                </a:lnTo>
                <a:lnTo>
                  <a:pt x="296333" y="0"/>
                </a:lnTo>
                <a:lnTo>
                  <a:pt x="304800" y="0"/>
                </a:lnTo>
                <a:lnTo>
                  <a:pt x="313267" y="8466"/>
                </a:lnTo>
                <a:lnTo>
                  <a:pt x="321733" y="8466"/>
                </a:lnTo>
                <a:lnTo>
                  <a:pt x="330200" y="8466"/>
                </a:lnTo>
                <a:lnTo>
                  <a:pt x="338667" y="16933"/>
                </a:lnTo>
                <a:lnTo>
                  <a:pt x="347133" y="16933"/>
                </a:lnTo>
                <a:lnTo>
                  <a:pt x="364067" y="16933"/>
                </a:lnTo>
                <a:lnTo>
                  <a:pt x="381000" y="16933"/>
                </a:lnTo>
                <a:lnTo>
                  <a:pt x="389467" y="16933"/>
                </a:lnTo>
                <a:lnTo>
                  <a:pt x="389467" y="16933"/>
                </a:lnTo>
                <a:lnTo>
                  <a:pt x="406400" y="8466"/>
                </a:lnTo>
                <a:lnTo>
                  <a:pt x="4064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4436533" y="4055533"/>
            <a:ext cx="118535" cy="16935"/>
          </a:xfrm>
          <a:custGeom>
            <a:avLst/>
            <a:gdLst/>
            <a:ahLst/>
            <a:cxnLst/>
            <a:rect l="0" t="0" r="0" b="0"/>
            <a:pathLst>
              <a:path w="118535" h="16935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33867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4682067" y="4030133"/>
            <a:ext cx="118534" cy="16935"/>
          </a:xfrm>
          <a:custGeom>
            <a:avLst/>
            <a:gdLst/>
            <a:ahLst/>
            <a:cxnLst/>
            <a:rect l="0" t="0" r="0" b="0"/>
            <a:pathLst>
              <a:path w="118534" h="16935">
                <a:moveTo>
                  <a:pt x="0" y="16934"/>
                </a:move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42333" y="16934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4961467" y="40216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5240867" y="4021667"/>
            <a:ext cx="160867" cy="33867"/>
          </a:xfrm>
          <a:custGeom>
            <a:avLst/>
            <a:gdLst/>
            <a:ahLst/>
            <a:cxnLst/>
            <a:rect l="0" t="0" r="0" b="0"/>
            <a:pathLst>
              <a:path w="160867" h="33867">
                <a:moveTo>
                  <a:pt x="0" y="0"/>
                </a:move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8533" y="25400"/>
                </a:lnTo>
                <a:lnTo>
                  <a:pt x="135466" y="33866"/>
                </a:lnTo>
                <a:lnTo>
                  <a:pt x="143933" y="33866"/>
                </a:lnTo>
                <a:lnTo>
                  <a:pt x="152400" y="33866"/>
                </a:lnTo>
                <a:lnTo>
                  <a:pt x="152400" y="33866"/>
                </a:lnTo>
                <a:lnTo>
                  <a:pt x="160866" y="33866"/>
                </a:lnTo>
                <a:lnTo>
                  <a:pt x="160866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5435600" y="40809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5435600" y="3937000"/>
            <a:ext cx="16934" cy="76201"/>
          </a:xfrm>
          <a:custGeom>
            <a:avLst/>
            <a:gdLst/>
            <a:ahLst/>
            <a:cxnLst/>
            <a:rect l="0" t="0" r="0" b="0"/>
            <a:pathLst>
              <a:path w="16934" h="76201">
                <a:moveTo>
                  <a:pt x="8467" y="76200"/>
                </a:moveTo>
                <a:lnTo>
                  <a:pt x="8467" y="76200"/>
                </a:lnTo>
                <a:lnTo>
                  <a:pt x="8467" y="67733"/>
                </a:lnTo>
                <a:lnTo>
                  <a:pt x="0" y="67733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8467" y="2540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5444067" y="3522133"/>
            <a:ext cx="25401" cy="220135"/>
          </a:xfrm>
          <a:custGeom>
            <a:avLst/>
            <a:gdLst/>
            <a:ahLst/>
            <a:cxnLst/>
            <a:rect l="0" t="0" r="0" b="0"/>
            <a:pathLst>
              <a:path w="25401" h="220135">
                <a:moveTo>
                  <a:pt x="0" y="220134"/>
                </a:moveTo>
                <a:lnTo>
                  <a:pt x="0" y="211667"/>
                </a:lnTo>
                <a:lnTo>
                  <a:pt x="0" y="203200"/>
                </a:lnTo>
                <a:lnTo>
                  <a:pt x="0" y="194734"/>
                </a:lnTo>
                <a:lnTo>
                  <a:pt x="0" y="177800"/>
                </a:lnTo>
                <a:lnTo>
                  <a:pt x="0" y="169334"/>
                </a:lnTo>
                <a:lnTo>
                  <a:pt x="0" y="152400"/>
                </a:lnTo>
                <a:lnTo>
                  <a:pt x="0" y="143934"/>
                </a:lnTo>
                <a:lnTo>
                  <a:pt x="0" y="118534"/>
                </a:lnTo>
                <a:lnTo>
                  <a:pt x="8466" y="101600"/>
                </a:lnTo>
                <a:lnTo>
                  <a:pt x="8466" y="84667"/>
                </a:lnTo>
                <a:lnTo>
                  <a:pt x="8466" y="67734"/>
                </a:lnTo>
                <a:lnTo>
                  <a:pt x="16933" y="50800"/>
                </a:lnTo>
                <a:lnTo>
                  <a:pt x="16933" y="338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5444067" y="3344333"/>
            <a:ext cx="16934" cy="110068"/>
          </a:xfrm>
          <a:custGeom>
            <a:avLst/>
            <a:gdLst/>
            <a:ahLst/>
            <a:cxnLst/>
            <a:rect l="0" t="0" r="0" b="0"/>
            <a:pathLst>
              <a:path w="16934" h="110068">
                <a:moveTo>
                  <a:pt x="16933" y="110067"/>
                </a:moveTo>
                <a:lnTo>
                  <a:pt x="16933" y="110067"/>
                </a:lnTo>
                <a:lnTo>
                  <a:pt x="8466" y="101600"/>
                </a:lnTo>
                <a:lnTo>
                  <a:pt x="8466" y="93134"/>
                </a:lnTo>
                <a:lnTo>
                  <a:pt x="0" y="84667"/>
                </a:lnTo>
                <a:lnTo>
                  <a:pt x="0" y="76200"/>
                </a:lnTo>
                <a:lnTo>
                  <a:pt x="0" y="67734"/>
                </a:lnTo>
                <a:lnTo>
                  <a:pt x="0" y="50800"/>
                </a:lnTo>
                <a:lnTo>
                  <a:pt x="0" y="42334"/>
                </a:lnTo>
                <a:lnTo>
                  <a:pt x="0" y="25400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5427133" y="3166533"/>
            <a:ext cx="16935" cy="76201"/>
          </a:xfrm>
          <a:custGeom>
            <a:avLst/>
            <a:gdLst/>
            <a:ahLst/>
            <a:cxnLst/>
            <a:rect l="0" t="0" r="0" b="0"/>
            <a:pathLst>
              <a:path w="16935" h="76201">
                <a:moveTo>
                  <a:pt x="8467" y="76200"/>
                </a:moveTo>
                <a:lnTo>
                  <a:pt x="8467" y="76200"/>
                </a:lnTo>
                <a:lnTo>
                  <a:pt x="8467" y="67734"/>
                </a:lnTo>
                <a:lnTo>
                  <a:pt x="8467" y="59267"/>
                </a:lnTo>
                <a:lnTo>
                  <a:pt x="0" y="59267"/>
                </a:lnTo>
                <a:lnTo>
                  <a:pt x="0" y="42334"/>
                </a:lnTo>
                <a:lnTo>
                  <a:pt x="0" y="33867"/>
                </a:lnTo>
                <a:lnTo>
                  <a:pt x="8467" y="2540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5452533" y="2988733"/>
            <a:ext cx="8468" cy="76201"/>
          </a:xfrm>
          <a:custGeom>
            <a:avLst/>
            <a:gdLst/>
            <a:ahLst/>
            <a:cxnLst/>
            <a:rect l="0" t="0" r="0" b="0"/>
            <a:pathLst>
              <a:path w="8468" h="76201">
                <a:moveTo>
                  <a:pt x="8467" y="76200"/>
                </a:moveTo>
                <a:lnTo>
                  <a:pt x="8467" y="76200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59267"/>
                </a:lnTo>
                <a:lnTo>
                  <a:pt x="0" y="50800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5334000" y="2489200"/>
            <a:ext cx="110068" cy="457201"/>
          </a:xfrm>
          <a:custGeom>
            <a:avLst/>
            <a:gdLst/>
            <a:ahLst/>
            <a:cxnLst/>
            <a:rect l="0" t="0" r="0" b="0"/>
            <a:pathLst>
              <a:path w="110068" h="457201">
                <a:moveTo>
                  <a:pt x="110067" y="457200"/>
                </a:moveTo>
                <a:lnTo>
                  <a:pt x="110067" y="457200"/>
                </a:lnTo>
                <a:lnTo>
                  <a:pt x="101600" y="457200"/>
                </a:lnTo>
                <a:lnTo>
                  <a:pt x="93133" y="448733"/>
                </a:lnTo>
                <a:lnTo>
                  <a:pt x="84667" y="440267"/>
                </a:lnTo>
                <a:lnTo>
                  <a:pt x="84667" y="431800"/>
                </a:lnTo>
                <a:lnTo>
                  <a:pt x="76200" y="423333"/>
                </a:lnTo>
                <a:lnTo>
                  <a:pt x="67733" y="414867"/>
                </a:lnTo>
                <a:lnTo>
                  <a:pt x="67733" y="414867"/>
                </a:lnTo>
                <a:lnTo>
                  <a:pt x="67733" y="397933"/>
                </a:lnTo>
                <a:lnTo>
                  <a:pt x="59267" y="389467"/>
                </a:lnTo>
                <a:lnTo>
                  <a:pt x="59267" y="381000"/>
                </a:lnTo>
                <a:lnTo>
                  <a:pt x="59267" y="372533"/>
                </a:lnTo>
                <a:lnTo>
                  <a:pt x="59267" y="364067"/>
                </a:lnTo>
                <a:lnTo>
                  <a:pt x="59267" y="355600"/>
                </a:lnTo>
                <a:lnTo>
                  <a:pt x="59267" y="347133"/>
                </a:lnTo>
                <a:lnTo>
                  <a:pt x="59267" y="338667"/>
                </a:lnTo>
                <a:lnTo>
                  <a:pt x="59267" y="321733"/>
                </a:lnTo>
                <a:lnTo>
                  <a:pt x="59267" y="313267"/>
                </a:lnTo>
                <a:lnTo>
                  <a:pt x="59267" y="304800"/>
                </a:lnTo>
                <a:lnTo>
                  <a:pt x="59267" y="296333"/>
                </a:lnTo>
                <a:lnTo>
                  <a:pt x="59267" y="279400"/>
                </a:lnTo>
                <a:lnTo>
                  <a:pt x="59267" y="270933"/>
                </a:lnTo>
                <a:lnTo>
                  <a:pt x="59267" y="254000"/>
                </a:lnTo>
                <a:lnTo>
                  <a:pt x="59267" y="245533"/>
                </a:lnTo>
                <a:lnTo>
                  <a:pt x="59267" y="228600"/>
                </a:lnTo>
                <a:lnTo>
                  <a:pt x="50800" y="220133"/>
                </a:lnTo>
                <a:lnTo>
                  <a:pt x="50800" y="203200"/>
                </a:lnTo>
                <a:lnTo>
                  <a:pt x="42333" y="194733"/>
                </a:lnTo>
                <a:lnTo>
                  <a:pt x="42333" y="186267"/>
                </a:lnTo>
                <a:lnTo>
                  <a:pt x="33867" y="169333"/>
                </a:lnTo>
                <a:lnTo>
                  <a:pt x="33867" y="160867"/>
                </a:lnTo>
                <a:lnTo>
                  <a:pt x="25400" y="143933"/>
                </a:lnTo>
                <a:lnTo>
                  <a:pt x="25400" y="135467"/>
                </a:lnTo>
                <a:lnTo>
                  <a:pt x="16933" y="127000"/>
                </a:lnTo>
                <a:lnTo>
                  <a:pt x="16933" y="118533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84667"/>
                </a:lnTo>
                <a:lnTo>
                  <a:pt x="0" y="76200"/>
                </a:lnTo>
                <a:lnTo>
                  <a:pt x="0" y="67733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5308600" y="2328333"/>
            <a:ext cx="16934" cy="76201"/>
          </a:xfrm>
          <a:custGeom>
            <a:avLst/>
            <a:gdLst/>
            <a:ahLst/>
            <a:cxnLst/>
            <a:rect l="0" t="0" r="0" b="0"/>
            <a:pathLst>
              <a:path w="16934" h="76201">
                <a:moveTo>
                  <a:pt x="0" y="76200"/>
                </a:moveTo>
                <a:lnTo>
                  <a:pt x="0" y="76200"/>
                </a:lnTo>
                <a:lnTo>
                  <a:pt x="0" y="67734"/>
                </a:lnTo>
                <a:lnTo>
                  <a:pt x="0" y="67734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42334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5325533" y="2099733"/>
            <a:ext cx="33868" cy="169335"/>
          </a:xfrm>
          <a:custGeom>
            <a:avLst/>
            <a:gdLst/>
            <a:ahLst/>
            <a:cxnLst/>
            <a:rect l="0" t="0" r="0" b="0"/>
            <a:pathLst>
              <a:path w="33868" h="169335">
                <a:moveTo>
                  <a:pt x="8467" y="169334"/>
                </a:moveTo>
                <a:lnTo>
                  <a:pt x="8467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43934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4" y="110067"/>
                </a:lnTo>
                <a:lnTo>
                  <a:pt x="16934" y="101600"/>
                </a:lnTo>
                <a:lnTo>
                  <a:pt x="16934" y="93134"/>
                </a:lnTo>
                <a:lnTo>
                  <a:pt x="16934" y="84667"/>
                </a:lnTo>
                <a:lnTo>
                  <a:pt x="25400" y="76200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59267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5317067" y="2057400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156200" y="2015067"/>
            <a:ext cx="50801" cy="8467"/>
          </a:xfrm>
          <a:custGeom>
            <a:avLst/>
            <a:gdLst/>
            <a:ahLst/>
            <a:cxnLst/>
            <a:rect l="0" t="0" r="0" b="0"/>
            <a:pathLst>
              <a:path w="50801" h="8467">
                <a:moveTo>
                  <a:pt x="50800" y="8466"/>
                </a:move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4953000" y="1998133"/>
            <a:ext cx="84668" cy="1"/>
          </a:xfrm>
          <a:custGeom>
            <a:avLst/>
            <a:gdLst/>
            <a:ahLst/>
            <a:cxnLst/>
            <a:rect l="0" t="0" r="0" b="0"/>
            <a:pathLst>
              <a:path w="84668" h="1">
                <a:moveTo>
                  <a:pt x="84667" y="0"/>
                </a:move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0"/>
                </a:lnTo>
                <a:lnTo>
                  <a:pt x="25400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4622800" y="19727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127000" y="8467"/>
                </a:moveTo>
                <a:lnTo>
                  <a:pt x="127000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84667" y="8467"/>
                </a:lnTo>
                <a:lnTo>
                  <a:pt x="67733" y="8467"/>
                </a:lnTo>
                <a:lnTo>
                  <a:pt x="50800" y="8467"/>
                </a:lnTo>
                <a:lnTo>
                  <a:pt x="338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4309533" y="1972733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118534" y="0"/>
                </a:move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8467"/>
                </a:lnTo>
                <a:lnTo>
                  <a:pt x="50800" y="8467"/>
                </a:lnTo>
                <a:lnTo>
                  <a:pt x="33867" y="8467"/>
                </a:lnTo>
                <a:lnTo>
                  <a:pt x="16934" y="0"/>
                </a:lnTo>
                <a:lnTo>
                  <a:pt x="1693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4047067" y="1989667"/>
            <a:ext cx="84667" cy="16934"/>
          </a:xfrm>
          <a:custGeom>
            <a:avLst/>
            <a:gdLst/>
            <a:ahLst/>
            <a:cxnLst/>
            <a:rect l="0" t="0" r="0" b="0"/>
            <a:pathLst>
              <a:path w="84667" h="16934">
                <a:moveTo>
                  <a:pt x="84666" y="0"/>
                </a:moveTo>
                <a:lnTo>
                  <a:pt x="76200" y="8466"/>
                </a:lnTo>
                <a:lnTo>
                  <a:pt x="67733" y="8466"/>
                </a:lnTo>
                <a:lnTo>
                  <a:pt x="59266" y="8466"/>
                </a:lnTo>
                <a:lnTo>
                  <a:pt x="42333" y="8466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3826933" y="1998133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127000" y="0"/>
                </a:moveTo>
                <a:lnTo>
                  <a:pt x="118534" y="8467"/>
                </a:lnTo>
                <a:lnTo>
                  <a:pt x="110067" y="8467"/>
                </a:lnTo>
                <a:lnTo>
                  <a:pt x="93134" y="16934"/>
                </a:lnTo>
                <a:lnTo>
                  <a:pt x="76200" y="16934"/>
                </a:lnTo>
                <a:lnTo>
                  <a:pt x="59267" y="16934"/>
                </a:lnTo>
                <a:lnTo>
                  <a:pt x="50800" y="16934"/>
                </a:lnTo>
                <a:lnTo>
                  <a:pt x="33867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3572933" y="2040467"/>
            <a:ext cx="84668" cy="1"/>
          </a:xfrm>
          <a:custGeom>
            <a:avLst/>
            <a:gdLst/>
            <a:ahLst/>
            <a:cxnLst/>
            <a:rect l="0" t="0" r="0" b="0"/>
            <a:pathLst>
              <a:path w="84668" h="1">
                <a:moveTo>
                  <a:pt x="84667" y="0"/>
                </a:moveTo>
                <a:lnTo>
                  <a:pt x="84667" y="0"/>
                </a:lnTo>
                <a:lnTo>
                  <a:pt x="67734" y="0"/>
                </a:lnTo>
                <a:lnTo>
                  <a:pt x="50800" y="0"/>
                </a:lnTo>
                <a:lnTo>
                  <a:pt x="33867" y="0"/>
                </a:lnTo>
                <a:lnTo>
                  <a:pt x="16934" y="0"/>
                </a:lnTo>
                <a:lnTo>
                  <a:pt x="1693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3251200" y="2040467"/>
            <a:ext cx="93134" cy="8467"/>
          </a:xfrm>
          <a:custGeom>
            <a:avLst/>
            <a:gdLst/>
            <a:ahLst/>
            <a:cxnLst/>
            <a:rect l="0" t="0" r="0" b="0"/>
            <a:pathLst>
              <a:path w="93134" h="8467">
                <a:moveTo>
                  <a:pt x="93133" y="8466"/>
                </a:moveTo>
                <a:lnTo>
                  <a:pt x="84667" y="8466"/>
                </a:lnTo>
                <a:lnTo>
                  <a:pt x="76200" y="8466"/>
                </a:lnTo>
                <a:lnTo>
                  <a:pt x="59267" y="8466"/>
                </a:lnTo>
                <a:lnTo>
                  <a:pt x="42333" y="8466"/>
                </a:lnTo>
                <a:lnTo>
                  <a:pt x="33867" y="0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2963333" y="2032000"/>
            <a:ext cx="59268" cy="8468"/>
          </a:xfrm>
          <a:custGeom>
            <a:avLst/>
            <a:gdLst/>
            <a:ahLst/>
            <a:cxnLst/>
            <a:rect l="0" t="0" r="0" b="0"/>
            <a:pathLst>
              <a:path w="59268" h="8468">
                <a:moveTo>
                  <a:pt x="59267" y="8467"/>
                </a:moveTo>
                <a:lnTo>
                  <a:pt x="59267" y="8467"/>
                </a:lnTo>
                <a:lnTo>
                  <a:pt x="50800" y="8467"/>
                </a:lnTo>
                <a:lnTo>
                  <a:pt x="33867" y="8467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2717800" y="2023533"/>
            <a:ext cx="93134" cy="1"/>
          </a:xfrm>
          <a:custGeom>
            <a:avLst/>
            <a:gdLst/>
            <a:ahLst/>
            <a:cxnLst/>
            <a:rect l="0" t="0" r="0" b="0"/>
            <a:pathLst>
              <a:path w="93134" h="1">
                <a:moveTo>
                  <a:pt x="93133" y="0"/>
                </a:move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33867" y="0"/>
                </a:lnTo>
                <a:lnTo>
                  <a:pt x="25400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2404533" y="2015067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177800" y="0"/>
                </a:moveTo>
                <a:lnTo>
                  <a:pt x="177800" y="0"/>
                </a:lnTo>
                <a:lnTo>
                  <a:pt x="160867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4" y="0"/>
                </a:lnTo>
                <a:lnTo>
                  <a:pt x="110067" y="8466"/>
                </a:lnTo>
                <a:lnTo>
                  <a:pt x="93134" y="8466"/>
                </a:lnTo>
                <a:lnTo>
                  <a:pt x="84667" y="8466"/>
                </a:lnTo>
                <a:lnTo>
                  <a:pt x="67734" y="8466"/>
                </a:lnTo>
                <a:lnTo>
                  <a:pt x="59267" y="8466"/>
                </a:lnTo>
                <a:lnTo>
                  <a:pt x="42334" y="8466"/>
                </a:lnTo>
                <a:lnTo>
                  <a:pt x="33867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5477933" y="31326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5511800" y="3115733"/>
            <a:ext cx="2091268" cy="2523068"/>
          </a:xfrm>
          <a:custGeom>
            <a:avLst/>
            <a:gdLst/>
            <a:ahLst/>
            <a:cxnLst/>
            <a:rect l="0" t="0" r="0" b="0"/>
            <a:pathLst>
              <a:path w="2091268" h="25230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194734"/>
                </a:lnTo>
                <a:lnTo>
                  <a:pt x="8467" y="220134"/>
                </a:lnTo>
                <a:lnTo>
                  <a:pt x="8467" y="228600"/>
                </a:lnTo>
                <a:lnTo>
                  <a:pt x="16933" y="254000"/>
                </a:lnTo>
                <a:lnTo>
                  <a:pt x="16933" y="270934"/>
                </a:lnTo>
                <a:lnTo>
                  <a:pt x="16933" y="287867"/>
                </a:lnTo>
                <a:lnTo>
                  <a:pt x="25400" y="304800"/>
                </a:lnTo>
                <a:lnTo>
                  <a:pt x="25400" y="321734"/>
                </a:lnTo>
                <a:lnTo>
                  <a:pt x="25400" y="338667"/>
                </a:lnTo>
                <a:lnTo>
                  <a:pt x="33867" y="364067"/>
                </a:lnTo>
                <a:lnTo>
                  <a:pt x="33867" y="381000"/>
                </a:lnTo>
                <a:lnTo>
                  <a:pt x="42333" y="397934"/>
                </a:lnTo>
                <a:lnTo>
                  <a:pt x="42333" y="423334"/>
                </a:lnTo>
                <a:lnTo>
                  <a:pt x="50800" y="440267"/>
                </a:lnTo>
                <a:lnTo>
                  <a:pt x="50800" y="457200"/>
                </a:lnTo>
                <a:lnTo>
                  <a:pt x="59267" y="474134"/>
                </a:lnTo>
                <a:lnTo>
                  <a:pt x="59267" y="499534"/>
                </a:lnTo>
                <a:lnTo>
                  <a:pt x="67733" y="516467"/>
                </a:lnTo>
                <a:lnTo>
                  <a:pt x="76200" y="533400"/>
                </a:lnTo>
                <a:lnTo>
                  <a:pt x="76200" y="558800"/>
                </a:lnTo>
                <a:lnTo>
                  <a:pt x="84667" y="575734"/>
                </a:lnTo>
                <a:lnTo>
                  <a:pt x="93133" y="601134"/>
                </a:lnTo>
                <a:lnTo>
                  <a:pt x="101600" y="618067"/>
                </a:lnTo>
                <a:lnTo>
                  <a:pt x="101600" y="635000"/>
                </a:lnTo>
                <a:lnTo>
                  <a:pt x="101600" y="651934"/>
                </a:lnTo>
                <a:lnTo>
                  <a:pt x="110067" y="677334"/>
                </a:lnTo>
                <a:lnTo>
                  <a:pt x="118533" y="702734"/>
                </a:lnTo>
                <a:lnTo>
                  <a:pt x="135467" y="728134"/>
                </a:lnTo>
                <a:lnTo>
                  <a:pt x="152400" y="753534"/>
                </a:lnTo>
                <a:lnTo>
                  <a:pt x="160867" y="770467"/>
                </a:lnTo>
                <a:lnTo>
                  <a:pt x="177800" y="795867"/>
                </a:lnTo>
                <a:lnTo>
                  <a:pt x="186267" y="812800"/>
                </a:lnTo>
                <a:lnTo>
                  <a:pt x="194733" y="838200"/>
                </a:lnTo>
                <a:lnTo>
                  <a:pt x="203200" y="855134"/>
                </a:lnTo>
                <a:lnTo>
                  <a:pt x="220133" y="880534"/>
                </a:lnTo>
                <a:lnTo>
                  <a:pt x="228600" y="905934"/>
                </a:lnTo>
                <a:lnTo>
                  <a:pt x="245533" y="922867"/>
                </a:lnTo>
                <a:lnTo>
                  <a:pt x="254000" y="939800"/>
                </a:lnTo>
                <a:lnTo>
                  <a:pt x="262467" y="965200"/>
                </a:lnTo>
                <a:lnTo>
                  <a:pt x="279400" y="982134"/>
                </a:lnTo>
                <a:lnTo>
                  <a:pt x="287867" y="999067"/>
                </a:lnTo>
                <a:lnTo>
                  <a:pt x="296333" y="1016000"/>
                </a:lnTo>
                <a:lnTo>
                  <a:pt x="313267" y="1041400"/>
                </a:lnTo>
                <a:lnTo>
                  <a:pt x="330200" y="1058334"/>
                </a:lnTo>
                <a:lnTo>
                  <a:pt x="338667" y="1075267"/>
                </a:lnTo>
                <a:lnTo>
                  <a:pt x="355600" y="1100667"/>
                </a:lnTo>
                <a:lnTo>
                  <a:pt x="372533" y="1117600"/>
                </a:lnTo>
                <a:lnTo>
                  <a:pt x="381000" y="1143000"/>
                </a:lnTo>
                <a:lnTo>
                  <a:pt x="397933" y="1159934"/>
                </a:lnTo>
                <a:lnTo>
                  <a:pt x="406400" y="1176867"/>
                </a:lnTo>
                <a:lnTo>
                  <a:pt x="431800" y="1202267"/>
                </a:lnTo>
                <a:lnTo>
                  <a:pt x="440267" y="1219200"/>
                </a:lnTo>
                <a:lnTo>
                  <a:pt x="457200" y="1236134"/>
                </a:lnTo>
                <a:lnTo>
                  <a:pt x="465667" y="1253067"/>
                </a:lnTo>
                <a:lnTo>
                  <a:pt x="482600" y="1278467"/>
                </a:lnTo>
                <a:lnTo>
                  <a:pt x="499533" y="1295400"/>
                </a:lnTo>
                <a:lnTo>
                  <a:pt x="516467" y="1320800"/>
                </a:lnTo>
                <a:lnTo>
                  <a:pt x="533400" y="1337734"/>
                </a:lnTo>
                <a:lnTo>
                  <a:pt x="550333" y="1363134"/>
                </a:lnTo>
                <a:lnTo>
                  <a:pt x="558800" y="1388534"/>
                </a:lnTo>
                <a:lnTo>
                  <a:pt x="575733" y="1405467"/>
                </a:lnTo>
                <a:lnTo>
                  <a:pt x="592667" y="1422400"/>
                </a:lnTo>
                <a:lnTo>
                  <a:pt x="609600" y="1447800"/>
                </a:lnTo>
                <a:lnTo>
                  <a:pt x="626533" y="1464734"/>
                </a:lnTo>
                <a:lnTo>
                  <a:pt x="643467" y="1490134"/>
                </a:lnTo>
                <a:lnTo>
                  <a:pt x="660400" y="1507067"/>
                </a:lnTo>
                <a:lnTo>
                  <a:pt x="668867" y="1532467"/>
                </a:lnTo>
                <a:lnTo>
                  <a:pt x="694267" y="1549400"/>
                </a:lnTo>
                <a:lnTo>
                  <a:pt x="702733" y="1566334"/>
                </a:lnTo>
                <a:lnTo>
                  <a:pt x="719667" y="1583267"/>
                </a:lnTo>
                <a:lnTo>
                  <a:pt x="736600" y="1600200"/>
                </a:lnTo>
                <a:lnTo>
                  <a:pt x="753533" y="1617134"/>
                </a:lnTo>
                <a:lnTo>
                  <a:pt x="770467" y="1634067"/>
                </a:lnTo>
                <a:lnTo>
                  <a:pt x="787400" y="1651000"/>
                </a:lnTo>
                <a:lnTo>
                  <a:pt x="804333" y="1659467"/>
                </a:lnTo>
                <a:lnTo>
                  <a:pt x="821267" y="1684867"/>
                </a:lnTo>
                <a:lnTo>
                  <a:pt x="838200" y="1701800"/>
                </a:lnTo>
                <a:lnTo>
                  <a:pt x="863600" y="1718734"/>
                </a:lnTo>
                <a:lnTo>
                  <a:pt x="880533" y="1735667"/>
                </a:lnTo>
                <a:lnTo>
                  <a:pt x="889000" y="1752600"/>
                </a:lnTo>
                <a:lnTo>
                  <a:pt x="914400" y="1769534"/>
                </a:lnTo>
                <a:lnTo>
                  <a:pt x="931333" y="1786467"/>
                </a:lnTo>
                <a:lnTo>
                  <a:pt x="948267" y="1803400"/>
                </a:lnTo>
                <a:lnTo>
                  <a:pt x="965200" y="1811867"/>
                </a:lnTo>
                <a:lnTo>
                  <a:pt x="982133" y="1828800"/>
                </a:lnTo>
                <a:lnTo>
                  <a:pt x="999066" y="1845734"/>
                </a:lnTo>
                <a:lnTo>
                  <a:pt x="1024467" y="1862667"/>
                </a:lnTo>
                <a:lnTo>
                  <a:pt x="1041400" y="1879600"/>
                </a:lnTo>
                <a:lnTo>
                  <a:pt x="1058333" y="1896534"/>
                </a:lnTo>
                <a:lnTo>
                  <a:pt x="1083734" y="1905000"/>
                </a:lnTo>
                <a:lnTo>
                  <a:pt x="1100667" y="1921934"/>
                </a:lnTo>
                <a:lnTo>
                  <a:pt x="1117600" y="1938867"/>
                </a:lnTo>
                <a:lnTo>
                  <a:pt x="1134533" y="1947334"/>
                </a:lnTo>
                <a:lnTo>
                  <a:pt x="1151466" y="1964267"/>
                </a:lnTo>
                <a:lnTo>
                  <a:pt x="1168400" y="1981200"/>
                </a:lnTo>
                <a:lnTo>
                  <a:pt x="1193800" y="1998134"/>
                </a:lnTo>
                <a:lnTo>
                  <a:pt x="1210733" y="2006600"/>
                </a:lnTo>
                <a:lnTo>
                  <a:pt x="1227666" y="2023534"/>
                </a:lnTo>
                <a:lnTo>
                  <a:pt x="1253067" y="2040467"/>
                </a:lnTo>
                <a:lnTo>
                  <a:pt x="1270000" y="2048934"/>
                </a:lnTo>
                <a:lnTo>
                  <a:pt x="1295400" y="2065867"/>
                </a:lnTo>
                <a:lnTo>
                  <a:pt x="1312334" y="2082800"/>
                </a:lnTo>
                <a:lnTo>
                  <a:pt x="1329267" y="2099734"/>
                </a:lnTo>
                <a:lnTo>
                  <a:pt x="1354667" y="2108200"/>
                </a:lnTo>
                <a:lnTo>
                  <a:pt x="1371600" y="2125134"/>
                </a:lnTo>
                <a:lnTo>
                  <a:pt x="1397000" y="2142067"/>
                </a:lnTo>
                <a:lnTo>
                  <a:pt x="1413933" y="2159000"/>
                </a:lnTo>
                <a:lnTo>
                  <a:pt x="1430867" y="2167467"/>
                </a:lnTo>
                <a:lnTo>
                  <a:pt x="1456266" y="2184400"/>
                </a:lnTo>
                <a:lnTo>
                  <a:pt x="1473200" y="2192867"/>
                </a:lnTo>
                <a:lnTo>
                  <a:pt x="1498600" y="2209800"/>
                </a:lnTo>
                <a:lnTo>
                  <a:pt x="1524000" y="2218267"/>
                </a:lnTo>
                <a:lnTo>
                  <a:pt x="1540934" y="2226734"/>
                </a:lnTo>
                <a:lnTo>
                  <a:pt x="1566333" y="2243667"/>
                </a:lnTo>
                <a:lnTo>
                  <a:pt x="1591733" y="2252134"/>
                </a:lnTo>
                <a:lnTo>
                  <a:pt x="1608666" y="2269067"/>
                </a:lnTo>
                <a:lnTo>
                  <a:pt x="1634067" y="2277534"/>
                </a:lnTo>
                <a:lnTo>
                  <a:pt x="1659467" y="2294467"/>
                </a:lnTo>
                <a:lnTo>
                  <a:pt x="1676400" y="2302934"/>
                </a:lnTo>
                <a:lnTo>
                  <a:pt x="1701800" y="2311400"/>
                </a:lnTo>
                <a:lnTo>
                  <a:pt x="1727200" y="2328334"/>
                </a:lnTo>
                <a:lnTo>
                  <a:pt x="1752600" y="2336800"/>
                </a:lnTo>
                <a:lnTo>
                  <a:pt x="1769534" y="2345267"/>
                </a:lnTo>
                <a:lnTo>
                  <a:pt x="1803400" y="2362200"/>
                </a:lnTo>
                <a:lnTo>
                  <a:pt x="1820333" y="2370667"/>
                </a:lnTo>
                <a:lnTo>
                  <a:pt x="1845734" y="2387600"/>
                </a:lnTo>
                <a:lnTo>
                  <a:pt x="1871133" y="2396067"/>
                </a:lnTo>
                <a:lnTo>
                  <a:pt x="1905000" y="2413000"/>
                </a:lnTo>
                <a:lnTo>
                  <a:pt x="1921934" y="2429934"/>
                </a:lnTo>
                <a:lnTo>
                  <a:pt x="1955800" y="2446867"/>
                </a:lnTo>
                <a:lnTo>
                  <a:pt x="1972733" y="2455334"/>
                </a:lnTo>
                <a:lnTo>
                  <a:pt x="1998134" y="2472267"/>
                </a:lnTo>
                <a:lnTo>
                  <a:pt x="2023533" y="2480734"/>
                </a:lnTo>
                <a:lnTo>
                  <a:pt x="2040467" y="2489200"/>
                </a:lnTo>
                <a:lnTo>
                  <a:pt x="2057400" y="2506134"/>
                </a:lnTo>
                <a:lnTo>
                  <a:pt x="2074334" y="2506134"/>
                </a:lnTo>
                <a:lnTo>
                  <a:pt x="2082800" y="2514600"/>
                </a:lnTo>
                <a:lnTo>
                  <a:pt x="2082800" y="2514600"/>
                </a:lnTo>
                <a:lnTo>
                  <a:pt x="2091267" y="2523067"/>
                </a:lnTo>
                <a:lnTo>
                  <a:pt x="2091267" y="2523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7416800" y="5655733"/>
            <a:ext cx="254001" cy="59268"/>
          </a:xfrm>
          <a:custGeom>
            <a:avLst/>
            <a:gdLst/>
            <a:ahLst/>
            <a:cxnLst/>
            <a:rect l="0" t="0" r="0" b="0"/>
            <a:pathLst>
              <a:path w="254001" h="59268">
                <a:moveTo>
                  <a:pt x="0" y="59267"/>
                </a:moveTo>
                <a:lnTo>
                  <a:pt x="0" y="59267"/>
                </a:lnTo>
                <a:lnTo>
                  <a:pt x="8466" y="50800"/>
                </a:lnTo>
                <a:lnTo>
                  <a:pt x="16934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50800" y="50800"/>
                </a:lnTo>
                <a:lnTo>
                  <a:pt x="67733" y="50800"/>
                </a:lnTo>
                <a:lnTo>
                  <a:pt x="84666" y="50800"/>
                </a:lnTo>
                <a:lnTo>
                  <a:pt x="101600" y="50800"/>
                </a:lnTo>
                <a:lnTo>
                  <a:pt x="118533" y="59267"/>
                </a:lnTo>
                <a:lnTo>
                  <a:pt x="135467" y="59267"/>
                </a:lnTo>
                <a:lnTo>
                  <a:pt x="160866" y="59267"/>
                </a:lnTo>
                <a:lnTo>
                  <a:pt x="186267" y="59267"/>
                </a:lnTo>
                <a:lnTo>
                  <a:pt x="203200" y="59267"/>
                </a:lnTo>
                <a:lnTo>
                  <a:pt x="220133" y="50800"/>
                </a:lnTo>
                <a:lnTo>
                  <a:pt x="228600" y="42334"/>
                </a:lnTo>
                <a:lnTo>
                  <a:pt x="245534" y="42334"/>
                </a:lnTo>
                <a:lnTo>
                  <a:pt x="245534" y="25400"/>
                </a:lnTo>
                <a:lnTo>
                  <a:pt x="254000" y="16934"/>
                </a:lnTo>
                <a:lnTo>
                  <a:pt x="254000" y="16934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7526867" y="5435600"/>
            <a:ext cx="245534" cy="279401"/>
          </a:xfrm>
          <a:custGeom>
            <a:avLst/>
            <a:gdLst/>
            <a:ahLst/>
            <a:cxnLst/>
            <a:rect l="0" t="0" r="0" b="0"/>
            <a:pathLst>
              <a:path w="245534" h="279401">
                <a:moveTo>
                  <a:pt x="8466" y="8467"/>
                </a:move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33866" y="50800"/>
                </a:lnTo>
                <a:lnTo>
                  <a:pt x="50799" y="76200"/>
                </a:lnTo>
                <a:lnTo>
                  <a:pt x="76200" y="93133"/>
                </a:lnTo>
                <a:lnTo>
                  <a:pt x="93133" y="127000"/>
                </a:lnTo>
                <a:lnTo>
                  <a:pt x="126999" y="160867"/>
                </a:lnTo>
                <a:lnTo>
                  <a:pt x="152400" y="186267"/>
                </a:lnTo>
                <a:lnTo>
                  <a:pt x="177800" y="220133"/>
                </a:lnTo>
                <a:lnTo>
                  <a:pt x="211667" y="245533"/>
                </a:lnTo>
                <a:lnTo>
                  <a:pt x="228600" y="262467"/>
                </a:lnTo>
                <a:lnTo>
                  <a:pt x="228600" y="262467"/>
                </a:lnTo>
                <a:lnTo>
                  <a:pt x="245533" y="279400"/>
                </a:lnTo>
                <a:lnTo>
                  <a:pt x="245533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2751667" y="2887133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4"/>
                </a:lnTo>
                <a:lnTo>
                  <a:pt x="16933" y="169334"/>
                </a:lnTo>
                <a:lnTo>
                  <a:pt x="8466" y="169334"/>
                </a:lnTo>
                <a:lnTo>
                  <a:pt x="8466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2616200" y="2904067"/>
            <a:ext cx="270934" cy="16934"/>
          </a:xfrm>
          <a:custGeom>
            <a:avLst/>
            <a:gdLst/>
            <a:ahLst/>
            <a:cxnLst/>
            <a:rect l="0" t="0" r="0" b="0"/>
            <a:pathLst>
              <a:path w="270934" h="16934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43933" y="0"/>
                </a:lnTo>
                <a:lnTo>
                  <a:pt x="169333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3" y="0"/>
                </a:lnTo>
                <a:lnTo>
                  <a:pt x="237067" y="0"/>
                </a:lnTo>
                <a:lnTo>
                  <a:pt x="245533" y="8466"/>
                </a:lnTo>
                <a:lnTo>
                  <a:pt x="254000" y="8466"/>
                </a:lnTo>
                <a:lnTo>
                  <a:pt x="262467" y="16933"/>
                </a:lnTo>
                <a:lnTo>
                  <a:pt x="270933" y="16933"/>
                </a:lnTo>
                <a:lnTo>
                  <a:pt x="270933" y="16933"/>
                </a:lnTo>
                <a:lnTo>
                  <a:pt x="270933" y="16933"/>
                </a:lnTo>
                <a:lnTo>
                  <a:pt x="2709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2853267" y="2971800"/>
            <a:ext cx="118534" cy="84668"/>
          </a:xfrm>
          <a:custGeom>
            <a:avLst/>
            <a:gdLst/>
            <a:ahLst/>
            <a:cxnLst/>
            <a:rect l="0" t="0" r="0" b="0"/>
            <a:pathLst>
              <a:path w="118534" h="84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76200"/>
                </a:lnTo>
                <a:lnTo>
                  <a:pt x="16933" y="67733"/>
                </a:lnTo>
                <a:lnTo>
                  <a:pt x="25400" y="59267"/>
                </a:lnTo>
                <a:lnTo>
                  <a:pt x="25400" y="50800"/>
                </a:lnTo>
                <a:lnTo>
                  <a:pt x="33866" y="42333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16933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2997200" y="2946400"/>
            <a:ext cx="127001" cy="110068"/>
          </a:xfrm>
          <a:custGeom>
            <a:avLst/>
            <a:gdLst/>
            <a:ahLst/>
            <a:cxnLst/>
            <a:rect l="0" t="0" r="0" b="0"/>
            <a:pathLst>
              <a:path w="127001" h="1100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8467" y="101600"/>
                </a:lnTo>
                <a:lnTo>
                  <a:pt x="16933" y="101600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93133"/>
                </a:lnTo>
                <a:lnTo>
                  <a:pt x="59267" y="93133"/>
                </a:lnTo>
                <a:lnTo>
                  <a:pt x="67733" y="84667"/>
                </a:lnTo>
                <a:lnTo>
                  <a:pt x="67733" y="76200"/>
                </a:lnTo>
                <a:lnTo>
                  <a:pt x="76200" y="67733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76200" y="59267"/>
                </a:lnTo>
                <a:lnTo>
                  <a:pt x="76200" y="67733"/>
                </a:lnTo>
                <a:lnTo>
                  <a:pt x="84667" y="84667"/>
                </a:lnTo>
                <a:lnTo>
                  <a:pt x="84667" y="93133"/>
                </a:lnTo>
                <a:lnTo>
                  <a:pt x="84667" y="101600"/>
                </a:lnTo>
                <a:lnTo>
                  <a:pt x="93133" y="110067"/>
                </a:lnTo>
                <a:lnTo>
                  <a:pt x="101600" y="110067"/>
                </a:lnTo>
                <a:lnTo>
                  <a:pt x="110067" y="110067"/>
                </a:lnTo>
                <a:lnTo>
                  <a:pt x="110067" y="101600"/>
                </a:lnTo>
                <a:lnTo>
                  <a:pt x="118533" y="93133"/>
                </a:lnTo>
                <a:lnTo>
                  <a:pt x="118533" y="93133"/>
                </a:lnTo>
                <a:lnTo>
                  <a:pt x="127000" y="93133"/>
                </a:lnTo>
                <a:lnTo>
                  <a:pt x="127000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3141133" y="2946400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10067"/>
                </a:lnTo>
                <a:lnTo>
                  <a:pt x="8467" y="110067"/>
                </a:lnTo>
                <a:lnTo>
                  <a:pt x="16934" y="93133"/>
                </a:lnTo>
                <a:lnTo>
                  <a:pt x="16934" y="76200"/>
                </a:lnTo>
                <a:lnTo>
                  <a:pt x="16934" y="67733"/>
                </a:lnTo>
                <a:lnTo>
                  <a:pt x="25400" y="50800"/>
                </a:lnTo>
                <a:lnTo>
                  <a:pt x="25400" y="33867"/>
                </a:lnTo>
                <a:lnTo>
                  <a:pt x="33867" y="16933"/>
                </a:lnTo>
                <a:lnTo>
                  <a:pt x="33867" y="8467"/>
                </a:lnTo>
                <a:lnTo>
                  <a:pt x="42334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33867"/>
                </a:lnTo>
                <a:lnTo>
                  <a:pt x="76200" y="50800"/>
                </a:lnTo>
                <a:lnTo>
                  <a:pt x="84667" y="59267"/>
                </a:lnTo>
                <a:lnTo>
                  <a:pt x="84667" y="76200"/>
                </a:lnTo>
                <a:lnTo>
                  <a:pt x="84667" y="84667"/>
                </a:lnTo>
                <a:lnTo>
                  <a:pt x="84667" y="93133"/>
                </a:lnTo>
                <a:lnTo>
                  <a:pt x="84667" y="101600"/>
                </a:lnTo>
                <a:lnTo>
                  <a:pt x="84667" y="101600"/>
                </a:lnTo>
                <a:lnTo>
                  <a:pt x="93134" y="101600"/>
                </a:lnTo>
                <a:lnTo>
                  <a:pt x="93134" y="101600"/>
                </a:lnTo>
                <a:lnTo>
                  <a:pt x="101600" y="101600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01600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3259667" y="2946400"/>
            <a:ext cx="67734" cy="135468"/>
          </a:xfrm>
          <a:custGeom>
            <a:avLst/>
            <a:gdLst/>
            <a:ahLst/>
            <a:cxnLst/>
            <a:rect l="0" t="0" r="0" b="0"/>
            <a:pathLst>
              <a:path w="67734" h="135468">
                <a:moveTo>
                  <a:pt x="67733" y="0"/>
                </a:move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16933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16933" y="59267"/>
                </a:lnTo>
                <a:lnTo>
                  <a:pt x="25400" y="59267"/>
                </a:lnTo>
                <a:lnTo>
                  <a:pt x="33866" y="67733"/>
                </a:lnTo>
                <a:lnTo>
                  <a:pt x="42333" y="76200"/>
                </a:lnTo>
                <a:lnTo>
                  <a:pt x="42333" y="76200"/>
                </a:lnTo>
                <a:lnTo>
                  <a:pt x="50800" y="84667"/>
                </a:lnTo>
                <a:lnTo>
                  <a:pt x="59266" y="93133"/>
                </a:lnTo>
                <a:lnTo>
                  <a:pt x="59266" y="101600"/>
                </a:lnTo>
                <a:lnTo>
                  <a:pt x="67733" y="110067"/>
                </a:lnTo>
                <a:lnTo>
                  <a:pt x="67733" y="110067"/>
                </a:lnTo>
                <a:lnTo>
                  <a:pt x="59266" y="118533"/>
                </a:lnTo>
                <a:lnTo>
                  <a:pt x="59266" y="127000"/>
                </a:lnTo>
                <a:lnTo>
                  <a:pt x="50800" y="127000"/>
                </a:lnTo>
                <a:lnTo>
                  <a:pt x="42333" y="135467"/>
                </a:lnTo>
                <a:lnTo>
                  <a:pt x="33866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16933" y="135467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18533"/>
                </a:lnTo>
                <a:lnTo>
                  <a:pt x="8466" y="118533"/>
                </a:lnTo>
                <a:lnTo>
                  <a:pt x="8466" y="110067"/>
                </a:lnTo>
                <a:lnTo>
                  <a:pt x="8466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3361267" y="2937933"/>
            <a:ext cx="313267" cy="135468"/>
          </a:xfrm>
          <a:custGeom>
            <a:avLst/>
            <a:gdLst/>
            <a:ahLst/>
            <a:cxnLst/>
            <a:rect l="0" t="0" r="0" b="0"/>
            <a:pathLst>
              <a:path w="313267" h="135468">
                <a:moveTo>
                  <a:pt x="0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25400" y="50800"/>
                </a:lnTo>
                <a:lnTo>
                  <a:pt x="33866" y="59267"/>
                </a:lnTo>
                <a:lnTo>
                  <a:pt x="42333" y="76200"/>
                </a:lnTo>
                <a:lnTo>
                  <a:pt x="50800" y="84667"/>
                </a:lnTo>
                <a:lnTo>
                  <a:pt x="50800" y="93134"/>
                </a:lnTo>
                <a:lnTo>
                  <a:pt x="59266" y="101600"/>
                </a:lnTo>
                <a:lnTo>
                  <a:pt x="67733" y="110067"/>
                </a:lnTo>
                <a:lnTo>
                  <a:pt x="67733" y="118534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35467"/>
                </a:lnTo>
                <a:lnTo>
                  <a:pt x="76200" y="135467"/>
                </a:lnTo>
                <a:lnTo>
                  <a:pt x="76200" y="135467"/>
                </a:lnTo>
                <a:lnTo>
                  <a:pt x="76200" y="127000"/>
                </a:lnTo>
                <a:lnTo>
                  <a:pt x="76200" y="118534"/>
                </a:lnTo>
                <a:lnTo>
                  <a:pt x="76200" y="118534"/>
                </a:lnTo>
                <a:lnTo>
                  <a:pt x="76200" y="101600"/>
                </a:lnTo>
                <a:lnTo>
                  <a:pt x="76200" y="93134"/>
                </a:lnTo>
                <a:lnTo>
                  <a:pt x="76200" y="76200"/>
                </a:lnTo>
                <a:lnTo>
                  <a:pt x="76200" y="59267"/>
                </a:lnTo>
                <a:lnTo>
                  <a:pt x="76200" y="42334"/>
                </a:lnTo>
                <a:lnTo>
                  <a:pt x="76200" y="33867"/>
                </a:lnTo>
                <a:lnTo>
                  <a:pt x="76200" y="16934"/>
                </a:lnTo>
                <a:lnTo>
                  <a:pt x="84666" y="8467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10066" y="16934"/>
                </a:lnTo>
                <a:lnTo>
                  <a:pt x="110066" y="25400"/>
                </a:lnTo>
                <a:lnTo>
                  <a:pt x="110066" y="33867"/>
                </a:lnTo>
                <a:lnTo>
                  <a:pt x="110066" y="42334"/>
                </a:lnTo>
                <a:lnTo>
                  <a:pt x="110066" y="50800"/>
                </a:lnTo>
                <a:lnTo>
                  <a:pt x="110066" y="59267"/>
                </a:lnTo>
                <a:lnTo>
                  <a:pt x="118533" y="67734"/>
                </a:lnTo>
                <a:lnTo>
                  <a:pt x="118533" y="76200"/>
                </a:lnTo>
                <a:lnTo>
                  <a:pt x="127000" y="76200"/>
                </a:lnTo>
                <a:lnTo>
                  <a:pt x="127000" y="84667"/>
                </a:lnTo>
                <a:lnTo>
                  <a:pt x="135466" y="84667"/>
                </a:lnTo>
                <a:lnTo>
                  <a:pt x="135466" y="84667"/>
                </a:lnTo>
                <a:lnTo>
                  <a:pt x="143933" y="84667"/>
                </a:lnTo>
                <a:lnTo>
                  <a:pt x="152400" y="84667"/>
                </a:lnTo>
                <a:lnTo>
                  <a:pt x="160866" y="76200"/>
                </a:lnTo>
                <a:lnTo>
                  <a:pt x="169333" y="76200"/>
                </a:lnTo>
                <a:lnTo>
                  <a:pt x="177800" y="67734"/>
                </a:lnTo>
                <a:lnTo>
                  <a:pt x="177800" y="59267"/>
                </a:lnTo>
                <a:lnTo>
                  <a:pt x="186266" y="50800"/>
                </a:lnTo>
                <a:lnTo>
                  <a:pt x="186266" y="42334"/>
                </a:lnTo>
                <a:lnTo>
                  <a:pt x="186266" y="33867"/>
                </a:lnTo>
                <a:lnTo>
                  <a:pt x="186266" y="25400"/>
                </a:lnTo>
                <a:lnTo>
                  <a:pt x="177800" y="25400"/>
                </a:lnTo>
                <a:lnTo>
                  <a:pt x="177800" y="16934"/>
                </a:lnTo>
                <a:lnTo>
                  <a:pt x="169333" y="16934"/>
                </a:lnTo>
                <a:lnTo>
                  <a:pt x="160866" y="16934"/>
                </a:lnTo>
                <a:lnTo>
                  <a:pt x="152400" y="25400"/>
                </a:lnTo>
                <a:lnTo>
                  <a:pt x="143933" y="25400"/>
                </a:lnTo>
                <a:lnTo>
                  <a:pt x="135466" y="33867"/>
                </a:lnTo>
                <a:lnTo>
                  <a:pt x="127000" y="42334"/>
                </a:lnTo>
                <a:lnTo>
                  <a:pt x="127000" y="50800"/>
                </a:lnTo>
                <a:lnTo>
                  <a:pt x="118533" y="67734"/>
                </a:lnTo>
                <a:lnTo>
                  <a:pt x="110066" y="76200"/>
                </a:lnTo>
                <a:lnTo>
                  <a:pt x="110066" y="93134"/>
                </a:lnTo>
                <a:lnTo>
                  <a:pt x="110066" y="101600"/>
                </a:lnTo>
                <a:lnTo>
                  <a:pt x="118533" y="118534"/>
                </a:lnTo>
                <a:lnTo>
                  <a:pt x="127000" y="127000"/>
                </a:lnTo>
                <a:lnTo>
                  <a:pt x="135466" y="127000"/>
                </a:lnTo>
                <a:lnTo>
                  <a:pt x="143933" y="135467"/>
                </a:lnTo>
                <a:lnTo>
                  <a:pt x="152400" y="135467"/>
                </a:lnTo>
                <a:lnTo>
                  <a:pt x="169333" y="135467"/>
                </a:lnTo>
                <a:lnTo>
                  <a:pt x="177800" y="135467"/>
                </a:lnTo>
                <a:lnTo>
                  <a:pt x="194733" y="135467"/>
                </a:lnTo>
                <a:lnTo>
                  <a:pt x="203200" y="127000"/>
                </a:lnTo>
                <a:lnTo>
                  <a:pt x="211666" y="118534"/>
                </a:lnTo>
                <a:lnTo>
                  <a:pt x="220133" y="118534"/>
                </a:lnTo>
                <a:lnTo>
                  <a:pt x="220133" y="101600"/>
                </a:lnTo>
                <a:lnTo>
                  <a:pt x="228600" y="93134"/>
                </a:lnTo>
                <a:lnTo>
                  <a:pt x="237066" y="84667"/>
                </a:lnTo>
                <a:lnTo>
                  <a:pt x="237066" y="76200"/>
                </a:lnTo>
                <a:lnTo>
                  <a:pt x="245533" y="67734"/>
                </a:lnTo>
                <a:lnTo>
                  <a:pt x="245533" y="59267"/>
                </a:lnTo>
                <a:lnTo>
                  <a:pt x="245533" y="59267"/>
                </a:lnTo>
                <a:lnTo>
                  <a:pt x="245533" y="50800"/>
                </a:lnTo>
                <a:lnTo>
                  <a:pt x="245533" y="59267"/>
                </a:lnTo>
                <a:lnTo>
                  <a:pt x="237066" y="59267"/>
                </a:lnTo>
                <a:lnTo>
                  <a:pt x="237066" y="67734"/>
                </a:lnTo>
                <a:lnTo>
                  <a:pt x="237066" y="76200"/>
                </a:lnTo>
                <a:lnTo>
                  <a:pt x="237066" y="76200"/>
                </a:lnTo>
                <a:lnTo>
                  <a:pt x="237066" y="84667"/>
                </a:lnTo>
                <a:lnTo>
                  <a:pt x="237066" y="93134"/>
                </a:lnTo>
                <a:lnTo>
                  <a:pt x="237066" y="101600"/>
                </a:lnTo>
                <a:lnTo>
                  <a:pt x="237066" y="118534"/>
                </a:lnTo>
                <a:lnTo>
                  <a:pt x="245533" y="118534"/>
                </a:lnTo>
                <a:lnTo>
                  <a:pt x="245533" y="127000"/>
                </a:lnTo>
                <a:lnTo>
                  <a:pt x="245533" y="127000"/>
                </a:lnTo>
                <a:lnTo>
                  <a:pt x="245533" y="127000"/>
                </a:lnTo>
                <a:lnTo>
                  <a:pt x="245533" y="135467"/>
                </a:lnTo>
                <a:lnTo>
                  <a:pt x="245533" y="135467"/>
                </a:lnTo>
                <a:lnTo>
                  <a:pt x="245533" y="135467"/>
                </a:lnTo>
                <a:lnTo>
                  <a:pt x="245533" y="127000"/>
                </a:lnTo>
                <a:lnTo>
                  <a:pt x="245533" y="127000"/>
                </a:lnTo>
                <a:lnTo>
                  <a:pt x="237066" y="118534"/>
                </a:lnTo>
                <a:lnTo>
                  <a:pt x="237066" y="110067"/>
                </a:lnTo>
                <a:lnTo>
                  <a:pt x="237066" y="101600"/>
                </a:lnTo>
                <a:lnTo>
                  <a:pt x="245533" y="84667"/>
                </a:lnTo>
                <a:lnTo>
                  <a:pt x="245533" y="76200"/>
                </a:lnTo>
                <a:lnTo>
                  <a:pt x="245533" y="67734"/>
                </a:lnTo>
                <a:lnTo>
                  <a:pt x="245533" y="50800"/>
                </a:lnTo>
                <a:lnTo>
                  <a:pt x="254000" y="42334"/>
                </a:lnTo>
                <a:lnTo>
                  <a:pt x="254000" y="42334"/>
                </a:lnTo>
                <a:lnTo>
                  <a:pt x="262466" y="33867"/>
                </a:lnTo>
                <a:lnTo>
                  <a:pt x="270933" y="33867"/>
                </a:lnTo>
                <a:lnTo>
                  <a:pt x="270933" y="25400"/>
                </a:lnTo>
                <a:lnTo>
                  <a:pt x="287866" y="25400"/>
                </a:lnTo>
                <a:lnTo>
                  <a:pt x="296333" y="25400"/>
                </a:lnTo>
                <a:lnTo>
                  <a:pt x="304800" y="25400"/>
                </a:lnTo>
                <a:lnTo>
                  <a:pt x="304800" y="25400"/>
                </a:lnTo>
                <a:lnTo>
                  <a:pt x="313266" y="25400"/>
                </a:lnTo>
                <a:lnTo>
                  <a:pt x="3132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3666067" y="2963333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67733" y="0"/>
                </a:move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8466" y="50800"/>
                </a:lnTo>
                <a:lnTo>
                  <a:pt x="16933" y="59267"/>
                </a:lnTo>
                <a:lnTo>
                  <a:pt x="25400" y="59267"/>
                </a:lnTo>
                <a:lnTo>
                  <a:pt x="42333" y="67734"/>
                </a:lnTo>
                <a:lnTo>
                  <a:pt x="59266" y="67734"/>
                </a:lnTo>
                <a:lnTo>
                  <a:pt x="67733" y="76200"/>
                </a:lnTo>
                <a:lnTo>
                  <a:pt x="76200" y="84667"/>
                </a:lnTo>
                <a:lnTo>
                  <a:pt x="93133" y="93134"/>
                </a:lnTo>
                <a:lnTo>
                  <a:pt x="93133" y="101600"/>
                </a:lnTo>
                <a:lnTo>
                  <a:pt x="101600" y="110067"/>
                </a:lnTo>
                <a:lnTo>
                  <a:pt x="101600" y="110067"/>
                </a:lnTo>
                <a:lnTo>
                  <a:pt x="101600" y="118534"/>
                </a:lnTo>
                <a:lnTo>
                  <a:pt x="101600" y="127000"/>
                </a:lnTo>
                <a:lnTo>
                  <a:pt x="93133" y="127000"/>
                </a:lnTo>
                <a:lnTo>
                  <a:pt x="84666" y="127000"/>
                </a:lnTo>
                <a:lnTo>
                  <a:pt x="76200" y="127000"/>
                </a:lnTo>
                <a:lnTo>
                  <a:pt x="59266" y="127000"/>
                </a:lnTo>
                <a:lnTo>
                  <a:pt x="50800" y="127000"/>
                </a:lnTo>
                <a:lnTo>
                  <a:pt x="33866" y="127000"/>
                </a:lnTo>
                <a:lnTo>
                  <a:pt x="25400" y="118534"/>
                </a:lnTo>
                <a:lnTo>
                  <a:pt x="16933" y="110067"/>
                </a:lnTo>
                <a:lnTo>
                  <a:pt x="8466" y="110067"/>
                </a:lnTo>
                <a:lnTo>
                  <a:pt x="8466" y="101600"/>
                </a:lnTo>
                <a:lnTo>
                  <a:pt x="0" y="101600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3776133" y="2937933"/>
            <a:ext cx="152401" cy="127001"/>
          </a:xfrm>
          <a:custGeom>
            <a:avLst/>
            <a:gdLst/>
            <a:ahLst/>
            <a:cxnLst/>
            <a:rect l="0" t="0" r="0" b="0"/>
            <a:pathLst>
              <a:path w="152401" h="127001">
                <a:moveTo>
                  <a:pt x="33867" y="76200"/>
                </a:moveTo>
                <a:lnTo>
                  <a:pt x="33867" y="76200"/>
                </a:lnTo>
                <a:lnTo>
                  <a:pt x="33867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50800" y="76200"/>
                </a:lnTo>
                <a:lnTo>
                  <a:pt x="50800" y="67734"/>
                </a:lnTo>
                <a:lnTo>
                  <a:pt x="59267" y="59267"/>
                </a:lnTo>
                <a:lnTo>
                  <a:pt x="67734" y="50800"/>
                </a:lnTo>
                <a:lnTo>
                  <a:pt x="67734" y="42334"/>
                </a:lnTo>
                <a:lnTo>
                  <a:pt x="76200" y="42334"/>
                </a:lnTo>
                <a:lnTo>
                  <a:pt x="76200" y="25400"/>
                </a:lnTo>
                <a:lnTo>
                  <a:pt x="76200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4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0" y="67734"/>
                </a:lnTo>
                <a:lnTo>
                  <a:pt x="8467" y="76200"/>
                </a:lnTo>
                <a:lnTo>
                  <a:pt x="8467" y="93134"/>
                </a:lnTo>
                <a:lnTo>
                  <a:pt x="16934" y="101600"/>
                </a:lnTo>
                <a:lnTo>
                  <a:pt x="33867" y="110067"/>
                </a:lnTo>
                <a:lnTo>
                  <a:pt x="42334" y="118534"/>
                </a:lnTo>
                <a:lnTo>
                  <a:pt x="59267" y="127000"/>
                </a:lnTo>
                <a:lnTo>
                  <a:pt x="84667" y="127000"/>
                </a:lnTo>
                <a:lnTo>
                  <a:pt x="110067" y="127000"/>
                </a:lnTo>
                <a:lnTo>
                  <a:pt x="127000" y="118534"/>
                </a:lnTo>
                <a:lnTo>
                  <a:pt x="127000" y="118534"/>
                </a:lnTo>
                <a:lnTo>
                  <a:pt x="152400" y="118534"/>
                </a:lnTo>
                <a:lnTo>
                  <a:pt x="152400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4191000" y="2971800"/>
            <a:ext cx="211668" cy="127001"/>
          </a:xfrm>
          <a:custGeom>
            <a:avLst/>
            <a:gdLst/>
            <a:ahLst/>
            <a:cxnLst/>
            <a:rect l="0" t="0" r="0" b="0"/>
            <a:pathLst>
              <a:path w="211668" h="1270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7"/>
                </a:lnTo>
                <a:lnTo>
                  <a:pt x="59267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3" y="101600"/>
                </a:lnTo>
                <a:lnTo>
                  <a:pt x="67733" y="93133"/>
                </a:lnTo>
                <a:lnTo>
                  <a:pt x="67733" y="84667"/>
                </a:lnTo>
                <a:lnTo>
                  <a:pt x="67733" y="67733"/>
                </a:lnTo>
                <a:lnTo>
                  <a:pt x="67733" y="59267"/>
                </a:lnTo>
                <a:lnTo>
                  <a:pt x="67733" y="42333"/>
                </a:lnTo>
                <a:lnTo>
                  <a:pt x="67733" y="33867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42333"/>
                </a:lnTo>
                <a:lnTo>
                  <a:pt x="67733" y="59267"/>
                </a:lnTo>
                <a:lnTo>
                  <a:pt x="67733" y="76200"/>
                </a:lnTo>
                <a:lnTo>
                  <a:pt x="76200" y="84667"/>
                </a:lnTo>
                <a:lnTo>
                  <a:pt x="84667" y="93133"/>
                </a:lnTo>
                <a:lnTo>
                  <a:pt x="93133" y="110067"/>
                </a:lnTo>
                <a:lnTo>
                  <a:pt x="110067" y="110067"/>
                </a:lnTo>
                <a:lnTo>
                  <a:pt x="127000" y="118533"/>
                </a:lnTo>
                <a:lnTo>
                  <a:pt x="143933" y="118533"/>
                </a:lnTo>
                <a:lnTo>
                  <a:pt x="169333" y="110067"/>
                </a:lnTo>
                <a:lnTo>
                  <a:pt x="186267" y="110067"/>
                </a:lnTo>
                <a:lnTo>
                  <a:pt x="194733" y="101600"/>
                </a:lnTo>
                <a:lnTo>
                  <a:pt x="194733" y="101600"/>
                </a:lnTo>
                <a:lnTo>
                  <a:pt x="211667" y="93133"/>
                </a:lnTo>
                <a:lnTo>
                  <a:pt x="211667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4394200" y="2971800"/>
            <a:ext cx="84668" cy="135468"/>
          </a:xfrm>
          <a:custGeom>
            <a:avLst/>
            <a:gdLst/>
            <a:ahLst/>
            <a:cxnLst/>
            <a:rect l="0" t="0" r="0" b="0"/>
            <a:pathLst>
              <a:path w="84668" h="135468">
                <a:moveTo>
                  <a:pt x="84667" y="0"/>
                </a:moveTo>
                <a:lnTo>
                  <a:pt x="76200" y="0"/>
                </a:lnTo>
                <a:lnTo>
                  <a:pt x="76200" y="8467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42333"/>
                </a:lnTo>
                <a:lnTo>
                  <a:pt x="59267" y="50800"/>
                </a:lnTo>
                <a:lnTo>
                  <a:pt x="50800" y="76200"/>
                </a:lnTo>
                <a:lnTo>
                  <a:pt x="42333" y="84667"/>
                </a:lnTo>
                <a:lnTo>
                  <a:pt x="33867" y="101600"/>
                </a:lnTo>
                <a:lnTo>
                  <a:pt x="25400" y="118533"/>
                </a:lnTo>
                <a:lnTo>
                  <a:pt x="16933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4377267" y="2980267"/>
            <a:ext cx="93134" cy="110067"/>
          </a:xfrm>
          <a:custGeom>
            <a:avLst/>
            <a:gdLst/>
            <a:ahLst/>
            <a:cxnLst/>
            <a:rect l="0" t="0" r="0" b="0"/>
            <a:pathLst>
              <a:path w="93134" h="1100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6"/>
                </a:lnTo>
                <a:lnTo>
                  <a:pt x="16933" y="42333"/>
                </a:lnTo>
                <a:lnTo>
                  <a:pt x="25400" y="59266"/>
                </a:lnTo>
                <a:lnTo>
                  <a:pt x="33866" y="67733"/>
                </a:lnTo>
                <a:lnTo>
                  <a:pt x="42333" y="84666"/>
                </a:lnTo>
                <a:lnTo>
                  <a:pt x="59266" y="93133"/>
                </a:lnTo>
                <a:lnTo>
                  <a:pt x="67733" y="101600"/>
                </a:lnTo>
                <a:lnTo>
                  <a:pt x="76200" y="110066"/>
                </a:lnTo>
                <a:lnTo>
                  <a:pt x="76200" y="110066"/>
                </a:lnTo>
                <a:lnTo>
                  <a:pt x="93133" y="110066"/>
                </a:lnTo>
                <a:lnTo>
                  <a:pt x="93133" y="110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4555067" y="3022600"/>
            <a:ext cx="25401" cy="84668"/>
          </a:xfrm>
          <a:custGeom>
            <a:avLst/>
            <a:gdLst/>
            <a:ahLst/>
            <a:cxnLst/>
            <a:rect l="0" t="0" r="0" b="0"/>
            <a:pathLst>
              <a:path w="25401" h="846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4563533" y="2929467"/>
            <a:ext cx="16935" cy="8467"/>
          </a:xfrm>
          <a:custGeom>
            <a:avLst/>
            <a:gdLst/>
            <a:ahLst/>
            <a:cxnLst/>
            <a:rect l="0" t="0" r="0" b="0"/>
            <a:pathLst>
              <a:path w="16935" h="8467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4631267" y="2963333"/>
            <a:ext cx="143934" cy="160868"/>
          </a:xfrm>
          <a:custGeom>
            <a:avLst/>
            <a:gdLst/>
            <a:ahLst/>
            <a:cxnLst/>
            <a:rect l="0" t="0" r="0" b="0"/>
            <a:pathLst>
              <a:path w="143934" h="160868">
                <a:moveTo>
                  <a:pt x="59266" y="0"/>
                </a:moveTo>
                <a:lnTo>
                  <a:pt x="50800" y="0"/>
                </a:lnTo>
                <a:lnTo>
                  <a:pt x="50800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16933" y="16934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59267"/>
                </a:lnTo>
                <a:lnTo>
                  <a:pt x="50800" y="59267"/>
                </a:lnTo>
                <a:lnTo>
                  <a:pt x="67733" y="67734"/>
                </a:lnTo>
                <a:lnTo>
                  <a:pt x="84666" y="76200"/>
                </a:lnTo>
                <a:lnTo>
                  <a:pt x="110066" y="84667"/>
                </a:lnTo>
                <a:lnTo>
                  <a:pt x="127000" y="93134"/>
                </a:lnTo>
                <a:lnTo>
                  <a:pt x="135466" y="110067"/>
                </a:lnTo>
                <a:lnTo>
                  <a:pt x="143933" y="127000"/>
                </a:lnTo>
                <a:lnTo>
                  <a:pt x="143933" y="135467"/>
                </a:lnTo>
                <a:lnTo>
                  <a:pt x="135466" y="143934"/>
                </a:lnTo>
                <a:lnTo>
                  <a:pt x="127000" y="152400"/>
                </a:lnTo>
                <a:lnTo>
                  <a:pt x="118533" y="152400"/>
                </a:lnTo>
                <a:lnTo>
                  <a:pt x="101600" y="160867"/>
                </a:lnTo>
                <a:lnTo>
                  <a:pt x="84666" y="152400"/>
                </a:lnTo>
                <a:lnTo>
                  <a:pt x="84666" y="152400"/>
                </a:lnTo>
                <a:lnTo>
                  <a:pt x="67733" y="152400"/>
                </a:lnTo>
                <a:lnTo>
                  <a:pt x="67733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9592733" y="880533"/>
            <a:ext cx="42334" cy="381001"/>
          </a:xfrm>
          <a:custGeom>
            <a:avLst/>
            <a:gdLst/>
            <a:ahLst/>
            <a:cxnLst/>
            <a:rect l="0" t="0" r="0" b="0"/>
            <a:pathLst>
              <a:path w="42334" h="381001">
                <a:moveTo>
                  <a:pt x="8467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60867"/>
                </a:lnTo>
                <a:lnTo>
                  <a:pt x="16934" y="186267"/>
                </a:lnTo>
                <a:lnTo>
                  <a:pt x="16934" y="211667"/>
                </a:lnTo>
                <a:lnTo>
                  <a:pt x="16934" y="237067"/>
                </a:lnTo>
                <a:lnTo>
                  <a:pt x="16934" y="254000"/>
                </a:lnTo>
                <a:lnTo>
                  <a:pt x="16934" y="279400"/>
                </a:lnTo>
                <a:lnTo>
                  <a:pt x="16934" y="296334"/>
                </a:lnTo>
                <a:lnTo>
                  <a:pt x="16934" y="313267"/>
                </a:lnTo>
                <a:lnTo>
                  <a:pt x="25400" y="330200"/>
                </a:lnTo>
                <a:lnTo>
                  <a:pt x="25400" y="347134"/>
                </a:lnTo>
                <a:lnTo>
                  <a:pt x="25400" y="364067"/>
                </a:lnTo>
                <a:lnTo>
                  <a:pt x="33867" y="372534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9719734" y="1066800"/>
            <a:ext cx="25400" cy="169334"/>
          </a:xfrm>
          <a:custGeom>
            <a:avLst/>
            <a:gdLst/>
            <a:ahLst/>
            <a:cxnLst/>
            <a:rect l="0" t="0" r="0" b="0"/>
            <a:pathLst>
              <a:path w="25400" h="169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3" y="160867"/>
                </a:lnTo>
                <a:lnTo>
                  <a:pt x="25399" y="160867"/>
                </a:lnTo>
                <a:lnTo>
                  <a:pt x="25399" y="160867"/>
                </a:lnTo>
                <a:lnTo>
                  <a:pt x="25399" y="169333"/>
                </a:lnTo>
                <a:lnTo>
                  <a:pt x="25399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9753600" y="1007533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9829800" y="1041400"/>
            <a:ext cx="364067" cy="211668"/>
          </a:xfrm>
          <a:custGeom>
            <a:avLst/>
            <a:gdLst/>
            <a:ahLst/>
            <a:cxnLst/>
            <a:rect l="0" t="0" r="0" b="0"/>
            <a:pathLst>
              <a:path w="364067" h="211668">
                <a:moveTo>
                  <a:pt x="8467" y="67733"/>
                </a:moveTo>
                <a:lnTo>
                  <a:pt x="8467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35467"/>
                </a:lnTo>
                <a:lnTo>
                  <a:pt x="16934" y="152400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94733"/>
                </a:lnTo>
                <a:lnTo>
                  <a:pt x="16934" y="194733"/>
                </a:lnTo>
                <a:lnTo>
                  <a:pt x="16934" y="194733"/>
                </a:lnTo>
                <a:lnTo>
                  <a:pt x="16934" y="194733"/>
                </a:lnTo>
                <a:lnTo>
                  <a:pt x="8467" y="194733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60867"/>
                </a:lnTo>
                <a:lnTo>
                  <a:pt x="8467" y="143933"/>
                </a:lnTo>
                <a:lnTo>
                  <a:pt x="0" y="127000"/>
                </a:lnTo>
                <a:lnTo>
                  <a:pt x="8467" y="101600"/>
                </a:lnTo>
                <a:lnTo>
                  <a:pt x="8467" y="84667"/>
                </a:lnTo>
                <a:lnTo>
                  <a:pt x="16934" y="67733"/>
                </a:lnTo>
                <a:lnTo>
                  <a:pt x="25400" y="50800"/>
                </a:lnTo>
                <a:lnTo>
                  <a:pt x="33866" y="33867"/>
                </a:lnTo>
                <a:lnTo>
                  <a:pt x="50800" y="25400"/>
                </a:lnTo>
                <a:lnTo>
                  <a:pt x="59266" y="16933"/>
                </a:lnTo>
                <a:lnTo>
                  <a:pt x="76200" y="8467"/>
                </a:lnTo>
                <a:lnTo>
                  <a:pt x="93134" y="8467"/>
                </a:lnTo>
                <a:lnTo>
                  <a:pt x="110066" y="0"/>
                </a:lnTo>
                <a:lnTo>
                  <a:pt x="118534" y="0"/>
                </a:lnTo>
                <a:lnTo>
                  <a:pt x="135466" y="8467"/>
                </a:lnTo>
                <a:lnTo>
                  <a:pt x="143933" y="16933"/>
                </a:lnTo>
                <a:lnTo>
                  <a:pt x="143933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60867" y="152400"/>
                </a:lnTo>
                <a:lnTo>
                  <a:pt x="160867" y="160867"/>
                </a:lnTo>
                <a:lnTo>
                  <a:pt x="169334" y="169333"/>
                </a:lnTo>
                <a:lnTo>
                  <a:pt x="169334" y="186267"/>
                </a:lnTo>
                <a:lnTo>
                  <a:pt x="177800" y="186267"/>
                </a:lnTo>
                <a:lnTo>
                  <a:pt x="186266" y="194733"/>
                </a:lnTo>
                <a:lnTo>
                  <a:pt x="186266" y="194733"/>
                </a:lnTo>
                <a:lnTo>
                  <a:pt x="194734" y="194733"/>
                </a:lnTo>
                <a:lnTo>
                  <a:pt x="203200" y="186267"/>
                </a:lnTo>
                <a:lnTo>
                  <a:pt x="211666" y="177800"/>
                </a:lnTo>
                <a:lnTo>
                  <a:pt x="228600" y="169333"/>
                </a:lnTo>
                <a:lnTo>
                  <a:pt x="245534" y="152400"/>
                </a:lnTo>
                <a:lnTo>
                  <a:pt x="254000" y="135467"/>
                </a:lnTo>
                <a:lnTo>
                  <a:pt x="270934" y="118533"/>
                </a:lnTo>
                <a:lnTo>
                  <a:pt x="279400" y="93133"/>
                </a:lnTo>
                <a:lnTo>
                  <a:pt x="279400" y="76200"/>
                </a:lnTo>
                <a:lnTo>
                  <a:pt x="287866" y="59267"/>
                </a:lnTo>
                <a:lnTo>
                  <a:pt x="287866" y="50800"/>
                </a:lnTo>
                <a:lnTo>
                  <a:pt x="287866" y="33867"/>
                </a:lnTo>
                <a:lnTo>
                  <a:pt x="287866" y="25400"/>
                </a:lnTo>
                <a:lnTo>
                  <a:pt x="287866" y="16933"/>
                </a:lnTo>
                <a:lnTo>
                  <a:pt x="287866" y="16933"/>
                </a:lnTo>
                <a:lnTo>
                  <a:pt x="287866" y="16933"/>
                </a:lnTo>
                <a:lnTo>
                  <a:pt x="279400" y="8467"/>
                </a:lnTo>
                <a:lnTo>
                  <a:pt x="270934" y="16933"/>
                </a:lnTo>
                <a:lnTo>
                  <a:pt x="270934" y="16933"/>
                </a:lnTo>
                <a:lnTo>
                  <a:pt x="262466" y="25400"/>
                </a:lnTo>
                <a:lnTo>
                  <a:pt x="262466" y="33867"/>
                </a:lnTo>
                <a:lnTo>
                  <a:pt x="254000" y="50800"/>
                </a:lnTo>
                <a:lnTo>
                  <a:pt x="245534" y="67733"/>
                </a:lnTo>
                <a:lnTo>
                  <a:pt x="245534" y="84667"/>
                </a:lnTo>
                <a:lnTo>
                  <a:pt x="245534" y="110067"/>
                </a:lnTo>
                <a:lnTo>
                  <a:pt x="245534" y="135467"/>
                </a:lnTo>
                <a:lnTo>
                  <a:pt x="245534" y="152400"/>
                </a:lnTo>
                <a:lnTo>
                  <a:pt x="254000" y="169333"/>
                </a:lnTo>
                <a:lnTo>
                  <a:pt x="254000" y="186267"/>
                </a:lnTo>
                <a:lnTo>
                  <a:pt x="262466" y="194733"/>
                </a:lnTo>
                <a:lnTo>
                  <a:pt x="270934" y="203200"/>
                </a:lnTo>
                <a:lnTo>
                  <a:pt x="287866" y="211667"/>
                </a:lnTo>
                <a:lnTo>
                  <a:pt x="304800" y="211667"/>
                </a:lnTo>
                <a:lnTo>
                  <a:pt x="321734" y="211667"/>
                </a:lnTo>
                <a:lnTo>
                  <a:pt x="338666" y="211667"/>
                </a:lnTo>
                <a:lnTo>
                  <a:pt x="338666" y="211667"/>
                </a:lnTo>
                <a:lnTo>
                  <a:pt x="364066" y="203200"/>
                </a:lnTo>
                <a:lnTo>
                  <a:pt x="364066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10422466" y="1007533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127000" y="50800"/>
                </a:move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67734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0800"/>
                </a:lnTo>
                <a:lnTo>
                  <a:pt x="118534" y="42334"/>
                </a:lnTo>
                <a:lnTo>
                  <a:pt x="118534" y="33867"/>
                </a:lnTo>
                <a:lnTo>
                  <a:pt x="110068" y="25400"/>
                </a:lnTo>
                <a:lnTo>
                  <a:pt x="110068" y="16934"/>
                </a:lnTo>
                <a:lnTo>
                  <a:pt x="101601" y="8467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59268" y="0"/>
                </a:lnTo>
                <a:lnTo>
                  <a:pt x="42334" y="8467"/>
                </a:lnTo>
                <a:lnTo>
                  <a:pt x="33868" y="16934"/>
                </a:lnTo>
                <a:lnTo>
                  <a:pt x="33868" y="33867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8467" y="211667"/>
                </a:lnTo>
                <a:lnTo>
                  <a:pt x="8467" y="220134"/>
                </a:lnTo>
                <a:lnTo>
                  <a:pt x="25401" y="228600"/>
                </a:lnTo>
                <a:lnTo>
                  <a:pt x="33868" y="228600"/>
                </a:lnTo>
                <a:lnTo>
                  <a:pt x="50800" y="228600"/>
                </a:lnTo>
                <a:lnTo>
                  <a:pt x="67734" y="228600"/>
                </a:lnTo>
                <a:lnTo>
                  <a:pt x="84667" y="220134"/>
                </a:lnTo>
                <a:lnTo>
                  <a:pt x="84667" y="220134"/>
                </a:lnTo>
                <a:lnTo>
                  <a:pt x="101601" y="211667"/>
                </a:lnTo>
                <a:lnTo>
                  <a:pt x="101601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0617200" y="1092200"/>
            <a:ext cx="93135" cy="143934"/>
          </a:xfrm>
          <a:custGeom>
            <a:avLst/>
            <a:gdLst/>
            <a:ahLst/>
            <a:cxnLst/>
            <a:rect l="0" t="0" r="0" b="0"/>
            <a:pathLst>
              <a:path w="93135" h="1439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4" y="135467"/>
                </a:lnTo>
                <a:lnTo>
                  <a:pt x="25400" y="135467"/>
                </a:lnTo>
                <a:lnTo>
                  <a:pt x="33866" y="143933"/>
                </a:lnTo>
                <a:lnTo>
                  <a:pt x="50800" y="143933"/>
                </a:lnTo>
                <a:lnTo>
                  <a:pt x="59267" y="143933"/>
                </a:lnTo>
                <a:lnTo>
                  <a:pt x="67734" y="135467"/>
                </a:lnTo>
                <a:lnTo>
                  <a:pt x="76200" y="135467"/>
                </a:lnTo>
                <a:lnTo>
                  <a:pt x="84666" y="127000"/>
                </a:lnTo>
                <a:lnTo>
                  <a:pt x="84666" y="118533"/>
                </a:lnTo>
                <a:lnTo>
                  <a:pt x="93134" y="101600"/>
                </a:lnTo>
                <a:lnTo>
                  <a:pt x="93134" y="93133"/>
                </a:lnTo>
                <a:lnTo>
                  <a:pt x="84666" y="67733"/>
                </a:lnTo>
                <a:lnTo>
                  <a:pt x="76200" y="50800"/>
                </a:lnTo>
                <a:lnTo>
                  <a:pt x="67734" y="33867"/>
                </a:lnTo>
                <a:lnTo>
                  <a:pt x="50800" y="16933"/>
                </a:lnTo>
                <a:lnTo>
                  <a:pt x="42333" y="8467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10769600" y="1058333"/>
            <a:ext cx="143935" cy="177801"/>
          </a:xfrm>
          <a:custGeom>
            <a:avLst/>
            <a:gdLst/>
            <a:ahLst/>
            <a:cxnLst/>
            <a:rect l="0" t="0" r="0" b="0"/>
            <a:pathLst>
              <a:path w="143935" h="177801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69334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52400"/>
                </a:lnTo>
                <a:lnTo>
                  <a:pt x="8466" y="135467"/>
                </a:lnTo>
                <a:lnTo>
                  <a:pt x="8466" y="110067"/>
                </a:lnTo>
                <a:lnTo>
                  <a:pt x="8466" y="93134"/>
                </a:lnTo>
                <a:lnTo>
                  <a:pt x="8466" y="67734"/>
                </a:lnTo>
                <a:lnTo>
                  <a:pt x="16934" y="50800"/>
                </a:lnTo>
                <a:lnTo>
                  <a:pt x="25400" y="33867"/>
                </a:lnTo>
                <a:lnTo>
                  <a:pt x="33866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7"/>
                </a:lnTo>
                <a:lnTo>
                  <a:pt x="110066" y="16934"/>
                </a:lnTo>
                <a:lnTo>
                  <a:pt x="118533" y="25400"/>
                </a:lnTo>
                <a:lnTo>
                  <a:pt x="127000" y="33867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18534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27000" y="169334"/>
                </a:lnTo>
                <a:lnTo>
                  <a:pt x="127000" y="177800"/>
                </a:lnTo>
                <a:lnTo>
                  <a:pt x="135467" y="177800"/>
                </a:lnTo>
                <a:lnTo>
                  <a:pt x="135467" y="169334"/>
                </a:lnTo>
                <a:lnTo>
                  <a:pt x="135467" y="169334"/>
                </a:lnTo>
                <a:lnTo>
                  <a:pt x="143934" y="160867"/>
                </a:lnTo>
                <a:lnTo>
                  <a:pt x="143934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10964333" y="1066800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1" y="93133"/>
                </a:lnTo>
                <a:lnTo>
                  <a:pt x="25401" y="118533"/>
                </a:lnTo>
                <a:lnTo>
                  <a:pt x="25401" y="143933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86267"/>
                </a:lnTo>
                <a:lnTo>
                  <a:pt x="33867" y="177800"/>
                </a:lnTo>
                <a:lnTo>
                  <a:pt x="33867" y="160867"/>
                </a:lnTo>
                <a:lnTo>
                  <a:pt x="33867" y="143933"/>
                </a:lnTo>
                <a:lnTo>
                  <a:pt x="33867" y="118533"/>
                </a:lnTo>
                <a:lnTo>
                  <a:pt x="25401" y="93133"/>
                </a:lnTo>
                <a:lnTo>
                  <a:pt x="33867" y="67733"/>
                </a:lnTo>
                <a:lnTo>
                  <a:pt x="33867" y="50800"/>
                </a:lnTo>
                <a:lnTo>
                  <a:pt x="33867" y="33867"/>
                </a:lnTo>
                <a:lnTo>
                  <a:pt x="42333" y="25400"/>
                </a:lnTo>
                <a:lnTo>
                  <a:pt x="50801" y="16933"/>
                </a:lnTo>
                <a:lnTo>
                  <a:pt x="67733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1" y="8467"/>
                </a:lnTo>
                <a:lnTo>
                  <a:pt x="118533" y="16933"/>
                </a:lnTo>
                <a:lnTo>
                  <a:pt x="127001" y="25400"/>
                </a:lnTo>
                <a:lnTo>
                  <a:pt x="127001" y="42333"/>
                </a:lnTo>
                <a:lnTo>
                  <a:pt x="135467" y="59267"/>
                </a:lnTo>
                <a:lnTo>
                  <a:pt x="135467" y="76200"/>
                </a:lnTo>
                <a:lnTo>
                  <a:pt x="135467" y="101600"/>
                </a:lnTo>
                <a:lnTo>
                  <a:pt x="143933" y="118533"/>
                </a:lnTo>
                <a:lnTo>
                  <a:pt x="143933" y="143933"/>
                </a:lnTo>
                <a:lnTo>
                  <a:pt x="143933" y="160867"/>
                </a:lnTo>
                <a:lnTo>
                  <a:pt x="143933" y="169333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7" y="169333"/>
                </a:lnTo>
                <a:lnTo>
                  <a:pt x="160867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1192933" y="1083733"/>
            <a:ext cx="127002" cy="169335"/>
          </a:xfrm>
          <a:custGeom>
            <a:avLst/>
            <a:gdLst/>
            <a:ahLst/>
            <a:cxnLst/>
            <a:rect l="0" t="0" r="0" b="0"/>
            <a:pathLst>
              <a:path w="127002" h="169335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25401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1" y="101600"/>
                </a:lnTo>
                <a:lnTo>
                  <a:pt x="59267" y="93134"/>
                </a:lnTo>
                <a:lnTo>
                  <a:pt x="67733" y="84667"/>
                </a:lnTo>
                <a:lnTo>
                  <a:pt x="67733" y="76200"/>
                </a:lnTo>
                <a:lnTo>
                  <a:pt x="67733" y="67734"/>
                </a:lnTo>
                <a:lnTo>
                  <a:pt x="59267" y="50800"/>
                </a:lnTo>
                <a:lnTo>
                  <a:pt x="50801" y="42334"/>
                </a:lnTo>
                <a:lnTo>
                  <a:pt x="50801" y="25400"/>
                </a:lnTo>
                <a:lnTo>
                  <a:pt x="42333" y="16934"/>
                </a:lnTo>
                <a:lnTo>
                  <a:pt x="42333" y="8467"/>
                </a:lnTo>
                <a:lnTo>
                  <a:pt x="33867" y="0"/>
                </a:lnTo>
                <a:lnTo>
                  <a:pt x="33867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8467" y="84667"/>
                </a:lnTo>
                <a:lnTo>
                  <a:pt x="8467" y="93134"/>
                </a:lnTo>
                <a:lnTo>
                  <a:pt x="16934" y="110067"/>
                </a:lnTo>
                <a:lnTo>
                  <a:pt x="25401" y="118534"/>
                </a:lnTo>
                <a:lnTo>
                  <a:pt x="25401" y="135467"/>
                </a:lnTo>
                <a:lnTo>
                  <a:pt x="33867" y="143934"/>
                </a:lnTo>
                <a:lnTo>
                  <a:pt x="42333" y="152400"/>
                </a:lnTo>
                <a:lnTo>
                  <a:pt x="50801" y="160867"/>
                </a:lnTo>
                <a:lnTo>
                  <a:pt x="59267" y="160867"/>
                </a:lnTo>
                <a:lnTo>
                  <a:pt x="67733" y="169334"/>
                </a:lnTo>
                <a:lnTo>
                  <a:pt x="76200" y="169334"/>
                </a:lnTo>
                <a:lnTo>
                  <a:pt x="93134" y="160867"/>
                </a:lnTo>
                <a:lnTo>
                  <a:pt x="101601" y="160867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27001" y="143934"/>
                </a:lnTo>
                <a:lnTo>
                  <a:pt x="127001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1303000" y="1075267"/>
            <a:ext cx="135468" cy="186267"/>
          </a:xfrm>
          <a:custGeom>
            <a:avLst/>
            <a:gdLst/>
            <a:ahLst/>
            <a:cxnLst/>
            <a:rect l="0" t="0" r="0" b="0"/>
            <a:pathLst>
              <a:path w="135468" h="186267">
                <a:moveTo>
                  <a:pt x="127000" y="16933"/>
                </a:moveTo>
                <a:lnTo>
                  <a:pt x="127000" y="8466"/>
                </a:lnTo>
                <a:lnTo>
                  <a:pt x="118533" y="8466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4" y="0"/>
                </a:lnTo>
                <a:lnTo>
                  <a:pt x="84666" y="16933"/>
                </a:lnTo>
                <a:lnTo>
                  <a:pt x="67734" y="25400"/>
                </a:lnTo>
                <a:lnTo>
                  <a:pt x="50800" y="42333"/>
                </a:lnTo>
                <a:lnTo>
                  <a:pt x="33866" y="59266"/>
                </a:lnTo>
                <a:lnTo>
                  <a:pt x="25400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60866"/>
                </a:lnTo>
                <a:lnTo>
                  <a:pt x="8466" y="177800"/>
                </a:lnTo>
                <a:lnTo>
                  <a:pt x="25400" y="177800"/>
                </a:lnTo>
                <a:lnTo>
                  <a:pt x="42333" y="186266"/>
                </a:lnTo>
                <a:lnTo>
                  <a:pt x="59267" y="186266"/>
                </a:lnTo>
                <a:lnTo>
                  <a:pt x="76200" y="186266"/>
                </a:lnTo>
                <a:lnTo>
                  <a:pt x="93134" y="177800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35467" y="152400"/>
                </a:lnTo>
                <a:lnTo>
                  <a:pt x="135467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11497733" y="973667"/>
            <a:ext cx="1" cy="279401"/>
          </a:xfrm>
          <a:custGeom>
            <a:avLst/>
            <a:gdLst/>
            <a:ahLst/>
            <a:cxnLst/>
            <a:rect l="0" t="0" r="0" b="0"/>
            <a:pathLst>
              <a:path w="1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9266"/>
                </a:lnTo>
                <a:lnTo>
                  <a:pt x="0" y="93133"/>
                </a:lnTo>
                <a:lnTo>
                  <a:pt x="0" y="127000"/>
                </a:lnTo>
                <a:lnTo>
                  <a:pt x="0" y="160866"/>
                </a:lnTo>
                <a:lnTo>
                  <a:pt x="0" y="194733"/>
                </a:lnTo>
                <a:lnTo>
                  <a:pt x="0" y="220133"/>
                </a:lnTo>
                <a:lnTo>
                  <a:pt x="0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11421533" y="11260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1" y="0"/>
                </a:lnTo>
                <a:lnTo>
                  <a:pt x="50801" y="0"/>
                </a:lnTo>
                <a:lnTo>
                  <a:pt x="76200" y="8466"/>
                </a:lnTo>
                <a:lnTo>
                  <a:pt x="101601" y="8466"/>
                </a:lnTo>
                <a:lnTo>
                  <a:pt x="127001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1616266" y="1151467"/>
            <a:ext cx="16935" cy="135467"/>
          </a:xfrm>
          <a:custGeom>
            <a:avLst/>
            <a:gdLst/>
            <a:ahLst/>
            <a:cxnLst/>
            <a:rect l="0" t="0" r="0" b="0"/>
            <a:pathLst>
              <a:path w="16935" h="135467">
                <a:moveTo>
                  <a:pt x="16934" y="0"/>
                </a:moveTo>
                <a:lnTo>
                  <a:pt x="16934" y="8466"/>
                </a:lnTo>
                <a:lnTo>
                  <a:pt x="16934" y="16933"/>
                </a:lnTo>
                <a:lnTo>
                  <a:pt x="8468" y="42333"/>
                </a:lnTo>
                <a:lnTo>
                  <a:pt x="8468" y="59266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35466"/>
                </a:lnTo>
                <a:lnTo>
                  <a:pt x="8468" y="127000"/>
                </a:lnTo>
                <a:lnTo>
                  <a:pt x="8468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1641666" y="1075267"/>
            <a:ext cx="25402" cy="8467"/>
          </a:xfrm>
          <a:custGeom>
            <a:avLst/>
            <a:gdLst/>
            <a:ahLst/>
            <a:cxnLst/>
            <a:rect l="0" t="0" r="0" b="0"/>
            <a:pathLst>
              <a:path w="25402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25401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1717866" y="1109133"/>
            <a:ext cx="110069" cy="152401"/>
          </a:xfrm>
          <a:custGeom>
            <a:avLst/>
            <a:gdLst/>
            <a:ahLst/>
            <a:cxnLst/>
            <a:rect l="0" t="0" r="0" b="0"/>
            <a:pathLst>
              <a:path w="110069" h="152401">
                <a:moveTo>
                  <a:pt x="16934" y="50800"/>
                </a:moveTo>
                <a:lnTo>
                  <a:pt x="16934" y="59267"/>
                </a:lnTo>
                <a:lnTo>
                  <a:pt x="16934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35467"/>
                </a:lnTo>
                <a:lnTo>
                  <a:pt x="8467" y="118534"/>
                </a:lnTo>
                <a:lnTo>
                  <a:pt x="8467" y="101600"/>
                </a:lnTo>
                <a:lnTo>
                  <a:pt x="16934" y="76200"/>
                </a:lnTo>
                <a:lnTo>
                  <a:pt x="25401" y="50800"/>
                </a:lnTo>
                <a:lnTo>
                  <a:pt x="33868" y="33867"/>
                </a:lnTo>
                <a:lnTo>
                  <a:pt x="42334" y="16934"/>
                </a:lnTo>
                <a:lnTo>
                  <a:pt x="50800" y="8467"/>
                </a:lnTo>
                <a:lnTo>
                  <a:pt x="67734" y="0"/>
                </a:lnTo>
                <a:lnTo>
                  <a:pt x="76200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84667" y="50800"/>
                </a:lnTo>
                <a:lnTo>
                  <a:pt x="84667" y="76200"/>
                </a:lnTo>
                <a:lnTo>
                  <a:pt x="84667" y="101600"/>
                </a:lnTo>
                <a:lnTo>
                  <a:pt x="84667" y="118534"/>
                </a:lnTo>
                <a:lnTo>
                  <a:pt x="84667" y="143934"/>
                </a:lnTo>
                <a:lnTo>
                  <a:pt x="93134" y="152400"/>
                </a:lnTo>
                <a:lnTo>
                  <a:pt x="101601" y="152400"/>
                </a:lnTo>
                <a:lnTo>
                  <a:pt x="101601" y="152400"/>
                </a:lnTo>
                <a:lnTo>
                  <a:pt x="110068" y="143934"/>
                </a:lnTo>
                <a:lnTo>
                  <a:pt x="110068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1794066" y="1092200"/>
            <a:ext cx="169335" cy="440268"/>
          </a:xfrm>
          <a:custGeom>
            <a:avLst/>
            <a:gdLst/>
            <a:ahLst/>
            <a:cxnLst/>
            <a:rect l="0" t="0" r="0" b="0"/>
            <a:pathLst>
              <a:path w="169335" h="440268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8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4" y="25400"/>
                </a:lnTo>
                <a:lnTo>
                  <a:pt x="110068" y="42333"/>
                </a:lnTo>
                <a:lnTo>
                  <a:pt x="93134" y="67733"/>
                </a:lnTo>
                <a:lnTo>
                  <a:pt x="93134" y="93133"/>
                </a:lnTo>
                <a:lnTo>
                  <a:pt x="84667" y="110067"/>
                </a:lnTo>
                <a:lnTo>
                  <a:pt x="84667" y="135467"/>
                </a:lnTo>
                <a:lnTo>
                  <a:pt x="84667" y="143933"/>
                </a:lnTo>
                <a:lnTo>
                  <a:pt x="93134" y="152400"/>
                </a:lnTo>
                <a:lnTo>
                  <a:pt x="93134" y="152400"/>
                </a:lnTo>
                <a:lnTo>
                  <a:pt x="101601" y="143933"/>
                </a:lnTo>
                <a:lnTo>
                  <a:pt x="110068" y="143933"/>
                </a:lnTo>
                <a:lnTo>
                  <a:pt x="110068" y="135467"/>
                </a:lnTo>
                <a:lnTo>
                  <a:pt x="118534" y="127000"/>
                </a:lnTo>
                <a:lnTo>
                  <a:pt x="127000" y="110067"/>
                </a:lnTo>
                <a:lnTo>
                  <a:pt x="127000" y="93133"/>
                </a:lnTo>
                <a:lnTo>
                  <a:pt x="127000" y="84667"/>
                </a:lnTo>
                <a:lnTo>
                  <a:pt x="135468" y="67733"/>
                </a:lnTo>
                <a:lnTo>
                  <a:pt x="135468" y="50800"/>
                </a:lnTo>
                <a:lnTo>
                  <a:pt x="135468" y="42333"/>
                </a:lnTo>
                <a:lnTo>
                  <a:pt x="135468" y="25400"/>
                </a:lnTo>
                <a:lnTo>
                  <a:pt x="135468" y="25400"/>
                </a:lnTo>
                <a:lnTo>
                  <a:pt x="135468" y="25400"/>
                </a:lnTo>
                <a:lnTo>
                  <a:pt x="135468" y="25400"/>
                </a:lnTo>
                <a:lnTo>
                  <a:pt x="143934" y="25400"/>
                </a:lnTo>
                <a:lnTo>
                  <a:pt x="143934" y="42333"/>
                </a:lnTo>
                <a:lnTo>
                  <a:pt x="152400" y="50800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0867" y="118533"/>
                </a:lnTo>
                <a:lnTo>
                  <a:pt x="169334" y="143933"/>
                </a:lnTo>
                <a:lnTo>
                  <a:pt x="169334" y="177800"/>
                </a:lnTo>
                <a:lnTo>
                  <a:pt x="169334" y="203200"/>
                </a:lnTo>
                <a:lnTo>
                  <a:pt x="169334" y="237067"/>
                </a:lnTo>
                <a:lnTo>
                  <a:pt x="169334" y="270933"/>
                </a:lnTo>
                <a:lnTo>
                  <a:pt x="160867" y="296333"/>
                </a:lnTo>
                <a:lnTo>
                  <a:pt x="152400" y="321733"/>
                </a:lnTo>
                <a:lnTo>
                  <a:pt x="152400" y="347133"/>
                </a:lnTo>
                <a:lnTo>
                  <a:pt x="143934" y="372533"/>
                </a:lnTo>
                <a:lnTo>
                  <a:pt x="127000" y="389467"/>
                </a:lnTo>
                <a:lnTo>
                  <a:pt x="110068" y="406400"/>
                </a:lnTo>
                <a:lnTo>
                  <a:pt x="93134" y="423333"/>
                </a:lnTo>
                <a:lnTo>
                  <a:pt x="76200" y="431800"/>
                </a:lnTo>
                <a:lnTo>
                  <a:pt x="50800" y="440267"/>
                </a:lnTo>
                <a:lnTo>
                  <a:pt x="25401" y="440267"/>
                </a:lnTo>
                <a:lnTo>
                  <a:pt x="25401" y="440267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8297333" y="1278467"/>
            <a:ext cx="59268" cy="262467"/>
          </a:xfrm>
          <a:custGeom>
            <a:avLst/>
            <a:gdLst/>
            <a:ahLst/>
            <a:cxnLst/>
            <a:rect l="0" t="0" r="0" b="0"/>
            <a:pathLst>
              <a:path w="59268" h="262467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16934" y="84666"/>
                </a:lnTo>
                <a:lnTo>
                  <a:pt x="25400" y="118533"/>
                </a:lnTo>
                <a:lnTo>
                  <a:pt x="33867" y="143933"/>
                </a:lnTo>
                <a:lnTo>
                  <a:pt x="42333" y="169333"/>
                </a:lnTo>
                <a:lnTo>
                  <a:pt x="42333" y="194733"/>
                </a:lnTo>
                <a:lnTo>
                  <a:pt x="50801" y="211666"/>
                </a:lnTo>
                <a:lnTo>
                  <a:pt x="50801" y="237066"/>
                </a:lnTo>
                <a:lnTo>
                  <a:pt x="59267" y="245533"/>
                </a:lnTo>
                <a:lnTo>
                  <a:pt x="59267" y="254000"/>
                </a:lnTo>
                <a:lnTo>
                  <a:pt x="59267" y="262466"/>
                </a:lnTo>
                <a:lnTo>
                  <a:pt x="59267" y="262466"/>
                </a:lnTo>
                <a:lnTo>
                  <a:pt x="59267" y="262466"/>
                </a:lnTo>
                <a:lnTo>
                  <a:pt x="59267" y="262466"/>
                </a:lnTo>
                <a:lnTo>
                  <a:pt x="59267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8204200" y="1270000"/>
            <a:ext cx="618068" cy="270934"/>
          </a:xfrm>
          <a:custGeom>
            <a:avLst/>
            <a:gdLst/>
            <a:ahLst/>
            <a:cxnLst/>
            <a:rect l="0" t="0" r="0" b="0"/>
            <a:pathLst>
              <a:path w="618068" h="270934">
                <a:moveTo>
                  <a:pt x="0" y="118533"/>
                </a:move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16933" y="110067"/>
                </a:lnTo>
                <a:lnTo>
                  <a:pt x="33867" y="118533"/>
                </a:lnTo>
                <a:lnTo>
                  <a:pt x="50800" y="118533"/>
                </a:lnTo>
                <a:lnTo>
                  <a:pt x="76200" y="127000"/>
                </a:lnTo>
                <a:lnTo>
                  <a:pt x="93133" y="135467"/>
                </a:lnTo>
                <a:lnTo>
                  <a:pt x="110067" y="143933"/>
                </a:lnTo>
                <a:lnTo>
                  <a:pt x="135466" y="152400"/>
                </a:lnTo>
                <a:lnTo>
                  <a:pt x="152400" y="152400"/>
                </a:lnTo>
                <a:lnTo>
                  <a:pt x="177800" y="152400"/>
                </a:lnTo>
                <a:lnTo>
                  <a:pt x="194733" y="143933"/>
                </a:lnTo>
                <a:lnTo>
                  <a:pt x="211666" y="135467"/>
                </a:lnTo>
                <a:lnTo>
                  <a:pt x="220134" y="118533"/>
                </a:lnTo>
                <a:lnTo>
                  <a:pt x="237067" y="110067"/>
                </a:lnTo>
                <a:lnTo>
                  <a:pt x="245533" y="84667"/>
                </a:lnTo>
                <a:lnTo>
                  <a:pt x="254000" y="67733"/>
                </a:lnTo>
                <a:lnTo>
                  <a:pt x="254000" y="50800"/>
                </a:lnTo>
                <a:lnTo>
                  <a:pt x="254000" y="33867"/>
                </a:lnTo>
                <a:lnTo>
                  <a:pt x="262467" y="25400"/>
                </a:lnTo>
                <a:lnTo>
                  <a:pt x="262467" y="8467"/>
                </a:lnTo>
                <a:lnTo>
                  <a:pt x="262467" y="8467"/>
                </a:lnTo>
                <a:lnTo>
                  <a:pt x="262467" y="0"/>
                </a:lnTo>
                <a:lnTo>
                  <a:pt x="262467" y="8467"/>
                </a:lnTo>
                <a:lnTo>
                  <a:pt x="262467" y="16933"/>
                </a:lnTo>
                <a:lnTo>
                  <a:pt x="262467" y="25400"/>
                </a:lnTo>
                <a:lnTo>
                  <a:pt x="262467" y="42333"/>
                </a:lnTo>
                <a:lnTo>
                  <a:pt x="254000" y="59267"/>
                </a:lnTo>
                <a:lnTo>
                  <a:pt x="254000" y="84667"/>
                </a:lnTo>
                <a:lnTo>
                  <a:pt x="254000" y="118533"/>
                </a:lnTo>
                <a:lnTo>
                  <a:pt x="254000" y="152400"/>
                </a:lnTo>
                <a:lnTo>
                  <a:pt x="254000" y="177800"/>
                </a:lnTo>
                <a:lnTo>
                  <a:pt x="254000" y="211667"/>
                </a:lnTo>
                <a:lnTo>
                  <a:pt x="254000" y="228600"/>
                </a:lnTo>
                <a:lnTo>
                  <a:pt x="262467" y="245533"/>
                </a:lnTo>
                <a:lnTo>
                  <a:pt x="262467" y="262467"/>
                </a:lnTo>
                <a:lnTo>
                  <a:pt x="262467" y="262467"/>
                </a:lnTo>
                <a:lnTo>
                  <a:pt x="270933" y="270933"/>
                </a:lnTo>
                <a:lnTo>
                  <a:pt x="270933" y="270933"/>
                </a:lnTo>
                <a:lnTo>
                  <a:pt x="270933" y="270933"/>
                </a:lnTo>
                <a:lnTo>
                  <a:pt x="270933" y="270933"/>
                </a:lnTo>
                <a:lnTo>
                  <a:pt x="270933" y="262467"/>
                </a:lnTo>
                <a:lnTo>
                  <a:pt x="270933" y="245533"/>
                </a:lnTo>
                <a:lnTo>
                  <a:pt x="279400" y="228600"/>
                </a:lnTo>
                <a:lnTo>
                  <a:pt x="279400" y="211667"/>
                </a:lnTo>
                <a:lnTo>
                  <a:pt x="287866" y="186267"/>
                </a:lnTo>
                <a:lnTo>
                  <a:pt x="296334" y="160867"/>
                </a:lnTo>
                <a:lnTo>
                  <a:pt x="304800" y="143933"/>
                </a:lnTo>
                <a:lnTo>
                  <a:pt x="313267" y="127000"/>
                </a:lnTo>
                <a:lnTo>
                  <a:pt x="321733" y="110067"/>
                </a:lnTo>
                <a:lnTo>
                  <a:pt x="338667" y="101600"/>
                </a:lnTo>
                <a:lnTo>
                  <a:pt x="347133" y="93133"/>
                </a:lnTo>
                <a:lnTo>
                  <a:pt x="364066" y="93133"/>
                </a:lnTo>
                <a:lnTo>
                  <a:pt x="372534" y="101600"/>
                </a:lnTo>
                <a:lnTo>
                  <a:pt x="381000" y="110067"/>
                </a:lnTo>
                <a:lnTo>
                  <a:pt x="389467" y="118533"/>
                </a:lnTo>
                <a:lnTo>
                  <a:pt x="397933" y="135467"/>
                </a:lnTo>
                <a:lnTo>
                  <a:pt x="397933" y="160867"/>
                </a:lnTo>
                <a:lnTo>
                  <a:pt x="397933" y="177800"/>
                </a:lnTo>
                <a:lnTo>
                  <a:pt x="397933" y="194733"/>
                </a:lnTo>
                <a:lnTo>
                  <a:pt x="397933" y="211667"/>
                </a:lnTo>
                <a:lnTo>
                  <a:pt x="406400" y="228600"/>
                </a:lnTo>
                <a:lnTo>
                  <a:pt x="406400" y="245533"/>
                </a:lnTo>
                <a:lnTo>
                  <a:pt x="406400" y="254000"/>
                </a:lnTo>
                <a:lnTo>
                  <a:pt x="414867" y="254000"/>
                </a:lnTo>
                <a:lnTo>
                  <a:pt x="414867" y="262467"/>
                </a:lnTo>
                <a:lnTo>
                  <a:pt x="423333" y="262467"/>
                </a:lnTo>
                <a:lnTo>
                  <a:pt x="440266" y="262467"/>
                </a:lnTo>
                <a:lnTo>
                  <a:pt x="448734" y="254000"/>
                </a:lnTo>
                <a:lnTo>
                  <a:pt x="457200" y="245533"/>
                </a:lnTo>
                <a:lnTo>
                  <a:pt x="474133" y="237067"/>
                </a:lnTo>
                <a:lnTo>
                  <a:pt x="482600" y="228600"/>
                </a:lnTo>
                <a:lnTo>
                  <a:pt x="491067" y="211667"/>
                </a:lnTo>
                <a:lnTo>
                  <a:pt x="508000" y="203200"/>
                </a:lnTo>
                <a:lnTo>
                  <a:pt x="516466" y="186267"/>
                </a:lnTo>
                <a:lnTo>
                  <a:pt x="516466" y="169333"/>
                </a:lnTo>
                <a:lnTo>
                  <a:pt x="516466" y="152400"/>
                </a:lnTo>
                <a:lnTo>
                  <a:pt x="516466" y="143933"/>
                </a:lnTo>
                <a:lnTo>
                  <a:pt x="516466" y="135467"/>
                </a:lnTo>
                <a:lnTo>
                  <a:pt x="508000" y="127000"/>
                </a:lnTo>
                <a:lnTo>
                  <a:pt x="508000" y="118533"/>
                </a:lnTo>
                <a:lnTo>
                  <a:pt x="499533" y="118533"/>
                </a:lnTo>
                <a:lnTo>
                  <a:pt x="491067" y="118533"/>
                </a:lnTo>
                <a:lnTo>
                  <a:pt x="491067" y="118533"/>
                </a:lnTo>
                <a:lnTo>
                  <a:pt x="491067" y="127000"/>
                </a:lnTo>
                <a:lnTo>
                  <a:pt x="482600" y="135467"/>
                </a:lnTo>
                <a:lnTo>
                  <a:pt x="482600" y="143933"/>
                </a:lnTo>
                <a:lnTo>
                  <a:pt x="482600" y="160867"/>
                </a:lnTo>
                <a:lnTo>
                  <a:pt x="482600" y="177800"/>
                </a:lnTo>
                <a:lnTo>
                  <a:pt x="491067" y="194733"/>
                </a:lnTo>
                <a:lnTo>
                  <a:pt x="491067" y="211667"/>
                </a:lnTo>
                <a:lnTo>
                  <a:pt x="499533" y="228600"/>
                </a:lnTo>
                <a:lnTo>
                  <a:pt x="508000" y="245533"/>
                </a:lnTo>
                <a:lnTo>
                  <a:pt x="516466" y="254000"/>
                </a:lnTo>
                <a:lnTo>
                  <a:pt x="533400" y="254000"/>
                </a:lnTo>
                <a:lnTo>
                  <a:pt x="541867" y="262467"/>
                </a:lnTo>
                <a:lnTo>
                  <a:pt x="558800" y="262467"/>
                </a:lnTo>
                <a:lnTo>
                  <a:pt x="575733" y="254000"/>
                </a:lnTo>
                <a:lnTo>
                  <a:pt x="592666" y="245533"/>
                </a:lnTo>
                <a:lnTo>
                  <a:pt x="601134" y="237067"/>
                </a:lnTo>
                <a:lnTo>
                  <a:pt x="601134" y="237067"/>
                </a:lnTo>
                <a:lnTo>
                  <a:pt x="618067" y="228600"/>
                </a:lnTo>
                <a:lnTo>
                  <a:pt x="6180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9008533" y="1354667"/>
            <a:ext cx="135468" cy="203201"/>
          </a:xfrm>
          <a:custGeom>
            <a:avLst/>
            <a:gdLst/>
            <a:ahLst/>
            <a:cxnLst/>
            <a:rect l="0" t="0" r="0" b="0"/>
            <a:pathLst>
              <a:path w="135468" h="203201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25401" y="101600"/>
                </a:lnTo>
                <a:lnTo>
                  <a:pt x="25401" y="127000"/>
                </a:lnTo>
                <a:lnTo>
                  <a:pt x="33867" y="143933"/>
                </a:lnTo>
                <a:lnTo>
                  <a:pt x="42334" y="160866"/>
                </a:lnTo>
                <a:lnTo>
                  <a:pt x="42334" y="177800"/>
                </a:lnTo>
                <a:lnTo>
                  <a:pt x="50800" y="186266"/>
                </a:lnTo>
                <a:lnTo>
                  <a:pt x="50800" y="194733"/>
                </a:lnTo>
                <a:lnTo>
                  <a:pt x="59267" y="194733"/>
                </a:lnTo>
                <a:lnTo>
                  <a:pt x="59267" y="203200"/>
                </a:lnTo>
                <a:lnTo>
                  <a:pt x="67734" y="203200"/>
                </a:lnTo>
                <a:lnTo>
                  <a:pt x="76200" y="203200"/>
                </a:lnTo>
                <a:lnTo>
                  <a:pt x="84667" y="194733"/>
                </a:lnTo>
                <a:lnTo>
                  <a:pt x="84667" y="186266"/>
                </a:lnTo>
                <a:lnTo>
                  <a:pt x="93133" y="169333"/>
                </a:lnTo>
                <a:lnTo>
                  <a:pt x="93133" y="160866"/>
                </a:lnTo>
                <a:lnTo>
                  <a:pt x="101601" y="135466"/>
                </a:lnTo>
                <a:lnTo>
                  <a:pt x="101601" y="110066"/>
                </a:lnTo>
                <a:lnTo>
                  <a:pt x="101601" y="93133"/>
                </a:lnTo>
                <a:lnTo>
                  <a:pt x="110067" y="67733"/>
                </a:lnTo>
                <a:lnTo>
                  <a:pt x="110067" y="50800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0067" y="8466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9228667" y="1354667"/>
            <a:ext cx="118534" cy="194734"/>
          </a:xfrm>
          <a:custGeom>
            <a:avLst/>
            <a:gdLst/>
            <a:ahLst/>
            <a:cxnLst/>
            <a:rect l="0" t="0" r="0" b="0"/>
            <a:pathLst>
              <a:path w="118534" h="194734">
                <a:moveTo>
                  <a:pt x="0" y="118533"/>
                </a:move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6" y="118533"/>
                </a:lnTo>
                <a:lnTo>
                  <a:pt x="8466" y="118533"/>
                </a:lnTo>
                <a:lnTo>
                  <a:pt x="16933" y="110066"/>
                </a:lnTo>
                <a:lnTo>
                  <a:pt x="33867" y="110066"/>
                </a:lnTo>
                <a:lnTo>
                  <a:pt x="42333" y="101600"/>
                </a:lnTo>
                <a:lnTo>
                  <a:pt x="59266" y="84666"/>
                </a:lnTo>
                <a:lnTo>
                  <a:pt x="67733" y="84666"/>
                </a:lnTo>
                <a:lnTo>
                  <a:pt x="84666" y="67733"/>
                </a:lnTo>
                <a:lnTo>
                  <a:pt x="93133" y="59266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25400"/>
                </a:lnTo>
                <a:lnTo>
                  <a:pt x="84666" y="16933"/>
                </a:lnTo>
                <a:lnTo>
                  <a:pt x="84666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7" y="25400"/>
                </a:lnTo>
                <a:lnTo>
                  <a:pt x="25399" y="50800"/>
                </a:lnTo>
                <a:lnTo>
                  <a:pt x="25399" y="76200"/>
                </a:lnTo>
                <a:lnTo>
                  <a:pt x="16933" y="93133"/>
                </a:lnTo>
                <a:lnTo>
                  <a:pt x="8466" y="118533"/>
                </a:lnTo>
                <a:lnTo>
                  <a:pt x="16933" y="135466"/>
                </a:lnTo>
                <a:lnTo>
                  <a:pt x="25399" y="152400"/>
                </a:lnTo>
                <a:lnTo>
                  <a:pt x="25399" y="169333"/>
                </a:lnTo>
                <a:lnTo>
                  <a:pt x="33867" y="186266"/>
                </a:lnTo>
                <a:lnTo>
                  <a:pt x="42333" y="194733"/>
                </a:lnTo>
                <a:lnTo>
                  <a:pt x="59266" y="194733"/>
                </a:lnTo>
                <a:lnTo>
                  <a:pt x="67733" y="194733"/>
                </a:lnTo>
                <a:lnTo>
                  <a:pt x="84666" y="194733"/>
                </a:lnTo>
                <a:lnTo>
                  <a:pt x="101599" y="194733"/>
                </a:lnTo>
                <a:lnTo>
                  <a:pt x="101599" y="194733"/>
                </a:lnTo>
                <a:lnTo>
                  <a:pt x="118533" y="186266"/>
                </a:lnTo>
                <a:lnTo>
                  <a:pt x="118533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9414934" y="1397000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0" y="59267"/>
                </a:move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60867"/>
                </a:lnTo>
                <a:lnTo>
                  <a:pt x="16933" y="152400"/>
                </a:lnTo>
                <a:lnTo>
                  <a:pt x="16933" y="135467"/>
                </a:lnTo>
                <a:lnTo>
                  <a:pt x="16933" y="118533"/>
                </a:lnTo>
                <a:lnTo>
                  <a:pt x="16933" y="93133"/>
                </a:lnTo>
                <a:lnTo>
                  <a:pt x="16933" y="67733"/>
                </a:lnTo>
                <a:lnTo>
                  <a:pt x="25399" y="50800"/>
                </a:lnTo>
                <a:lnTo>
                  <a:pt x="25399" y="33867"/>
                </a:lnTo>
                <a:lnTo>
                  <a:pt x="33866" y="16933"/>
                </a:lnTo>
                <a:lnTo>
                  <a:pt x="50799" y="8467"/>
                </a:lnTo>
                <a:lnTo>
                  <a:pt x="59266" y="0"/>
                </a:lnTo>
                <a:lnTo>
                  <a:pt x="59266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9618133" y="1363133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1" y="127000"/>
                </a:lnTo>
                <a:lnTo>
                  <a:pt x="25401" y="152400"/>
                </a:lnTo>
                <a:lnTo>
                  <a:pt x="33867" y="177800"/>
                </a:lnTo>
                <a:lnTo>
                  <a:pt x="33867" y="194734"/>
                </a:lnTo>
                <a:lnTo>
                  <a:pt x="33867" y="194734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9592733" y="1481667"/>
            <a:ext cx="101601" cy="8467"/>
          </a:xfrm>
          <a:custGeom>
            <a:avLst/>
            <a:gdLst/>
            <a:ahLst/>
            <a:cxnLst/>
            <a:rect l="0" t="0" r="0" b="0"/>
            <a:pathLst>
              <a:path w="101601" h="8467">
                <a:moveTo>
                  <a:pt x="0" y="8466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9804400" y="1464733"/>
            <a:ext cx="33868" cy="93135"/>
          </a:xfrm>
          <a:custGeom>
            <a:avLst/>
            <a:gdLst/>
            <a:ahLst/>
            <a:cxnLst/>
            <a:rect l="0" t="0" r="0" b="0"/>
            <a:pathLst>
              <a:path w="33868" h="93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84667"/>
                </a:lnTo>
                <a:lnTo>
                  <a:pt x="25400" y="93134"/>
                </a:lnTo>
                <a:lnTo>
                  <a:pt x="25400" y="93134"/>
                </a:lnTo>
                <a:lnTo>
                  <a:pt x="33867" y="93134"/>
                </a:lnTo>
                <a:lnTo>
                  <a:pt x="33867" y="93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9821333" y="1397000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8467"/>
                </a:move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9939866" y="1405467"/>
            <a:ext cx="67735" cy="160867"/>
          </a:xfrm>
          <a:custGeom>
            <a:avLst/>
            <a:gdLst/>
            <a:ahLst/>
            <a:cxnLst/>
            <a:rect l="0" t="0" r="0" b="0"/>
            <a:pathLst>
              <a:path w="67735" h="160867">
                <a:moveTo>
                  <a:pt x="59268" y="8466"/>
                </a:moveTo>
                <a:lnTo>
                  <a:pt x="50801" y="0"/>
                </a:lnTo>
                <a:lnTo>
                  <a:pt x="50801" y="0"/>
                </a:lnTo>
                <a:lnTo>
                  <a:pt x="50801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16934" y="33866"/>
                </a:lnTo>
                <a:lnTo>
                  <a:pt x="8468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8468" y="135466"/>
                </a:lnTo>
                <a:lnTo>
                  <a:pt x="16934" y="152400"/>
                </a:lnTo>
                <a:lnTo>
                  <a:pt x="33867" y="160866"/>
                </a:lnTo>
                <a:lnTo>
                  <a:pt x="50801" y="160866"/>
                </a:lnTo>
                <a:lnTo>
                  <a:pt x="50801" y="160866"/>
                </a:lnTo>
                <a:lnTo>
                  <a:pt x="67734" y="160866"/>
                </a:lnTo>
                <a:lnTo>
                  <a:pt x="67734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10083800" y="1413933"/>
            <a:ext cx="135468" cy="169335"/>
          </a:xfrm>
          <a:custGeom>
            <a:avLst/>
            <a:gdLst/>
            <a:ahLst/>
            <a:cxnLst/>
            <a:rect l="0" t="0" r="0" b="0"/>
            <a:pathLst>
              <a:path w="135468" h="169335">
                <a:moveTo>
                  <a:pt x="16934" y="93134"/>
                </a:moveTo>
                <a:lnTo>
                  <a:pt x="16934" y="93134"/>
                </a:lnTo>
                <a:lnTo>
                  <a:pt x="16934" y="93134"/>
                </a:lnTo>
                <a:lnTo>
                  <a:pt x="16934" y="93134"/>
                </a:lnTo>
                <a:lnTo>
                  <a:pt x="25400" y="93134"/>
                </a:lnTo>
                <a:lnTo>
                  <a:pt x="33866" y="84667"/>
                </a:lnTo>
                <a:lnTo>
                  <a:pt x="42333" y="84667"/>
                </a:lnTo>
                <a:lnTo>
                  <a:pt x="59267" y="84667"/>
                </a:lnTo>
                <a:lnTo>
                  <a:pt x="67734" y="76200"/>
                </a:lnTo>
                <a:lnTo>
                  <a:pt x="76200" y="67734"/>
                </a:lnTo>
                <a:lnTo>
                  <a:pt x="76200" y="59267"/>
                </a:lnTo>
                <a:lnTo>
                  <a:pt x="84666" y="59267"/>
                </a:lnTo>
                <a:lnTo>
                  <a:pt x="76200" y="50800"/>
                </a:lnTo>
                <a:lnTo>
                  <a:pt x="76200" y="33867"/>
                </a:lnTo>
                <a:lnTo>
                  <a:pt x="67734" y="25400"/>
                </a:lnTo>
                <a:lnTo>
                  <a:pt x="59267" y="16934"/>
                </a:lnTo>
                <a:lnTo>
                  <a:pt x="50800" y="8467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8466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35467"/>
                </a:lnTo>
                <a:lnTo>
                  <a:pt x="16934" y="152400"/>
                </a:lnTo>
                <a:lnTo>
                  <a:pt x="33866" y="160867"/>
                </a:lnTo>
                <a:lnTo>
                  <a:pt x="42333" y="169334"/>
                </a:lnTo>
                <a:lnTo>
                  <a:pt x="59267" y="169334"/>
                </a:lnTo>
                <a:lnTo>
                  <a:pt x="76200" y="169334"/>
                </a:lnTo>
                <a:lnTo>
                  <a:pt x="93134" y="160867"/>
                </a:lnTo>
                <a:lnTo>
                  <a:pt x="110066" y="152400"/>
                </a:lnTo>
                <a:lnTo>
                  <a:pt x="127000" y="143934"/>
                </a:lnTo>
                <a:lnTo>
                  <a:pt x="127000" y="143934"/>
                </a:lnTo>
                <a:lnTo>
                  <a:pt x="135467" y="127000"/>
                </a:lnTo>
                <a:lnTo>
                  <a:pt x="135467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0278533" y="1422400"/>
            <a:ext cx="135468" cy="194734"/>
          </a:xfrm>
          <a:custGeom>
            <a:avLst/>
            <a:gdLst/>
            <a:ahLst/>
            <a:cxnLst/>
            <a:rect l="0" t="0" r="0" b="0"/>
            <a:pathLst>
              <a:path w="135468" h="194734">
                <a:moveTo>
                  <a:pt x="33867" y="0"/>
                </a:moveTo>
                <a:lnTo>
                  <a:pt x="33867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9267"/>
                </a:lnTo>
                <a:lnTo>
                  <a:pt x="25401" y="67733"/>
                </a:lnTo>
                <a:lnTo>
                  <a:pt x="42333" y="67733"/>
                </a:lnTo>
                <a:lnTo>
                  <a:pt x="59267" y="67733"/>
                </a:lnTo>
                <a:lnTo>
                  <a:pt x="76200" y="76200"/>
                </a:lnTo>
                <a:lnTo>
                  <a:pt x="93134" y="84667"/>
                </a:lnTo>
                <a:lnTo>
                  <a:pt x="110067" y="84667"/>
                </a:lnTo>
                <a:lnTo>
                  <a:pt x="127001" y="93133"/>
                </a:lnTo>
                <a:lnTo>
                  <a:pt x="127001" y="93133"/>
                </a:lnTo>
                <a:lnTo>
                  <a:pt x="135467" y="101600"/>
                </a:lnTo>
                <a:lnTo>
                  <a:pt x="127001" y="110067"/>
                </a:lnTo>
                <a:lnTo>
                  <a:pt x="118533" y="118533"/>
                </a:lnTo>
                <a:lnTo>
                  <a:pt x="110067" y="127000"/>
                </a:lnTo>
                <a:lnTo>
                  <a:pt x="93134" y="143933"/>
                </a:lnTo>
                <a:lnTo>
                  <a:pt x="76200" y="160867"/>
                </a:lnTo>
                <a:lnTo>
                  <a:pt x="50801" y="169333"/>
                </a:lnTo>
                <a:lnTo>
                  <a:pt x="42333" y="186267"/>
                </a:lnTo>
                <a:lnTo>
                  <a:pt x="42333" y="186267"/>
                </a:lnTo>
                <a:lnTo>
                  <a:pt x="25401" y="194733"/>
                </a:lnTo>
                <a:lnTo>
                  <a:pt x="25401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8551333" y="1718733"/>
            <a:ext cx="279401" cy="397935"/>
          </a:xfrm>
          <a:custGeom>
            <a:avLst/>
            <a:gdLst/>
            <a:ahLst/>
            <a:cxnLst/>
            <a:rect l="0" t="0" r="0" b="0"/>
            <a:pathLst>
              <a:path w="279401" h="397935">
                <a:moveTo>
                  <a:pt x="152400" y="262467"/>
                </a:moveTo>
                <a:lnTo>
                  <a:pt x="152400" y="262467"/>
                </a:lnTo>
                <a:lnTo>
                  <a:pt x="143934" y="270934"/>
                </a:lnTo>
                <a:lnTo>
                  <a:pt x="143934" y="270934"/>
                </a:lnTo>
                <a:lnTo>
                  <a:pt x="143934" y="270934"/>
                </a:lnTo>
                <a:lnTo>
                  <a:pt x="143934" y="270934"/>
                </a:lnTo>
                <a:lnTo>
                  <a:pt x="143934" y="270934"/>
                </a:lnTo>
                <a:lnTo>
                  <a:pt x="143934" y="262467"/>
                </a:lnTo>
                <a:lnTo>
                  <a:pt x="143934" y="262467"/>
                </a:lnTo>
                <a:lnTo>
                  <a:pt x="143934" y="254000"/>
                </a:lnTo>
                <a:lnTo>
                  <a:pt x="143934" y="245534"/>
                </a:lnTo>
                <a:lnTo>
                  <a:pt x="143934" y="237067"/>
                </a:lnTo>
                <a:lnTo>
                  <a:pt x="143934" y="220134"/>
                </a:lnTo>
                <a:lnTo>
                  <a:pt x="143934" y="211667"/>
                </a:lnTo>
                <a:lnTo>
                  <a:pt x="143934" y="194734"/>
                </a:lnTo>
                <a:lnTo>
                  <a:pt x="143934" y="177800"/>
                </a:lnTo>
                <a:lnTo>
                  <a:pt x="143934" y="152400"/>
                </a:lnTo>
                <a:lnTo>
                  <a:pt x="135467" y="135467"/>
                </a:lnTo>
                <a:lnTo>
                  <a:pt x="135467" y="110067"/>
                </a:lnTo>
                <a:lnTo>
                  <a:pt x="127000" y="93134"/>
                </a:lnTo>
                <a:lnTo>
                  <a:pt x="127000" y="76200"/>
                </a:lnTo>
                <a:lnTo>
                  <a:pt x="127000" y="50800"/>
                </a:lnTo>
                <a:lnTo>
                  <a:pt x="127000" y="33867"/>
                </a:lnTo>
                <a:lnTo>
                  <a:pt x="127000" y="16934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16934"/>
                </a:lnTo>
                <a:lnTo>
                  <a:pt x="135467" y="33867"/>
                </a:lnTo>
                <a:lnTo>
                  <a:pt x="135467" y="50800"/>
                </a:lnTo>
                <a:lnTo>
                  <a:pt x="143934" y="67734"/>
                </a:lnTo>
                <a:lnTo>
                  <a:pt x="143934" y="93134"/>
                </a:lnTo>
                <a:lnTo>
                  <a:pt x="152400" y="110067"/>
                </a:lnTo>
                <a:lnTo>
                  <a:pt x="169333" y="127000"/>
                </a:lnTo>
                <a:lnTo>
                  <a:pt x="177801" y="152400"/>
                </a:lnTo>
                <a:lnTo>
                  <a:pt x="194734" y="160867"/>
                </a:lnTo>
                <a:lnTo>
                  <a:pt x="211667" y="177800"/>
                </a:lnTo>
                <a:lnTo>
                  <a:pt x="228600" y="194734"/>
                </a:lnTo>
                <a:lnTo>
                  <a:pt x="237067" y="203200"/>
                </a:lnTo>
                <a:lnTo>
                  <a:pt x="254001" y="211667"/>
                </a:lnTo>
                <a:lnTo>
                  <a:pt x="262467" y="220134"/>
                </a:lnTo>
                <a:lnTo>
                  <a:pt x="270934" y="220134"/>
                </a:lnTo>
                <a:lnTo>
                  <a:pt x="270934" y="228600"/>
                </a:lnTo>
                <a:lnTo>
                  <a:pt x="279400" y="228600"/>
                </a:lnTo>
                <a:lnTo>
                  <a:pt x="279400" y="228600"/>
                </a:lnTo>
                <a:lnTo>
                  <a:pt x="270934" y="228600"/>
                </a:lnTo>
                <a:lnTo>
                  <a:pt x="270934" y="228600"/>
                </a:lnTo>
                <a:lnTo>
                  <a:pt x="254001" y="228600"/>
                </a:lnTo>
                <a:lnTo>
                  <a:pt x="245533" y="228600"/>
                </a:lnTo>
                <a:lnTo>
                  <a:pt x="220134" y="228600"/>
                </a:lnTo>
                <a:lnTo>
                  <a:pt x="194734" y="220134"/>
                </a:lnTo>
                <a:lnTo>
                  <a:pt x="169333" y="220134"/>
                </a:lnTo>
                <a:lnTo>
                  <a:pt x="143934" y="211667"/>
                </a:lnTo>
                <a:lnTo>
                  <a:pt x="118534" y="211667"/>
                </a:lnTo>
                <a:lnTo>
                  <a:pt x="93133" y="203200"/>
                </a:lnTo>
                <a:lnTo>
                  <a:pt x="67734" y="203200"/>
                </a:lnTo>
                <a:lnTo>
                  <a:pt x="50800" y="203200"/>
                </a:lnTo>
                <a:lnTo>
                  <a:pt x="25401" y="203200"/>
                </a:lnTo>
                <a:lnTo>
                  <a:pt x="16933" y="211667"/>
                </a:lnTo>
                <a:lnTo>
                  <a:pt x="8467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4"/>
                </a:lnTo>
                <a:lnTo>
                  <a:pt x="8467" y="220134"/>
                </a:lnTo>
                <a:lnTo>
                  <a:pt x="16933" y="220134"/>
                </a:lnTo>
                <a:lnTo>
                  <a:pt x="25401" y="211667"/>
                </a:lnTo>
                <a:lnTo>
                  <a:pt x="33867" y="203200"/>
                </a:lnTo>
                <a:lnTo>
                  <a:pt x="59267" y="194734"/>
                </a:lnTo>
                <a:lnTo>
                  <a:pt x="76200" y="177800"/>
                </a:lnTo>
                <a:lnTo>
                  <a:pt x="93133" y="152400"/>
                </a:lnTo>
                <a:lnTo>
                  <a:pt x="110067" y="135467"/>
                </a:lnTo>
                <a:lnTo>
                  <a:pt x="135467" y="110067"/>
                </a:lnTo>
                <a:lnTo>
                  <a:pt x="152400" y="93134"/>
                </a:lnTo>
                <a:lnTo>
                  <a:pt x="169333" y="76200"/>
                </a:lnTo>
                <a:lnTo>
                  <a:pt x="186267" y="59267"/>
                </a:lnTo>
                <a:lnTo>
                  <a:pt x="211667" y="42334"/>
                </a:lnTo>
                <a:lnTo>
                  <a:pt x="220134" y="25400"/>
                </a:lnTo>
                <a:lnTo>
                  <a:pt x="237067" y="16934"/>
                </a:lnTo>
                <a:lnTo>
                  <a:pt x="245533" y="16934"/>
                </a:lnTo>
                <a:lnTo>
                  <a:pt x="254001" y="16934"/>
                </a:lnTo>
                <a:lnTo>
                  <a:pt x="254001" y="25400"/>
                </a:lnTo>
                <a:lnTo>
                  <a:pt x="262467" y="33867"/>
                </a:lnTo>
                <a:lnTo>
                  <a:pt x="262467" y="50800"/>
                </a:lnTo>
                <a:lnTo>
                  <a:pt x="262467" y="67734"/>
                </a:lnTo>
                <a:lnTo>
                  <a:pt x="254001" y="93134"/>
                </a:lnTo>
                <a:lnTo>
                  <a:pt x="245533" y="118534"/>
                </a:lnTo>
                <a:lnTo>
                  <a:pt x="237067" y="152400"/>
                </a:lnTo>
                <a:lnTo>
                  <a:pt x="220134" y="186267"/>
                </a:lnTo>
                <a:lnTo>
                  <a:pt x="211667" y="228600"/>
                </a:lnTo>
                <a:lnTo>
                  <a:pt x="194734" y="270934"/>
                </a:lnTo>
                <a:lnTo>
                  <a:pt x="186267" y="313267"/>
                </a:lnTo>
                <a:lnTo>
                  <a:pt x="177801" y="355600"/>
                </a:lnTo>
                <a:lnTo>
                  <a:pt x="177801" y="355600"/>
                </a:lnTo>
                <a:lnTo>
                  <a:pt x="169333" y="397934"/>
                </a:lnTo>
                <a:lnTo>
                  <a:pt x="169333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9169400" y="1718733"/>
            <a:ext cx="203201" cy="338668"/>
          </a:xfrm>
          <a:custGeom>
            <a:avLst/>
            <a:gdLst/>
            <a:ahLst/>
            <a:cxnLst/>
            <a:rect l="0" t="0" r="0" b="0"/>
            <a:pathLst>
              <a:path w="203201" h="338668">
                <a:moveTo>
                  <a:pt x="16934" y="67734"/>
                </a:moveTo>
                <a:lnTo>
                  <a:pt x="16934" y="67734"/>
                </a:lnTo>
                <a:lnTo>
                  <a:pt x="8466" y="59267"/>
                </a:lnTo>
                <a:lnTo>
                  <a:pt x="8466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6" y="25400"/>
                </a:lnTo>
                <a:lnTo>
                  <a:pt x="16934" y="25400"/>
                </a:lnTo>
                <a:lnTo>
                  <a:pt x="25400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60866" y="16934"/>
                </a:lnTo>
                <a:lnTo>
                  <a:pt x="177800" y="25400"/>
                </a:lnTo>
                <a:lnTo>
                  <a:pt x="186267" y="33867"/>
                </a:lnTo>
                <a:lnTo>
                  <a:pt x="194733" y="50800"/>
                </a:lnTo>
                <a:lnTo>
                  <a:pt x="203200" y="67734"/>
                </a:lnTo>
                <a:lnTo>
                  <a:pt x="203200" y="84667"/>
                </a:lnTo>
                <a:lnTo>
                  <a:pt x="203200" y="101600"/>
                </a:lnTo>
                <a:lnTo>
                  <a:pt x="194733" y="118534"/>
                </a:lnTo>
                <a:lnTo>
                  <a:pt x="186267" y="135467"/>
                </a:lnTo>
                <a:lnTo>
                  <a:pt x="177800" y="160867"/>
                </a:lnTo>
                <a:lnTo>
                  <a:pt x="169334" y="177800"/>
                </a:lnTo>
                <a:lnTo>
                  <a:pt x="160866" y="203200"/>
                </a:lnTo>
                <a:lnTo>
                  <a:pt x="143933" y="220134"/>
                </a:lnTo>
                <a:lnTo>
                  <a:pt x="127000" y="237067"/>
                </a:lnTo>
                <a:lnTo>
                  <a:pt x="110067" y="262467"/>
                </a:lnTo>
                <a:lnTo>
                  <a:pt x="93134" y="270934"/>
                </a:lnTo>
                <a:lnTo>
                  <a:pt x="84666" y="287867"/>
                </a:lnTo>
                <a:lnTo>
                  <a:pt x="67733" y="296334"/>
                </a:lnTo>
                <a:lnTo>
                  <a:pt x="50800" y="304800"/>
                </a:lnTo>
                <a:lnTo>
                  <a:pt x="42333" y="304800"/>
                </a:lnTo>
                <a:lnTo>
                  <a:pt x="33867" y="304800"/>
                </a:lnTo>
                <a:lnTo>
                  <a:pt x="25400" y="296334"/>
                </a:lnTo>
                <a:lnTo>
                  <a:pt x="16934" y="296334"/>
                </a:lnTo>
                <a:lnTo>
                  <a:pt x="16934" y="287867"/>
                </a:lnTo>
                <a:lnTo>
                  <a:pt x="16934" y="279400"/>
                </a:lnTo>
                <a:lnTo>
                  <a:pt x="16934" y="262467"/>
                </a:lnTo>
                <a:lnTo>
                  <a:pt x="16934" y="254000"/>
                </a:lnTo>
                <a:lnTo>
                  <a:pt x="25400" y="245534"/>
                </a:lnTo>
                <a:lnTo>
                  <a:pt x="33867" y="228600"/>
                </a:lnTo>
                <a:lnTo>
                  <a:pt x="50800" y="220134"/>
                </a:lnTo>
                <a:lnTo>
                  <a:pt x="59267" y="211667"/>
                </a:lnTo>
                <a:lnTo>
                  <a:pt x="76200" y="203200"/>
                </a:lnTo>
                <a:lnTo>
                  <a:pt x="93134" y="194734"/>
                </a:lnTo>
                <a:lnTo>
                  <a:pt x="110067" y="186267"/>
                </a:lnTo>
                <a:lnTo>
                  <a:pt x="127000" y="186267"/>
                </a:lnTo>
                <a:lnTo>
                  <a:pt x="143933" y="186267"/>
                </a:lnTo>
                <a:lnTo>
                  <a:pt x="152400" y="194734"/>
                </a:lnTo>
                <a:lnTo>
                  <a:pt x="160866" y="203200"/>
                </a:lnTo>
                <a:lnTo>
                  <a:pt x="177800" y="211667"/>
                </a:lnTo>
                <a:lnTo>
                  <a:pt x="186267" y="228600"/>
                </a:lnTo>
                <a:lnTo>
                  <a:pt x="186267" y="237067"/>
                </a:lnTo>
                <a:lnTo>
                  <a:pt x="186267" y="254000"/>
                </a:lnTo>
                <a:lnTo>
                  <a:pt x="186267" y="270934"/>
                </a:lnTo>
                <a:lnTo>
                  <a:pt x="177800" y="279400"/>
                </a:lnTo>
                <a:lnTo>
                  <a:pt x="177800" y="296334"/>
                </a:lnTo>
                <a:lnTo>
                  <a:pt x="177800" y="304800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86267" y="330200"/>
                </a:lnTo>
                <a:lnTo>
                  <a:pt x="186267" y="330200"/>
                </a:lnTo>
                <a:lnTo>
                  <a:pt x="194733" y="338667"/>
                </a:lnTo>
                <a:lnTo>
                  <a:pt x="194733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9482666" y="1828800"/>
            <a:ext cx="296335" cy="186268"/>
          </a:xfrm>
          <a:custGeom>
            <a:avLst/>
            <a:gdLst/>
            <a:ahLst/>
            <a:cxnLst/>
            <a:rect l="0" t="0" r="0" b="0"/>
            <a:pathLst>
              <a:path w="296335" h="186268">
                <a:moveTo>
                  <a:pt x="143934" y="50800"/>
                </a:moveTo>
                <a:lnTo>
                  <a:pt x="143934" y="50800"/>
                </a:lnTo>
                <a:lnTo>
                  <a:pt x="143934" y="42333"/>
                </a:lnTo>
                <a:lnTo>
                  <a:pt x="135467" y="42333"/>
                </a:lnTo>
                <a:lnTo>
                  <a:pt x="135467" y="33867"/>
                </a:lnTo>
                <a:lnTo>
                  <a:pt x="135467" y="25400"/>
                </a:lnTo>
                <a:lnTo>
                  <a:pt x="127001" y="25400"/>
                </a:lnTo>
                <a:lnTo>
                  <a:pt x="127001" y="16933"/>
                </a:lnTo>
                <a:lnTo>
                  <a:pt x="118534" y="16933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1" y="0"/>
                </a:lnTo>
                <a:lnTo>
                  <a:pt x="84668" y="0"/>
                </a:lnTo>
                <a:lnTo>
                  <a:pt x="76200" y="0"/>
                </a:lnTo>
                <a:lnTo>
                  <a:pt x="59267" y="8467"/>
                </a:lnTo>
                <a:lnTo>
                  <a:pt x="50801" y="8467"/>
                </a:lnTo>
                <a:lnTo>
                  <a:pt x="42334" y="16933"/>
                </a:lnTo>
                <a:lnTo>
                  <a:pt x="25401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8468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8" y="152400"/>
                </a:lnTo>
                <a:lnTo>
                  <a:pt x="8468" y="169333"/>
                </a:lnTo>
                <a:lnTo>
                  <a:pt x="25401" y="169333"/>
                </a:lnTo>
                <a:lnTo>
                  <a:pt x="33867" y="177800"/>
                </a:lnTo>
                <a:lnTo>
                  <a:pt x="42334" y="177800"/>
                </a:lnTo>
                <a:lnTo>
                  <a:pt x="50801" y="186267"/>
                </a:lnTo>
                <a:lnTo>
                  <a:pt x="67734" y="177800"/>
                </a:lnTo>
                <a:lnTo>
                  <a:pt x="76200" y="177800"/>
                </a:lnTo>
                <a:lnTo>
                  <a:pt x="93134" y="169333"/>
                </a:lnTo>
                <a:lnTo>
                  <a:pt x="101601" y="160867"/>
                </a:lnTo>
                <a:lnTo>
                  <a:pt x="110067" y="152400"/>
                </a:lnTo>
                <a:lnTo>
                  <a:pt x="118534" y="135467"/>
                </a:lnTo>
                <a:lnTo>
                  <a:pt x="127001" y="118533"/>
                </a:lnTo>
                <a:lnTo>
                  <a:pt x="135467" y="110067"/>
                </a:lnTo>
                <a:lnTo>
                  <a:pt x="135467" y="93133"/>
                </a:lnTo>
                <a:lnTo>
                  <a:pt x="143934" y="76200"/>
                </a:lnTo>
                <a:lnTo>
                  <a:pt x="143934" y="59267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60868" y="118533"/>
                </a:lnTo>
                <a:lnTo>
                  <a:pt x="169334" y="127000"/>
                </a:lnTo>
                <a:lnTo>
                  <a:pt x="169334" y="135467"/>
                </a:lnTo>
                <a:lnTo>
                  <a:pt x="177801" y="143933"/>
                </a:lnTo>
                <a:lnTo>
                  <a:pt x="194734" y="152400"/>
                </a:lnTo>
                <a:lnTo>
                  <a:pt x="203201" y="152400"/>
                </a:lnTo>
                <a:lnTo>
                  <a:pt x="211667" y="152400"/>
                </a:lnTo>
                <a:lnTo>
                  <a:pt x="228600" y="152400"/>
                </a:lnTo>
                <a:lnTo>
                  <a:pt x="237068" y="152400"/>
                </a:lnTo>
                <a:lnTo>
                  <a:pt x="254001" y="152400"/>
                </a:lnTo>
                <a:lnTo>
                  <a:pt x="279401" y="152400"/>
                </a:lnTo>
                <a:lnTo>
                  <a:pt x="287868" y="143933"/>
                </a:lnTo>
                <a:lnTo>
                  <a:pt x="287868" y="143933"/>
                </a:lnTo>
                <a:lnTo>
                  <a:pt x="296334" y="143933"/>
                </a:lnTo>
                <a:lnTo>
                  <a:pt x="296334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3937000" y="31157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5571067" y="31496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3953933" y="3124200"/>
            <a:ext cx="1540935" cy="237068"/>
          </a:xfrm>
          <a:custGeom>
            <a:avLst/>
            <a:gdLst/>
            <a:ahLst/>
            <a:cxnLst/>
            <a:rect l="0" t="0" r="0" b="0"/>
            <a:pathLst>
              <a:path w="1540935" h="2370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9267"/>
                </a:lnTo>
                <a:lnTo>
                  <a:pt x="42334" y="59267"/>
                </a:lnTo>
                <a:lnTo>
                  <a:pt x="42334" y="67733"/>
                </a:lnTo>
                <a:lnTo>
                  <a:pt x="42334" y="67733"/>
                </a:lnTo>
                <a:lnTo>
                  <a:pt x="50800" y="67733"/>
                </a:lnTo>
                <a:lnTo>
                  <a:pt x="50800" y="76200"/>
                </a:lnTo>
                <a:lnTo>
                  <a:pt x="50800" y="76200"/>
                </a:lnTo>
                <a:lnTo>
                  <a:pt x="59267" y="84667"/>
                </a:lnTo>
                <a:lnTo>
                  <a:pt x="59267" y="84667"/>
                </a:lnTo>
                <a:lnTo>
                  <a:pt x="67734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4" y="101600"/>
                </a:lnTo>
                <a:lnTo>
                  <a:pt x="93134" y="110067"/>
                </a:lnTo>
                <a:lnTo>
                  <a:pt x="101600" y="110067"/>
                </a:lnTo>
                <a:lnTo>
                  <a:pt x="101600" y="118533"/>
                </a:lnTo>
                <a:lnTo>
                  <a:pt x="110067" y="118533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27000" y="135467"/>
                </a:lnTo>
                <a:lnTo>
                  <a:pt x="135467" y="135467"/>
                </a:lnTo>
                <a:lnTo>
                  <a:pt x="135467" y="135467"/>
                </a:lnTo>
                <a:lnTo>
                  <a:pt x="143934" y="143933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60867" y="152400"/>
                </a:lnTo>
                <a:lnTo>
                  <a:pt x="169334" y="152400"/>
                </a:lnTo>
                <a:lnTo>
                  <a:pt x="177800" y="152400"/>
                </a:lnTo>
                <a:lnTo>
                  <a:pt x="186267" y="160867"/>
                </a:lnTo>
                <a:lnTo>
                  <a:pt x="186267" y="160867"/>
                </a:lnTo>
                <a:lnTo>
                  <a:pt x="194734" y="160867"/>
                </a:lnTo>
                <a:lnTo>
                  <a:pt x="203200" y="160867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20134" y="169333"/>
                </a:lnTo>
                <a:lnTo>
                  <a:pt x="228600" y="169333"/>
                </a:lnTo>
                <a:lnTo>
                  <a:pt x="237067" y="169333"/>
                </a:lnTo>
                <a:lnTo>
                  <a:pt x="245534" y="177800"/>
                </a:lnTo>
                <a:lnTo>
                  <a:pt x="254000" y="177800"/>
                </a:lnTo>
                <a:lnTo>
                  <a:pt x="254000" y="177800"/>
                </a:lnTo>
                <a:lnTo>
                  <a:pt x="262467" y="177800"/>
                </a:lnTo>
                <a:lnTo>
                  <a:pt x="270934" y="177800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96334" y="169333"/>
                </a:lnTo>
                <a:lnTo>
                  <a:pt x="296334" y="169333"/>
                </a:lnTo>
                <a:lnTo>
                  <a:pt x="304800" y="169333"/>
                </a:lnTo>
                <a:lnTo>
                  <a:pt x="313267" y="169333"/>
                </a:lnTo>
                <a:lnTo>
                  <a:pt x="321734" y="160867"/>
                </a:lnTo>
                <a:lnTo>
                  <a:pt x="330200" y="160867"/>
                </a:lnTo>
                <a:lnTo>
                  <a:pt x="330200" y="160867"/>
                </a:lnTo>
                <a:lnTo>
                  <a:pt x="347134" y="160867"/>
                </a:lnTo>
                <a:lnTo>
                  <a:pt x="347134" y="160867"/>
                </a:lnTo>
                <a:lnTo>
                  <a:pt x="355600" y="160867"/>
                </a:lnTo>
                <a:lnTo>
                  <a:pt x="364067" y="152400"/>
                </a:lnTo>
                <a:lnTo>
                  <a:pt x="372534" y="152400"/>
                </a:lnTo>
                <a:lnTo>
                  <a:pt x="372534" y="152400"/>
                </a:lnTo>
                <a:lnTo>
                  <a:pt x="381000" y="143933"/>
                </a:lnTo>
                <a:lnTo>
                  <a:pt x="389467" y="143933"/>
                </a:lnTo>
                <a:lnTo>
                  <a:pt x="397934" y="143933"/>
                </a:lnTo>
                <a:lnTo>
                  <a:pt x="406400" y="143933"/>
                </a:lnTo>
                <a:lnTo>
                  <a:pt x="414867" y="143933"/>
                </a:lnTo>
                <a:lnTo>
                  <a:pt x="414867" y="143933"/>
                </a:lnTo>
                <a:lnTo>
                  <a:pt x="423334" y="135467"/>
                </a:lnTo>
                <a:lnTo>
                  <a:pt x="431800" y="135467"/>
                </a:lnTo>
                <a:lnTo>
                  <a:pt x="440267" y="135467"/>
                </a:lnTo>
                <a:lnTo>
                  <a:pt x="440267" y="135467"/>
                </a:lnTo>
                <a:lnTo>
                  <a:pt x="457200" y="135467"/>
                </a:lnTo>
                <a:lnTo>
                  <a:pt x="457200" y="135467"/>
                </a:lnTo>
                <a:lnTo>
                  <a:pt x="465667" y="127000"/>
                </a:lnTo>
                <a:lnTo>
                  <a:pt x="474134" y="127000"/>
                </a:lnTo>
                <a:lnTo>
                  <a:pt x="482600" y="127000"/>
                </a:lnTo>
                <a:lnTo>
                  <a:pt x="482600" y="127000"/>
                </a:lnTo>
                <a:lnTo>
                  <a:pt x="491067" y="118533"/>
                </a:lnTo>
                <a:lnTo>
                  <a:pt x="499534" y="118533"/>
                </a:lnTo>
                <a:lnTo>
                  <a:pt x="508000" y="118533"/>
                </a:lnTo>
                <a:lnTo>
                  <a:pt x="516467" y="118533"/>
                </a:lnTo>
                <a:lnTo>
                  <a:pt x="516467" y="118533"/>
                </a:lnTo>
                <a:lnTo>
                  <a:pt x="524934" y="118533"/>
                </a:lnTo>
                <a:lnTo>
                  <a:pt x="533400" y="118533"/>
                </a:lnTo>
                <a:lnTo>
                  <a:pt x="541867" y="118533"/>
                </a:lnTo>
                <a:lnTo>
                  <a:pt x="541867" y="118533"/>
                </a:lnTo>
                <a:lnTo>
                  <a:pt x="550334" y="118533"/>
                </a:lnTo>
                <a:lnTo>
                  <a:pt x="558800" y="118533"/>
                </a:lnTo>
                <a:lnTo>
                  <a:pt x="567267" y="118533"/>
                </a:lnTo>
                <a:lnTo>
                  <a:pt x="575734" y="118533"/>
                </a:lnTo>
                <a:lnTo>
                  <a:pt x="575734" y="118533"/>
                </a:lnTo>
                <a:lnTo>
                  <a:pt x="584200" y="118533"/>
                </a:lnTo>
                <a:lnTo>
                  <a:pt x="592667" y="118533"/>
                </a:lnTo>
                <a:lnTo>
                  <a:pt x="592667" y="118533"/>
                </a:lnTo>
                <a:lnTo>
                  <a:pt x="601134" y="118533"/>
                </a:lnTo>
                <a:lnTo>
                  <a:pt x="601134" y="118533"/>
                </a:lnTo>
                <a:lnTo>
                  <a:pt x="609600" y="127000"/>
                </a:lnTo>
                <a:lnTo>
                  <a:pt x="618067" y="127000"/>
                </a:lnTo>
                <a:lnTo>
                  <a:pt x="618067" y="127000"/>
                </a:lnTo>
                <a:lnTo>
                  <a:pt x="626534" y="127000"/>
                </a:lnTo>
                <a:lnTo>
                  <a:pt x="626534" y="135467"/>
                </a:lnTo>
                <a:lnTo>
                  <a:pt x="635000" y="135467"/>
                </a:lnTo>
                <a:lnTo>
                  <a:pt x="635000" y="135467"/>
                </a:lnTo>
                <a:lnTo>
                  <a:pt x="643467" y="143933"/>
                </a:lnTo>
                <a:lnTo>
                  <a:pt x="643467" y="143933"/>
                </a:lnTo>
                <a:lnTo>
                  <a:pt x="651934" y="143933"/>
                </a:lnTo>
                <a:lnTo>
                  <a:pt x="651934" y="143933"/>
                </a:lnTo>
                <a:lnTo>
                  <a:pt x="660400" y="152400"/>
                </a:lnTo>
                <a:lnTo>
                  <a:pt x="660400" y="152400"/>
                </a:lnTo>
                <a:lnTo>
                  <a:pt x="668867" y="152400"/>
                </a:lnTo>
                <a:lnTo>
                  <a:pt x="668867" y="160867"/>
                </a:lnTo>
                <a:lnTo>
                  <a:pt x="677334" y="160867"/>
                </a:lnTo>
                <a:lnTo>
                  <a:pt x="677334" y="160867"/>
                </a:lnTo>
                <a:lnTo>
                  <a:pt x="685800" y="160867"/>
                </a:lnTo>
                <a:lnTo>
                  <a:pt x="685800" y="169333"/>
                </a:lnTo>
                <a:lnTo>
                  <a:pt x="694267" y="169333"/>
                </a:lnTo>
                <a:lnTo>
                  <a:pt x="694267" y="177800"/>
                </a:lnTo>
                <a:lnTo>
                  <a:pt x="694267" y="177800"/>
                </a:lnTo>
                <a:lnTo>
                  <a:pt x="702734" y="177800"/>
                </a:lnTo>
                <a:lnTo>
                  <a:pt x="702734" y="186267"/>
                </a:lnTo>
                <a:lnTo>
                  <a:pt x="711200" y="186267"/>
                </a:lnTo>
                <a:lnTo>
                  <a:pt x="711200" y="186267"/>
                </a:lnTo>
                <a:lnTo>
                  <a:pt x="719667" y="194733"/>
                </a:lnTo>
                <a:lnTo>
                  <a:pt x="719667" y="194733"/>
                </a:lnTo>
                <a:lnTo>
                  <a:pt x="728134" y="194733"/>
                </a:lnTo>
                <a:lnTo>
                  <a:pt x="728134" y="203200"/>
                </a:lnTo>
                <a:lnTo>
                  <a:pt x="736600" y="203200"/>
                </a:lnTo>
                <a:lnTo>
                  <a:pt x="736600" y="203200"/>
                </a:lnTo>
                <a:lnTo>
                  <a:pt x="745067" y="211667"/>
                </a:lnTo>
                <a:lnTo>
                  <a:pt x="745067" y="211667"/>
                </a:lnTo>
                <a:lnTo>
                  <a:pt x="753534" y="211667"/>
                </a:lnTo>
                <a:lnTo>
                  <a:pt x="753534" y="211667"/>
                </a:lnTo>
                <a:lnTo>
                  <a:pt x="762000" y="220133"/>
                </a:lnTo>
                <a:lnTo>
                  <a:pt x="762000" y="220133"/>
                </a:lnTo>
                <a:lnTo>
                  <a:pt x="770467" y="220133"/>
                </a:lnTo>
                <a:lnTo>
                  <a:pt x="778934" y="220133"/>
                </a:lnTo>
                <a:lnTo>
                  <a:pt x="778934" y="228600"/>
                </a:lnTo>
                <a:lnTo>
                  <a:pt x="787400" y="228600"/>
                </a:lnTo>
                <a:lnTo>
                  <a:pt x="795867" y="228600"/>
                </a:lnTo>
                <a:lnTo>
                  <a:pt x="804334" y="228600"/>
                </a:lnTo>
                <a:lnTo>
                  <a:pt x="812800" y="228600"/>
                </a:lnTo>
                <a:lnTo>
                  <a:pt x="812800" y="228600"/>
                </a:lnTo>
                <a:lnTo>
                  <a:pt x="821267" y="237067"/>
                </a:lnTo>
                <a:lnTo>
                  <a:pt x="829734" y="237067"/>
                </a:lnTo>
                <a:lnTo>
                  <a:pt x="838200" y="237067"/>
                </a:lnTo>
                <a:lnTo>
                  <a:pt x="846667" y="237067"/>
                </a:lnTo>
                <a:lnTo>
                  <a:pt x="855134" y="237067"/>
                </a:lnTo>
                <a:lnTo>
                  <a:pt x="855134" y="237067"/>
                </a:lnTo>
                <a:lnTo>
                  <a:pt x="863600" y="237067"/>
                </a:lnTo>
                <a:lnTo>
                  <a:pt x="872067" y="228600"/>
                </a:lnTo>
                <a:lnTo>
                  <a:pt x="880534" y="228600"/>
                </a:lnTo>
                <a:lnTo>
                  <a:pt x="889000" y="228600"/>
                </a:lnTo>
                <a:lnTo>
                  <a:pt x="897467" y="228600"/>
                </a:lnTo>
                <a:lnTo>
                  <a:pt x="905934" y="220133"/>
                </a:lnTo>
                <a:lnTo>
                  <a:pt x="914400" y="220133"/>
                </a:lnTo>
                <a:lnTo>
                  <a:pt x="922867" y="220133"/>
                </a:lnTo>
                <a:lnTo>
                  <a:pt x="931334" y="220133"/>
                </a:lnTo>
                <a:lnTo>
                  <a:pt x="948267" y="211667"/>
                </a:lnTo>
                <a:lnTo>
                  <a:pt x="956734" y="211667"/>
                </a:lnTo>
                <a:lnTo>
                  <a:pt x="965200" y="211667"/>
                </a:lnTo>
                <a:lnTo>
                  <a:pt x="973667" y="203200"/>
                </a:lnTo>
                <a:lnTo>
                  <a:pt x="982134" y="203200"/>
                </a:lnTo>
                <a:lnTo>
                  <a:pt x="999067" y="194733"/>
                </a:lnTo>
                <a:lnTo>
                  <a:pt x="1007534" y="194733"/>
                </a:lnTo>
                <a:lnTo>
                  <a:pt x="1016000" y="186267"/>
                </a:lnTo>
                <a:lnTo>
                  <a:pt x="1024467" y="177800"/>
                </a:lnTo>
                <a:lnTo>
                  <a:pt x="1032934" y="177800"/>
                </a:lnTo>
                <a:lnTo>
                  <a:pt x="1041400" y="177800"/>
                </a:lnTo>
                <a:lnTo>
                  <a:pt x="1058334" y="169333"/>
                </a:lnTo>
                <a:lnTo>
                  <a:pt x="1066800" y="169333"/>
                </a:lnTo>
                <a:lnTo>
                  <a:pt x="1075267" y="160867"/>
                </a:lnTo>
                <a:lnTo>
                  <a:pt x="1083734" y="160867"/>
                </a:lnTo>
                <a:lnTo>
                  <a:pt x="1092200" y="152400"/>
                </a:lnTo>
                <a:lnTo>
                  <a:pt x="1109134" y="152400"/>
                </a:lnTo>
                <a:lnTo>
                  <a:pt x="1117600" y="143933"/>
                </a:lnTo>
                <a:lnTo>
                  <a:pt x="1126067" y="143933"/>
                </a:lnTo>
                <a:lnTo>
                  <a:pt x="1134534" y="135467"/>
                </a:lnTo>
                <a:lnTo>
                  <a:pt x="1151467" y="135467"/>
                </a:lnTo>
                <a:lnTo>
                  <a:pt x="1159934" y="127000"/>
                </a:lnTo>
                <a:lnTo>
                  <a:pt x="1168400" y="127000"/>
                </a:lnTo>
                <a:lnTo>
                  <a:pt x="1176867" y="127000"/>
                </a:lnTo>
                <a:lnTo>
                  <a:pt x="1185334" y="118533"/>
                </a:lnTo>
                <a:lnTo>
                  <a:pt x="1202267" y="118533"/>
                </a:lnTo>
                <a:lnTo>
                  <a:pt x="1210734" y="118533"/>
                </a:lnTo>
                <a:lnTo>
                  <a:pt x="1219200" y="118533"/>
                </a:lnTo>
                <a:lnTo>
                  <a:pt x="1236134" y="118533"/>
                </a:lnTo>
                <a:lnTo>
                  <a:pt x="1244600" y="118533"/>
                </a:lnTo>
                <a:lnTo>
                  <a:pt x="1253067" y="118533"/>
                </a:lnTo>
                <a:lnTo>
                  <a:pt x="1261534" y="110067"/>
                </a:lnTo>
                <a:lnTo>
                  <a:pt x="1270000" y="110067"/>
                </a:lnTo>
                <a:lnTo>
                  <a:pt x="1278467" y="110067"/>
                </a:lnTo>
                <a:lnTo>
                  <a:pt x="1295400" y="110067"/>
                </a:lnTo>
                <a:lnTo>
                  <a:pt x="1303867" y="110067"/>
                </a:lnTo>
                <a:lnTo>
                  <a:pt x="1312334" y="110067"/>
                </a:lnTo>
                <a:lnTo>
                  <a:pt x="1320800" y="110067"/>
                </a:lnTo>
                <a:lnTo>
                  <a:pt x="1337734" y="110067"/>
                </a:lnTo>
                <a:lnTo>
                  <a:pt x="1346200" y="110067"/>
                </a:lnTo>
                <a:lnTo>
                  <a:pt x="1354667" y="110067"/>
                </a:lnTo>
                <a:lnTo>
                  <a:pt x="1363134" y="110067"/>
                </a:lnTo>
                <a:lnTo>
                  <a:pt x="1380067" y="110067"/>
                </a:lnTo>
                <a:lnTo>
                  <a:pt x="1388534" y="110067"/>
                </a:lnTo>
                <a:lnTo>
                  <a:pt x="1397000" y="110067"/>
                </a:lnTo>
                <a:lnTo>
                  <a:pt x="1405467" y="110067"/>
                </a:lnTo>
                <a:lnTo>
                  <a:pt x="1413934" y="110067"/>
                </a:lnTo>
                <a:lnTo>
                  <a:pt x="1422400" y="110067"/>
                </a:lnTo>
                <a:lnTo>
                  <a:pt x="1430867" y="101600"/>
                </a:lnTo>
                <a:lnTo>
                  <a:pt x="1447800" y="101600"/>
                </a:lnTo>
                <a:lnTo>
                  <a:pt x="1456267" y="101600"/>
                </a:lnTo>
                <a:lnTo>
                  <a:pt x="1464734" y="101600"/>
                </a:lnTo>
                <a:lnTo>
                  <a:pt x="1473200" y="93133"/>
                </a:lnTo>
                <a:lnTo>
                  <a:pt x="1481667" y="93133"/>
                </a:lnTo>
                <a:lnTo>
                  <a:pt x="1490134" y="84667"/>
                </a:lnTo>
                <a:lnTo>
                  <a:pt x="1498600" y="84667"/>
                </a:lnTo>
                <a:lnTo>
                  <a:pt x="1507067" y="76200"/>
                </a:lnTo>
                <a:lnTo>
                  <a:pt x="1515534" y="67733"/>
                </a:lnTo>
                <a:lnTo>
                  <a:pt x="1515534" y="67733"/>
                </a:lnTo>
                <a:lnTo>
                  <a:pt x="1524000" y="59267"/>
                </a:lnTo>
                <a:lnTo>
                  <a:pt x="1524000" y="50800"/>
                </a:lnTo>
                <a:lnTo>
                  <a:pt x="1532467" y="50800"/>
                </a:lnTo>
                <a:lnTo>
                  <a:pt x="1532467" y="42333"/>
                </a:lnTo>
                <a:lnTo>
                  <a:pt x="1532467" y="42333"/>
                </a:lnTo>
                <a:lnTo>
                  <a:pt x="1532467" y="33867"/>
                </a:lnTo>
                <a:lnTo>
                  <a:pt x="1532467" y="33867"/>
                </a:lnTo>
                <a:lnTo>
                  <a:pt x="1540934" y="25400"/>
                </a:lnTo>
                <a:lnTo>
                  <a:pt x="1532467" y="25400"/>
                </a:lnTo>
                <a:lnTo>
                  <a:pt x="1532467" y="16933"/>
                </a:lnTo>
                <a:lnTo>
                  <a:pt x="1532467" y="16933"/>
                </a:lnTo>
                <a:lnTo>
                  <a:pt x="1532467" y="16933"/>
                </a:lnTo>
                <a:lnTo>
                  <a:pt x="15324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4546600" y="3378200"/>
            <a:ext cx="203201" cy="135468"/>
          </a:xfrm>
          <a:custGeom>
            <a:avLst/>
            <a:gdLst/>
            <a:ahLst/>
            <a:cxnLst/>
            <a:rect l="0" t="0" r="0" b="0"/>
            <a:pathLst>
              <a:path w="203201" h="135468">
                <a:moveTo>
                  <a:pt x="118533" y="59267"/>
                </a:move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16933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7" y="110067"/>
                </a:lnTo>
                <a:lnTo>
                  <a:pt x="8467" y="118533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7" y="135467"/>
                </a:lnTo>
                <a:lnTo>
                  <a:pt x="59267" y="135467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3" y="110067"/>
                </a:lnTo>
                <a:lnTo>
                  <a:pt x="93133" y="101600"/>
                </a:lnTo>
                <a:lnTo>
                  <a:pt x="101600" y="93133"/>
                </a:lnTo>
                <a:lnTo>
                  <a:pt x="101600" y="84667"/>
                </a:lnTo>
                <a:lnTo>
                  <a:pt x="101600" y="76200"/>
                </a:lnTo>
                <a:lnTo>
                  <a:pt x="101600" y="67733"/>
                </a:lnTo>
                <a:lnTo>
                  <a:pt x="101600" y="59267"/>
                </a:lnTo>
                <a:lnTo>
                  <a:pt x="101600" y="50800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33867"/>
                </a:lnTo>
                <a:lnTo>
                  <a:pt x="93133" y="33867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33867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50800"/>
                </a:lnTo>
                <a:lnTo>
                  <a:pt x="110067" y="59267"/>
                </a:lnTo>
                <a:lnTo>
                  <a:pt x="110067" y="67733"/>
                </a:lnTo>
                <a:lnTo>
                  <a:pt x="110067" y="76200"/>
                </a:lnTo>
                <a:lnTo>
                  <a:pt x="118533" y="84667"/>
                </a:lnTo>
                <a:lnTo>
                  <a:pt x="118533" y="93133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35467" y="110067"/>
                </a:lnTo>
                <a:lnTo>
                  <a:pt x="143933" y="110067"/>
                </a:lnTo>
                <a:lnTo>
                  <a:pt x="152400" y="110067"/>
                </a:lnTo>
                <a:lnTo>
                  <a:pt x="160867" y="118533"/>
                </a:lnTo>
                <a:lnTo>
                  <a:pt x="169333" y="118533"/>
                </a:lnTo>
                <a:lnTo>
                  <a:pt x="169333" y="118533"/>
                </a:lnTo>
                <a:lnTo>
                  <a:pt x="177800" y="118533"/>
                </a:lnTo>
                <a:lnTo>
                  <a:pt x="186267" y="110067"/>
                </a:lnTo>
                <a:lnTo>
                  <a:pt x="194733" y="110067"/>
                </a:lnTo>
                <a:lnTo>
                  <a:pt x="194733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203200" y="110067"/>
                </a:lnTo>
                <a:lnTo>
                  <a:pt x="194733" y="110067"/>
                </a:lnTo>
                <a:lnTo>
                  <a:pt x="194733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3666067" y="3852333"/>
            <a:ext cx="177801" cy="93135"/>
          </a:xfrm>
          <a:custGeom>
            <a:avLst/>
            <a:gdLst/>
            <a:ahLst/>
            <a:cxnLst/>
            <a:rect l="0" t="0" r="0" b="0"/>
            <a:pathLst>
              <a:path w="177801" h="93135">
                <a:moveTo>
                  <a:pt x="25400" y="0"/>
                </a:move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6" y="59267"/>
                </a:lnTo>
                <a:lnTo>
                  <a:pt x="8466" y="67734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6" y="84667"/>
                </a:lnTo>
                <a:lnTo>
                  <a:pt x="42333" y="93134"/>
                </a:lnTo>
                <a:lnTo>
                  <a:pt x="50800" y="93134"/>
                </a:lnTo>
                <a:lnTo>
                  <a:pt x="59266" y="93134"/>
                </a:lnTo>
                <a:lnTo>
                  <a:pt x="67733" y="93134"/>
                </a:lnTo>
                <a:lnTo>
                  <a:pt x="84666" y="93134"/>
                </a:lnTo>
                <a:lnTo>
                  <a:pt x="101600" y="93134"/>
                </a:lnTo>
                <a:lnTo>
                  <a:pt x="110066" y="93134"/>
                </a:lnTo>
                <a:lnTo>
                  <a:pt x="127000" y="84667"/>
                </a:lnTo>
                <a:lnTo>
                  <a:pt x="135466" y="84667"/>
                </a:lnTo>
                <a:lnTo>
                  <a:pt x="152400" y="84667"/>
                </a:lnTo>
                <a:lnTo>
                  <a:pt x="160866" y="76200"/>
                </a:lnTo>
                <a:lnTo>
                  <a:pt x="169333" y="67734"/>
                </a:lnTo>
                <a:lnTo>
                  <a:pt x="177800" y="59267"/>
                </a:lnTo>
                <a:lnTo>
                  <a:pt x="177800" y="50800"/>
                </a:lnTo>
                <a:lnTo>
                  <a:pt x="177800" y="42334"/>
                </a:lnTo>
                <a:lnTo>
                  <a:pt x="177800" y="33867"/>
                </a:lnTo>
                <a:lnTo>
                  <a:pt x="177800" y="25400"/>
                </a:lnTo>
                <a:lnTo>
                  <a:pt x="177800" y="16934"/>
                </a:lnTo>
                <a:lnTo>
                  <a:pt x="177800" y="16934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3716867" y="3733800"/>
            <a:ext cx="143934" cy="84668"/>
          </a:xfrm>
          <a:custGeom>
            <a:avLst/>
            <a:gdLst/>
            <a:ahLst/>
            <a:cxnLst/>
            <a:rect l="0" t="0" r="0" b="0"/>
            <a:pathLst>
              <a:path w="143934" h="84668">
                <a:moveTo>
                  <a:pt x="25400" y="25400"/>
                </a:moveTo>
                <a:lnTo>
                  <a:pt x="25400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33867"/>
                </a:lnTo>
                <a:lnTo>
                  <a:pt x="42333" y="33867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50800"/>
                </a:lnTo>
                <a:lnTo>
                  <a:pt x="50800" y="50800"/>
                </a:lnTo>
                <a:lnTo>
                  <a:pt x="50800" y="59267"/>
                </a:lnTo>
                <a:lnTo>
                  <a:pt x="59266" y="67733"/>
                </a:lnTo>
                <a:lnTo>
                  <a:pt x="59266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93133" y="84667"/>
                </a:lnTo>
                <a:lnTo>
                  <a:pt x="101600" y="84667"/>
                </a:lnTo>
                <a:lnTo>
                  <a:pt x="110066" y="76200"/>
                </a:lnTo>
                <a:lnTo>
                  <a:pt x="127000" y="76200"/>
                </a:lnTo>
                <a:lnTo>
                  <a:pt x="127000" y="67733"/>
                </a:lnTo>
                <a:lnTo>
                  <a:pt x="135466" y="67733"/>
                </a:lnTo>
                <a:lnTo>
                  <a:pt x="143933" y="59267"/>
                </a:lnTo>
                <a:lnTo>
                  <a:pt x="143933" y="50800"/>
                </a:lnTo>
                <a:lnTo>
                  <a:pt x="143933" y="42333"/>
                </a:lnTo>
                <a:lnTo>
                  <a:pt x="143933" y="25400"/>
                </a:lnTo>
                <a:lnTo>
                  <a:pt x="135466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10066" y="8467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3725333" y="3640667"/>
            <a:ext cx="127001" cy="76201"/>
          </a:xfrm>
          <a:custGeom>
            <a:avLst/>
            <a:gdLst/>
            <a:ahLst/>
            <a:cxnLst/>
            <a:rect l="0" t="0" r="0" b="0"/>
            <a:pathLst>
              <a:path w="127001" h="76201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9266"/>
                </a:lnTo>
                <a:lnTo>
                  <a:pt x="25400" y="59266"/>
                </a:lnTo>
                <a:lnTo>
                  <a:pt x="33867" y="59266"/>
                </a:lnTo>
                <a:lnTo>
                  <a:pt x="42334" y="67733"/>
                </a:lnTo>
                <a:lnTo>
                  <a:pt x="50800" y="67733"/>
                </a:lnTo>
                <a:lnTo>
                  <a:pt x="67734" y="67733"/>
                </a:lnTo>
                <a:lnTo>
                  <a:pt x="76200" y="76200"/>
                </a:lnTo>
                <a:lnTo>
                  <a:pt x="84667" y="76200"/>
                </a:lnTo>
                <a:lnTo>
                  <a:pt x="93134" y="76200"/>
                </a:lnTo>
                <a:lnTo>
                  <a:pt x="101600" y="76200"/>
                </a:lnTo>
                <a:lnTo>
                  <a:pt x="110067" y="76200"/>
                </a:lnTo>
                <a:lnTo>
                  <a:pt x="110067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0067" y="76200"/>
                </a:lnTo>
                <a:lnTo>
                  <a:pt x="110067" y="76200"/>
                </a:lnTo>
                <a:lnTo>
                  <a:pt x="101600" y="76200"/>
                </a:lnTo>
                <a:lnTo>
                  <a:pt x="93134" y="76200"/>
                </a:lnTo>
                <a:lnTo>
                  <a:pt x="84667" y="67733"/>
                </a:lnTo>
                <a:lnTo>
                  <a:pt x="67734" y="67733"/>
                </a:lnTo>
                <a:lnTo>
                  <a:pt x="59267" y="67733"/>
                </a:lnTo>
                <a:lnTo>
                  <a:pt x="50800" y="59266"/>
                </a:lnTo>
                <a:lnTo>
                  <a:pt x="42334" y="59266"/>
                </a:lnTo>
                <a:lnTo>
                  <a:pt x="33867" y="50800"/>
                </a:lnTo>
                <a:lnTo>
                  <a:pt x="25400" y="42333"/>
                </a:lnTo>
                <a:lnTo>
                  <a:pt x="16934" y="42333"/>
                </a:lnTo>
                <a:lnTo>
                  <a:pt x="16934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3733800" y="3564467"/>
            <a:ext cx="245534" cy="118534"/>
          </a:xfrm>
          <a:custGeom>
            <a:avLst/>
            <a:gdLst/>
            <a:ahLst/>
            <a:cxnLst/>
            <a:rect l="0" t="0" r="0" b="0"/>
            <a:pathLst>
              <a:path w="245534" h="118534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9333" y="16933"/>
                </a:lnTo>
                <a:lnTo>
                  <a:pt x="186267" y="16933"/>
                </a:lnTo>
                <a:lnTo>
                  <a:pt x="203200" y="25400"/>
                </a:lnTo>
                <a:lnTo>
                  <a:pt x="211667" y="33866"/>
                </a:lnTo>
                <a:lnTo>
                  <a:pt x="220133" y="42333"/>
                </a:lnTo>
                <a:lnTo>
                  <a:pt x="228600" y="50800"/>
                </a:lnTo>
                <a:lnTo>
                  <a:pt x="237067" y="59266"/>
                </a:lnTo>
                <a:lnTo>
                  <a:pt x="245533" y="76200"/>
                </a:lnTo>
                <a:lnTo>
                  <a:pt x="245533" y="84666"/>
                </a:lnTo>
                <a:lnTo>
                  <a:pt x="245533" y="93133"/>
                </a:lnTo>
                <a:lnTo>
                  <a:pt x="245533" y="101600"/>
                </a:lnTo>
                <a:lnTo>
                  <a:pt x="245533" y="110066"/>
                </a:lnTo>
                <a:lnTo>
                  <a:pt x="237067" y="118533"/>
                </a:lnTo>
                <a:lnTo>
                  <a:pt x="228600" y="118533"/>
                </a:lnTo>
                <a:lnTo>
                  <a:pt x="211667" y="118533"/>
                </a:lnTo>
                <a:lnTo>
                  <a:pt x="211667" y="118533"/>
                </a:lnTo>
                <a:lnTo>
                  <a:pt x="203200" y="118533"/>
                </a:lnTo>
                <a:lnTo>
                  <a:pt x="20320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3640667" y="3530600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3733800" y="3445933"/>
            <a:ext cx="143934" cy="84668"/>
          </a:xfrm>
          <a:custGeom>
            <a:avLst/>
            <a:gdLst/>
            <a:ahLst/>
            <a:cxnLst/>
            <a:rect l="0" t="0" r="0" b="0"/>
            <a:pathLst>
              <a:path w="143934" h="84668">
                <a:moveTo>
                  <a:pt x="0" y="42334"/>
                </a:move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0" y="59267"/>
                </a:lnTo>
                <a:lnTo>
                  <a:pt x="33867" y="59267"/>
                </a:lnTo>
                <a:lnTo>
                  <a:pt x="42333" y="67734"/>
                </a:lnTo>
                <a:lnTo>
                  <a:pt x="50800" y="67734"/>
                </a:lnTo>
                <a:lnTo>
                  <a:pt x="67733" y="76200"/>
                </a:lnTo>
                <a:lnTo>
                  <a:pt x="84667" y="76200"/>
                </a:lnTo>
                <a:lnTo>
                  <a:pt x="93133" y="84667"/>
                </a:lnTo>
                <a:lnTo>
                  <a:pt x="101600" y="84667"/>
                </a:lnTo>
                <a:lnTo>
                  <a:pt x="118533" y="84667"/>
                </a:lnTo>
                <a:lnTo>
                  <a:pt x="127000" y="76200"/>
                </a:lnTo>
                <a:lnTo>
                  <a:pt x="135467" y="76200"/>
                </a:lnTo>
                <a:lnTo>
                  <a:pt x="143933" y="67734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50800"/>
                </a:lnTo>
                <a:lnTo>
                  <a:pt x="135467" y="42334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0067" y="16934"/>
                </a:lnTo>
                <a:lnTo>
                  <a:pt x="101600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3767667" y="3335867"/>
            <a:ext cx="186267" cy="110067"/>
          </a:xfrm>
          <a:custGeom>
            <a:avLst/>
            <a:gdLst/>
            <a:ahLst/>
            <a:cxnLst/>
            <a:rect l="0" t="0" r="0" b="0"/>
            <a:pathLst>
              <a:path w="186267" h="110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59266"/>
                </a:lnTo>
                <a:lnTo>
                  <a:pt x="42333" y="67733"/>
                </a:lnTo>
                <a:lnTo>
                  <a:pt x="50800" y="76200"/>
                </a:lnTo>
                <a:lnTo>
                  <a:pt x="59266" y="76200"/>
                </a:lnTo>
                <a:lnTo>
                  <a:pt x="76200" y="76200"/>
                </a:lnTo>
                <a:lnTo>
                  <a:pt x="84666" y="76200"/>
                </a:lnTo>
                <a:lnTo>
                  <a:pt x="84666" y="76200"/>
                </a:lnTo>
                <a:lnTo>
                  <a:pt x="93133" y="67733"/>
                </a:lnTo>
                <a:lnTo>
                  <a:pt x="93133" y="67733"/>
                </a:lnTo>
                <a:lnTo>
                  <a:pt x="84666" y="59266"/>
                </a:lnTo>
                <a:lnTo>
                  <a:pt x="84666" y="50800"/>
                </a:lnTo>
                <a:lnTo>
                  <a:pt x="76200" y="42333"/>
                </a:lnTo>
                <a:lnTo>
                  <a:pt x="76200" y="42333"/>
                </a:lnTo>
                <a:lnTo>
                  <a:pt x="67733" y="33866"/>
                </a:lnTo>
                <a:lnTo>
                  <a:pt x="50800" y="33866"/>
                </a:lnTo>
                <a:lnTo>
                  <a:pt x="42333" y="25400"/>
                </a:lnTo>
                <a:lnTo>
                  <a:pt x="338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6" y="33866"/>
                </a:lnTo>
                <a:lnTo>
                  <a:pt x="127000" y="33866"/>
                </a:lnTo>
                <a:lnTo>
                  <a:pt x="135466" y="42333"/>
                </a:lnTo>
                <a:lnTo>
                  <a:pt x="152400" y="50800"/>
                </a:lnTo>
                <a:lnTo>
                  <a:pt x="160866" y="50800"/>
                </a:lnTo>
                <a:lnTo>
                  <a:pt x="169333" y="59266"/>
                </a:lnTo>
                <a:lnTo>
                  <a:pt x="177800" y="67733"/>
                </a:lnTo>
                <a:lnTo>
                  <a:pt x="186266" y="76200"/>
                </a:lnTo>
                <a:lnTo>
                  <a:pt x="186266" y="84666"/>
                </a:lnTo>
                <a:lnTo>
                  <a:pt x="186266" y="93133"/>
                </a:lnTo>
                <a:lnTo>
                  <a:pt x="186266" y="101600"/>
                </a:lnTo>
                <a:lnTo>
                  <a:pt x="177800" y="110066"/>
                </a:lnTo>
                <a:lnTo>
                  <a:pt x="177800" y="110066"/>
                </a:lnTo>
                <a:lnTo>
                  <a:pt x="169333" y="110066"/>
                </a:lnTo>
                <a:lnTo>
                  <a:pt x="169333" y="110066"/>
                </a:lnTo>
                <a:lnTo>
                  <a:pt x="160866" y="110066"/>
                </a:lnTo>
                <a:lnTo>
                  <a:pt x="160866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3793067" y="3251200"/>
            <a:ext cx="127001" cy="93134"/>
          </a:xfrm>
          <a:custGeom>
            <a:avLst/>
            <a:gdLst/>
            <a:ahLst/>
            <a:cxnLst/>
            <a:rect l="0" t="0" r="0" b="0"/>
            <a:pathLst>
              <a:path w="127001" h="93134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59267"/>
                </a:lnTo>
                <a:lnTo>
                  <a:pt x="25400" y="67733"/>
                </a:lnTo>
                <a:lnTo>
                  <a:pt x="33866" y="76200"/>
                </a:lnTo>
                <a:lnTo>
                  <a:pt x="42333" y="76200"/>
                </a:lnTo>
                <a:lnTo>
                  <a:pt x="50800" y="84667"/>
                </a:lnTo>
                <a:lnTo>
                  <a:pt x="59266" y="93133"/>
                </a:lnTo>
                <a:lnTo>
                  <a:pt x="76200" y="93133"/>
                </a:lnTo>
                <a:lnTo>
                  <a:pt x="84666" y="93133"/>
                </a:lnTo>
                <a:lnTo>
                  <a:pt x="93133" y="93133"/>
                </a:lnTo>
                <a:lnTo>
                  <a:pt x="101600" y="93133"/>
                </a:lnTo>
                <a:lnTo>
                  <a:pt x="110066" y="93133"/>
                </a:lnTo>
                <a:lnTo>
                  <a:pt x="110066" y="93133"/>
                </a:lnTo>
                <a:lnTo>
                  <a:pt x="110066" y="93133"/>
                </a:lnTo>
                <a:lnTo>
                  <a:pt x="110066" y="84667"/>
                </a:lnTo>
                <a:lnTo>
                  <a:pt x="110066" y="84667"/>
                </a:lnTo>
                <a:lnTo>
                  <a:pt x="101600" y="76200"/>
                </a:lnTo>
                <a:lnTo>
                  <a:pt x="93133" y="76200"/>
                </a:lnTo>
                <a:lnTo>
                  <a:pt x="84666" y="67733"/>
                </a:lnTo>
                <a:lnTo>
                  <a:pt x="67733" y="67733"/>
                </a:lnTo>
                <a:lnTo>
                  <a:pt x="50800" y="67733"/>
                </a:lnTo>
                <a:lnTo>
                  <a:pt x="42333" y="59267"/>
                </a:lnTo>
                <a:lnTo>
                  <a:pt x="25400" y="59267"/>
                </a:lnTo>
                <a:lnTo>
                  <a:pt x="16933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33866" y="50800"/>
                </a:lnTo>
                <a:lnTo>
                  <a:pt x="42333" y="50800"/>
                </a:lnTo>
                <a:lnTo>
                  <a:pt x="67733" y="50800"/>
                </a:lnTo>
                <a:lnTo>
                  <a:pt x="84666" y="50800"/>
                </a:lnTo>
                <a:lnTo>
                  <a:pt x="93133" y="50800"/>
                </a:lnTo>
                <a:lnTo>
                  <a:pt x="110066" y="42333"/>
                </a:lnTo>
                <a:lnTo>
                  <a:pt x="118533" y="42333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3742267" y="3217333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35466" y="16934"/>
                </a:lnTo>
                <a:lnTo>
                  <a:pt x="143933" y="25400"/>
                </a:lnTo>
                <a:lnTo>
                  <a:pt x="143933" y="25400"/>
                </a:lnTo>
                <a:lnTo>
                  <a:pt x="143933" y="25400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3793067" y="3166533"/>
            <a:ext cx="135467" cy="110068"/>
          </a:xfrm>
          <a:custGeom>
            <a:avLst/>
            <a:gdLst/>
            <a:ahLst/>
            <a:cxnLst/>
            <a:rect l="0" t="0" r="0" b="0"/>
            <a:pathLst>
              <a:path w="135467" h="110068">
                <a:moveTo>
                  <a:pt x="16933" y="110067"/>
                </a:moveTo>
                <a:lnTo>
                  <a:pt x="16933" y="110067"/>
                </a:lnTo>
                <a:lnTo>
                  <a:pt x="25400" y="110067"/>
                </a:lnTo>
                <a:lnTo>
                  <a:pt x="33866" y="101600"/>
                </a:lnTo>
                <a:lnTo>
                  <a:pt x="33866" y="101600"/>
                </a:lnTo>
                <a:lnTo>
                  <a:pt x="42333" y="101600"/>
                </a:lnTo>
                <a:lnTo>
                  <a:pt x="50800" y="93134"/>
                </a:lnTo>
                <a:lnTo>
                  <a:pt x="59266" y="84667"/>
                </a:lnTo>
                <a:lnTo>
                  <a:pt x="59266" y="67734"/>
                </a:lnTo>
                <a:lnTo>
                  <a:pt x="67733" y="59267"/>
                </a:lnTo>
                <a:lnTo>
                  <a:pt x="67733" y="50800"/>
                </a:lnTo>
                <a:lnTo>
                  <a:pt x="67733" y="42334"/>
                </a:lnTo>
                <a:lnTo>
                  <a:pt x="67733" y="33867"/>
                </a:lnTo>
                <a:lnTo>
                  <a:pt x="59266" y="25400"/>
                </a:lnTo>
                <a:lnTo>
                  <a:pt x="59266" y="16934"/>
                </a:lnTo>
                <a:lnTo>
                  <a:pt x="50800" y="8467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6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25400" y="67734"/>
                </a:lnTo>
                <a:lnTo>
                  <a:pt x="33866" y="76200"/>
                </a:lnTo>
                <a:lnTo>
                  <a:pt x="42333" y="76200"/>
                </a:lnTo>
                <a:lnTo>
                  <a:pt x="59266" y="84667"/>
                </a:lnTo>
                <a:lnTo>
                  <a:pt x="76200" y="84667"/>
                </a:lnTo>
                <a:lnTo>
                  <a:pt x="93133" y="76200"/>
                </a:lnTo>
                <a:lnTo>
                  <a:pt x="101600" y="76200"/>
                </a:lnTo>
                <a:lnTo>
                  <a:pt x="118533" y="67734"/>
                </a:lnTo>
                <a:lnTo>
                  <a:pt x="127000" y="59267"/>
                </a:lnTo>
                <a:lnTo>
                  <a:pt x="127000" y="59267"/>
                </a:lnTo>
                <a:lnTo>
                  <a:pt x="135466" y="50800"/>
                </a:lnTo>
                <a:lnTo>
                  <a:pt x="135466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3987800" y="3776133"/>
            <a:ext cx="135468" cy="127001"/>
          </a:xfrm>
          <a:custGeom>
            <a:avLst/>
            <a:gdLst/>
            <a:ahLst/>
            <a:cxnLst/>
            <a:rect l="0" t="0" r="0" b="0"/>
            <a:pathLst>
              <a:path w="135468" h="127001">
                <a:moveTo>
                  <a:pt x="8467" y="42334"/>
                </a:move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8467" y="76200"/>
                </a:lnTo>
                <a:lnTo>
                  <a:pt x="16933" y="84667"/>
                </a:lnTo>
                <a:lnTo>
                  <a:pt x="25400" y="93134"/>
                </a:lnTo>
                <a:lnTo>
                  <a:pt x="42333" y="110067"/>
                </a:lnTo>
                <a:lnTo>
                  <a:pt x="59267" y="118534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7" y="127000"/>
                </a:lnTo>
                <a:lnTo>
                  <a:pt x="118533" y="127000"/>
                </a:lnTo>
                <a:lnTo>
                  <a:pt x="127000" y="118534"/>
                </a:lnTo>
                <a:lnTo>
                  <a:pt x="135467" y="118534"/>
                </a:lnTo>
                <a:lnTo>
                  <a:pt x="135467" y="110067"/>
                </a:lnTo>
                <a:lnTo>
                  <a:pt x="135467" y="93134"/>
                </a:lnTo>
                <a:lnTo>
                  <a:pt x="135467" y="93134"/>
                </a:lnTo>
                <a:lnTo>
                  <a:pt x="127000" y="76200"/>
                </a:lnTo>
                <a:lnTo>
                  <a:pt x="118533" y="76200"/>
                </a:lnTo>
                <a:lnTo>
                  <a:pt x="110067" y="67734"/>
                </a:lnTo>
                <a:lnTo>
                  <a:pt x="101600" y="59267"/>
                </a:lnTo>
                <a:lnTo>
                  <a:pt x="84667" y="50800"/>
                </a:lnTo>
                <a:lnTo>
                  <a:pt x="76200" y="50800"/>
                </a:lnTo>
                <a:lnTo>
                  <a:pt x="59267" y="50800"/>
                </a:lnTo>
                <a:lnTo>
                  <a:pt x="50800" y="50800"/>
                </a:lnTo>
                <a:lnTo>
                  <a:pt x="33867" y="50800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42333" y="59267"/>
                </a:lnTo>
                <a:lnTo>
                  <a:pt x="50800" y="59267"/>
                </a:lnTo>
                <a:lnTo>
                  <a:pt x="59267" y="59267"/>
                </a:lnTo>
                <a:lnTo>
                  <a:pt x="67733" y="59267"/>
                </a:lnTo>
                <a:lnTo>
                  <a:pt x="84667" y="59267"/>
                </a:lnTo>
                <a:lnTo>
                  <a:pt x="101600" y="50800"/>
                </a:lnTo>
                <a:lnTo>
                  <a:pt x="110067" y="50800"/>
                </a:lnTo>
                <a:lnTo>
                  <a:pt x="118533" y="42334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4021667" y="3674533"/>
            <a:ext cx="110067" cy="110068"/>
          </a:xfrm>
          <a:custGeom>
            <a:avLst/>
            <a:gdLst/>
            <a:ahLst/>
            <a:cxnLst/>
            <a:rect l="0" t="0" r="0" b="0"/>
            <a:pathLst>
              <a:path w="110067" h="1100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42334"/>
                </a:lnTo>
                <a:lnTo>
                  <a:pt x="42333" y="50800"/>
                </a:lnTo>
                <a:lnTo>
                  <a:pt x="59266" y="59267"/>
                </a:lnTo>
                <a:lnTo>
                  <a:pt x="76200" y="76200"/>
                </a:lnTo>
                <a:lnTo>
                  <a:pt x="84666" y="84667"/>
                </a:lnTo>
                <a:lnTo>
                  <a:pt x="101600" y="101600"/>
                </a:lnTo>
                <a:lnTo>
                  <a:pt x="101600" y="110067"/>
                </a:lnTo>
                <a:lnTo>
                  <a:pt x="110066" y="110067"/>
                </a:lnTo>
                <a:lnTo>
                  <a:pt x="110066" y="110067"/>
                </a:lnTo>
                <a:lnTo>
                  <a:pt x="101600" y="110067"/>
                </a:lnTo>
                <a:lnTo>
                  <a:pt x="101600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3996267" y="3683000"/>
            <a:ext cx="143934" cy="50801"/>
          </a:xfrm>
          <a:custGeom>
            <a:avLst/>
            <a:gdLst/>
            <a:ahLst/>
            <a:cxnLst/>
            <a:rect l="0" t="0" r="0" b="0"/>
            <a:pathLst>
              <a:path w="143934" h="50801">
                <a:moveTo>
                  <a:pt x="0" y="50800"/>
                </a:moveTo>
                <a:lnTo>
                  <a:pt x="8466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33866" y="50800"/>
                </a:lnTo>
                <a:lnTo>
                  <a:pt x="42333" y="50800"/>
                </a:lnTo>
                <a:lnTo>
                  <a:pt x="59266" y="50800"/>
                </a:lnTo>
                <a:lnTo>
                  <a:pt x="76200" y="50800"/>
                </a:lnTo>
                <a:lnTo>
                  <a:pt x="93133" y="50800"/>
                </a:lnTo>
                <a:lnTo>
                  <a:pt x="110066" y="42333"/>
                </a:lnTo>
                <a:lnTo>
                  <a:pt x="127000" y="42333"/>
                </a:lnTo>
                <a:lnTo>
                  <a:pt x="135466" y="33867"/>
                </a:lnTo>
                <a:lnTo>
                  <a:pt x="143933" y="25400"/>
                </a:lnTo>
                <a:lnTo>
                  <a:pt x="143933" y="16933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4047067" y="36406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3987800" y="3598333"/>
            <a:ext cx="42334" cy="25401"/>
          </a:xfrm>
          <a:custGeom>
            <a:avLst/>
            <a:gdLst/>
            <a:ahLst/>
            <a:cxnLst/>
            <a:rect l="0" t="0" r="0" b="0"/>
            <a:pathLst>
              <a:path w="423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4030133" y="3539067"/>
            <a:ext cx="118535" cy="67734"/>
          </a:xfrm>
          <a:custGeom>
            <a:avLst/>
            <a:gdLst/>
            <a:ahLst/>
            <a:cxnLst/>
            <a:rect l="0" t="0" r="0" b="0"/>
            <a:pathLst>
              <a:path w="118535" h="677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16934" y="33866"/>
                </a:lnTo>
                <a:lnTo>
                  <a:pt x="25400" y="33866"/>
                </a:lnTo>
                <a:lnTo>
                  <a:pt x="33867" y="33866"/>
                </a:lnTo>
                <a:lnTo>
                  <a:pt x="42334" y="25400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0067" y="42333"/>
                </a:lnTo>
                <a:lnTo>
                  <a:pt x="118534" y="50800"/>
                </a:lnTo>
                <a:lnTo>
                  <a:pt x="118534" y="59266"/>
                </a:lnTo>
                <a:lnTo>
                  <a:pt x="118534" y="59266"/>
                </a:lnTo>
                <a:lnTo>
                  <a:pt x="118534" y="67733"/>
                </a:lnTo>
                <a:lnTo>
                  <a:pt x="118534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8458200" y="2599267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186266" y="8466"/>
                </a:move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7" y="8466"/>
                </a:lnTo>
                <a:lnTo>
                  <a:pt x="152400" y="8466"/>
                </a:lnTo>
                <a:lnTo>
                  <a:pt x="135467" y="8466"/>
                </a:lnTo>
                <a:lnTo>
                  <a:pt x="118534" y="16933"/>
                </a:lnTo>
                <a:lnTo>
                  <a:pt x="110066" y="16933"/>
                </a:lnTo>
                <a:lnTo>
                  <a:pt x="93133" y="25400"/>
                </a:lnTo>
                <a:lnTo>
                  <a:pt x="76200" y="42333"/>
                </a:lnTo>
                <a:lnTo>
                  <a:pt x="59267" y="50800"/>
                </a:lnTo>
                <a:lnTo>
                  <a:pt x="42334" y="59266"/>
                </a:lnTo>
                <a:lnTo>
                  <a:pt x="33866" y="67733"/>
                </a:lnTo>
                <a:lnTo>
                  <a:pt x="16933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8467" y="110066"/>
                </a:lnTo>
                <a:lnTo>
                  <a:pt x="8467" y="118533"/>
                </a:lnTo>
                <a:lnTo>
                  <a:pt x="16933" y="118533"/>
                </a:lnTo>
                <a:lnTo>
                  <a:pt x="33866" y="118533"/>
                </a:lnTo>
                <a:lnTo>
                  <a:pt x="50800" y="118533"/>
                </a:lnTo>
                <a:lnTo>
                  <a:pt x="67733" y="118533"/>
                </a:lnTo>
                <a:lnTo>
                  <a:pt x="93133" y="118533"/>
                </a:lnTo>
                <a:lnTo>
                  <a:pt x="110066" y="127000"/>
                </a:lnTo>
                <a:lnTo>
                  <a:pt x="135467" y="135466"/>
                </a:lnTo>
                <a:lnTo>
                  <a:pt x="160867" y="135466"/>
                </a:lnTo>
                <a:lnTo>
                  <a:pt x="177800" y="152400"/>
                </a:lnTo>
                <a:lnTo>
                  <a:pt x="194734" y="160866"/>
                </a:lnTo>
                <a:lnTo>
                  <a:pt x="203200" y="177800"/>
                </a:lnTo>
                <a:lnTo>
                  <a:pt x="211667" y="186266"/>
                </a:lnTo>
                <a:lnTo>
                  <a:pt x="220133" y="203200"/>
                </a:lnTo>
                <a:lnTo>
                  <a:pt x="228600" y="220133"/>
                </a:lnTo>
                <a:lnTo>
                  <a:pt x="228600" y="228600"/>
                </a:lnTo>
                <a:lnTo>
                  <a:pt x="220133" y="245533"/>
                </a:lnTo>
                <a:lnTo>
                  <a:pt x="220133" y="254000"/>
                </a:lnTo>
                <a:lnTo>
                  <a:pt x="211667" y="262466"/>
                </a:lnTo>
                <a:lnTo>
                  <a:pt x="194734" y="279400"/>
                </a:lnTo>
                <a:lnTo>
                  <a:pt x="177800" y="287866"/>
                </a:lnTo>
                <a:lnTo>
                  <a:pt x="160867" y="296333"/>
                </a:lnTo>
                <a:lnTo>
                  <a:pt x="152400" y="296333"/>
                </a:lnTo>
                <a:lnTo>
                  <a:pt x="135467" y="304800"/>
                </a:lnTo>
                <a:lnTo>
                  <a:pt x="118534" y="304800"/>
                </a:lnTo>
                <a:lnTo>
                  <a:pt x="101600" y="296333"/>
                </a:lnTo>
                <a:lnTo>
                  <a:pt x="84667" y="296333"/>
                </a:lnTo>
                <a:lnTo>
                  <a:pt x="67733" y="287866"/>
                </a:lnTo>
                <a:lnTo>
                  <a:pt x="59267" y="279400"/>
                </a:lnTo>
                <a:lnTo>
                  <a:pt x="59267" y="270933"/>
                </a:lnTo>
                <a:lnTo>
                  <a:pt x="50800" y="262466"/>
                </a:lnTo>
                <a:lnTo>
                  <a:pt x="50800" y="262466"/>
                </a:lnTo>
                <a:lnTo>
                  <a:pt x="59267" y="254000"/>
                </a:lnTo>
                <a:lnTo>
                  <a:pt x="592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8746067" y="2675467"/>
            <a:ext cx="152401" cy="186267"/>
          </a:xfrm>
          <a:custGeom>
            <a:avLst/>
            <a:gdLst/>
            <a:ahLst/>
            <a:cxnLst/>
            <a:rect l="0" t="0" r="0" b="0"/>
            <a:pathLst>
              <a:path w="152401" h="186267">
                <a:moveTo>
                  <a:pt x="8466" y="110066"/>
                </a:moveTo>
                <a:lnTo>
                  <a:pt x="8466" y="101600"/>
                </a:lnTo>
                <a:lnTo>
                  <a:pt x="8466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8466" y="110066"/>
                </a:lnTo>
                <a:lnTo>
                  <a:pt x="16933" y="110066"/>
                </a:lnTo>
                <a:lnTo>
                  <a:pt x="25400" y="110066"/>
                </a:lnTo>
                <a:lnTo>
                  <a:pt x="33866" y="110066"/>
                </a:lnTo>
                <a:lnTo>
                  <a:pt x="50799" y="110066"/>
                </a:lnTo>
                <a:lnTo>
                  <a:pt x="59267" y="101600"/>
                </a:lnTo>
                <a:lnTo>
                  <a:pt x="76200" y="101600"/>
                </a:lnTo>
                <a:lnTo>
                  <a:pt x="93133" y="93133"/>
                </a:lnTo>
                <a:lnTo>
                  <a:pt x="101600" y="84666"/>
                </a:lnTo>
                <a:lnTo>
                  <a:pt x="118533" y="76200"/>
                </a:lnTo>
                <a:lnTo>
                  <a:pt x="126999" y="67733"/>
                </a:lnTo>
                <a:lnTo>
                  <a:pt x="135467" y="59266"/>
                </a:lnTo>
                <a:lnTo>
                  <a:pt x="135467" y="42333"/>
                </a:lnTo>
                <a:lnTo>
                  <a:pt x="143933" y="33866"/>
                </a:lnTo>
                <a:lnTo>
                  <a:pt x="143933" y="25400"/>
                </a:lnTo>
                <a:lnTo>
                  <a:pt x="143933" y="16933"/>
                </a:lnTo>
                <a:lnTo>
                  <a:pt x="135467" y="8466"/>
                </a:lnTo>
                <a:lnTo>
                  <a:pt x="135467" y="0"/>
                </a:lnTo>
                <a:lnTo>
                  <a:pt x="126999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8466"/>
                </a:lnTo>
                <a:lnTo>
                  <a:pt x="59267" y="16933"/>
                </a:lnTo>
                <a:lnTo>
                  <a:pt x="50799" y="33866"/>
                </a:lnTo>
                <a:lnTo>
                  <a:pt x="33866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77800"/>
                </a:lnTo>
                <a:lnTo>
                  <a:pt x="25400" y="186266"/>
                </a:lnTo>
                <a:lnTo>
                  <a:pt x="33866" y="186266"/>
                </a:lnTo>
                <a:lnTo>
                  <a:pt x="50799" y="186266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8533" y="169333"/>
                </a:lnTo>
                <a:lnTo>
                  <a:pt x="135467" y="160866"/>
                </a:lnTo>
                <a:lnTo>
                  <a:pt x="135467" y="160866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8915400" y="2683933"/>
            <a:ext cx="152401" cy="381001"/>
          </a:xfrm>
          <a:custGeom>
            <a:avLst/>
            <a:gdLst/>
            <a:ahLst/>
            <a:cxnLst/>
            <a:rect l="0" t="0" r="0" b="0"/>
            <a:pathLst>
              <a:path w="152401" h="381001">
                <a:moveTo>
                  <a:pt x="118534" y="8467"/>
                </a:moveTo>
                <a:lnTo>
                  <a:pt x="118534" y="8467"/>
                </a:lnTo>
                <a:lnTo>
                  <a:pt x="110066" y="8467"/>
                </a:lnTo>
                <a:lnTo>
                  <a:pt x="101600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16934"/>
                </a:lnTo>
                <a:lnTo>
                  <a:pt x="42334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8467" y="93134"/>
                </a:lnTo>
                <a:lnTo>
                  <a:pt x="0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16933" y="169334"/>
                </a:lnTo>
                <a:lnTo>
                  <a:pt x="25400" y="177800"/>
                </a:lnTo>
                <a:lnTo>
                  <a:pt x="25400" y="186267"/>
                </a:lnTo>
                <a:lnTo>
                  <a:pt x="42334" y="186267"/>
                </a:lnTo>
                <a:lnTo>
                  <a:pt x="50800" y="177800"/>
                </a:lnTo>
                <a:lnTo>
                  <a:pt x="67733" y="169334"/>
                </a:lnTo>
                <a:lnTo>
                  <a:pt x="76200" y="160867"/>
                </a:lnTo>
                <a:lnTo>
                  <a:pt x="93133" y="152400"/>
                </a:lnTo>
                <a:lnTo>
                  <a:pt x="101600" y="135467"/>
                </a:lnTo>
                <a:lnTo>
                  <a:pt x="101600" y="118534"/>
                </a:lnTo>
                <a:lnTo>
                  <a:pt x="110066" y="101600"/>
                </a:lnTo>
                <a:lnTo>
                  <a:pt x="118534" y="84667"/>
                </a:lnTo>
                <a:lnTo>
                  <a:pt x="118534" y="67734"/>
                </a:lnTo>
                <a:lnTo>
                  <a:pt x="127000" y="50800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25400"/>
                </a:lnTo>
                <a:lnTo>
                  <a:pt x="135467" y="33867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27000"/>
                </a:lnTo>
                <a:lnTo>
                  <a:pt x="143933" y="152400"/>
                </a:lnTo>
                <a:lnTo>
                  <a:pt x="143933" y="169334"/>
                </a:lnTo>
                <a:lnTo>
                  <a:pt x="152400" y="194734"/>
                </a:lnTo>
                <a:lnTo>
                  <a:pt x="152400" y="211667"/>
                </a:lnTo>
                <a:lnTo>
                  <a:pt x="143933" y="237067"/>
                </a:lnTo>
                <a:lnTo>
                  <a:pt x="143933" y="254000"/>
                </a:lnTo>
                <a:lnTo>
                  <a:pt x="135467" y="270934"/>
                </a:lnTo>
                <a:lnTo>
                  <a:pt x="135467" y="296334"/>
                </a:lnTo>
                <a:lnTo>
                  <a:pt x="118534" y="313267"/>
                </a:lnTo>
                <a:lnTo>
                  <a:pt x="110066" y="330200"/>
                </a:lnTo>
                <a:lnTo>
                  <a:pt x="93133" y="347134"/>
                </a:lnTo>
                <a:lnTo>
                  <a:pt x="84667" y="355600"/>
                </a:lnTo>
                <a:lnTo>
                  <a:pt x="67733" y="372534"/>
                </a:lnTo>
                <a:lnTo>
                  <a:pt x="50800" y="381000"/>
                </a:lnTo>
                <a:lnTo>
                  <a:pt x="42334" y="381000"/>
                </a:lnTo>
                <a:lnTo>
                  <a:pt x="33866" y="372534"/>
                </a:lnTo>
                <a:lnTo>
                  <a:pt x="25400" y="372534"/>
                </a:lnTo>
                <a:lnTo>
                  <a:pt x="25400" y="355600"/>
                </a:lnTo>
                <a:lnTo>
                  <a:pt x="25400" y="355600"/>
                </a:lnTo>
                <a:lnTo>
                  <a:pt x="25400" y="338667"/>
                </a:lnTo>
                <a:lnTo>
                  <a:pt x="2540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9118600" y="2709333"/>
            <a:ext cx="254001" cy="186268"/>
          </a:xfrm>
          <a:custGeom>
            <a:avLst/>
            <a:gdLst/>
            <a:ahLst/>
            <a:cxnLst/>
            <a:rect l="0" t="0" r="0" b="0"/>
            <a:pathLst>
              <a:path w="254001" h="186268">
                <a:moveTo>
                  <a:pt x="33867" y="0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33867" y="50800"/>
                </a:lnTo>
                <a:lnTo>
                  <a:pt x="33867" y="67734"/>
                </a:lnTo>
                <a:lnTo>
                  <a:pt x="33867" y="93134"/>
                </a:lnTo>
                <a:lnTo>
                  <a:pt x="33867" y="118534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33867" y="177800"/>
                </a:lnTo>
                <a:lnTo>
                  <a:pt x="33867" y="186267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77800"/>
                </a:lnTo>
                <a:lnTo>
                  <a:pt x="16933" y="169334"/>
                </a:lnTo>
                <a:lnTo>
                  <a:pt x="8467" y="152400"/>
                </a:lnTo>
                <a:lnTo>
                  <a:pt x="8467" y="135467"/>
                </a:lnTo>
                <a:lnTo>
                  <a:pt x="0" y="118534"/>
                </a:lnTo>
                <a:lnTo>
                  <a:pt x="0" y="84667"/>
                </a:lnTo>
                <a:lnTo>
                  <a:pt x="8467" y="67734"/>
                </a:lnTo>
                <a:lnTo>
                  <a:pt x="16933" y="42334"/>
                </a:lnTo>
                <a:lnTo>
                  <a:pt x="25400" y="25400"/>
                </a:lnTo>
                <a:lnTo>
                  <a:pt x="42333" y="16934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25400"/>
                </a:lnTo>
                <a:lnTo>
                  <a:pt x="135466" y="33867"/>
                </a:lnTo>
                <a:lnTo>
                  <a:pt x="143934" y="50800"/>
                </a:lnTo>
                <a:lnTo>
                  <a:pt x="152400" y="76200"/>
                </a:lnTo>
                <a:lnTo>
                  <a:pt x="152400" y="101600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52400" y="143934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43934" y="143934"/>
                </a:lnTo>
                <a:lnTo>
                  <a:pt x="135466" y="135467"/>
                </a:lnTo>
                <a:lnTo>
                  <a:pt x="135466" y="118534"/>
                </a:lnTo>
                <a:lnTo>
                  <a:pt x="127000" y="93134"/>
                </a:lnTo>
                <a:lnTo>
                  <a:pt x="118533" y="76200"/>
                </a:lnTo>
                <a:lnTo>
                  <a:pt x="118533" y="50800"/>
                </a:lnTo>
                <a:lnTo>
                  <a:pt x="127000" y="33867"/>
                </a:lnTo>
                <a:lnTo>
                  <a:pt x="135466" y="25400"/>
                </a:lnTo>
                <a:lnTo>
                  <a:pt x="143934" y="8467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94733" y="0"/>
                </a:lnTo>
                <a:lnTo>
                  <a:pt x="203200" y="0"/>
                </a:lnTo>
                <a:lnTo>
                  <a:pt x="211666" y="8467"/>
                </a:lnTo>
                <a:lnTo>
                  <a:pt x="220134" y="25400"/>
                </a:lnTo>
                <a:lnTo>
                  <a:pt x="228600" y="42334"/>
                </a:lnTo>
                <a:lnTo>
                  <a:pt x="237067" y="59267"/>
                </a:lnTo>
                <a:lnTo>
                  <a:pt x="237067" y="84667"/>
                </a:lnTo>
                <a:lnTo>
                  <a:pt x="237067" y="101600"/>
                </a:lnTo>
                <a:lnTo>
                  <a:pt x="245533" y="127000"/>
                </a:lnTo>
                <a:lnTo>
                  <a:pt x="245533" y="135467"/>
                </a:lnTo>
                <a:lnTo>
                  <a:pt x="245533" y="143934"/>
                </a:lnTo>
                <a:lnTo>
                  <a:pt x="245533" y="160867"/>
                </a:lnTo>
                <a:lnTo>
                  <a:pt x="245533" y="160867"/>
                </a:lnTo>
                <a:lnTo>
                  <a:pt x="254000" y="160867"/>
                </a:lnTo>
                <a:lnTo>
                  <a:pt x="254000" y="160867"/>
                </a:lnTo>
                <a:lnTo>
                  <a:pt x="254000" y="160867"/>
                </a:lnTo>
                <a:lnTo>
                  <a:pt x="2540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9431867" y="2700867"/>
            <a:ext cx="364068" cy="194734"/>
          </a:xfrm>
          <a:custGeom>
            <a:avLst/>
            <a:gdLst/>
            <a:ahLst/>
            <a:cxnLst/>
            <a:rect l="0" t="0" r="0" b="0"/>
            <a:pathLst>
              <a:path w="364068" h="194734">
                <a:moveTo>
                  <a:pt x="0" y="110066"/>
                </a:move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8466" y="110066"/>
                </a:lnTo>
                <a:lnTo>
                  <a:pt x="8466" y="110066"/>
                </a:lnTo>
                <a:lnTo>
                  <a:pt x="16933" y="110066"/>
                </a:lnTo>
                <a:lnTo>
                  <a:pt x="25400" y="110066"/>
                </a:lnTo>
                <a:lnTo>
                  <a:pt x="33866" y="101600"/>
                </a:lnTo>
                <a:lnTo>
                  <a:pt x="42333" y="93133"/>
                </a:lnTo>
                <a:lnTo>
                  <a:pt x="50799" y="84666"/>
                </a:lnTo>
                <a:lnTo>
                  <a:pt x="59267" y="76200"/>
                </a:lnTo>
                <a:lnTo>
                  <a:pt x="59267" y="67733"/>
                </a:lnTo>
                <a:lnTo>
                  <a:pt x="50799" y="59266"/>
                </a:lnTo>
                <a:lnTo>
                  <a:pt x="50799" y="42333"/>
                </a:lnTo>
                <a:lnTo>
                  <a:pt x="42333" y="33866"/>
                </a:lnTo>
                <a:lnTo>
                  <a:pt x="42333" y="16933"/>
                </a:lnTo>
                <a:lnTo>
                  <a:pt x="33866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8466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6" y="169333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6" y="194733"/>
                </a:lnTo>
                <a:lnTo>
                  <a:pt x="50799" y="194733"/>
                </a:lnTo>
                <a:lnTo>
                  <a:pt x="59267" y="194733"/>
                </a:lnTo>
                <a:lnTo>
                  <a:pt x="76200" y="186266"/>
                </a:lnTo>
                <a:lnTo>
                  <a:pt x="84666" y="177800"/>
                </a:lnTo>
                <a:lnTo>
                  <a:pt x="93133" y="169333"/>
                </a:lnTo>
                <a:lnTo>
                  <a:pt x="101600" y="160866"/>
                </a:lnTo>
                <a:lnTo>
                  <a:pt x="110066" y="143933"/>
                </a:lnTo>
                <a:lnTo>
                  <a:pt x="118533" y="127000"/>
                </a:lnTo>
                <a:lnTo>
                  <a:pt x="118533" y="110066"/>
                </a:lnTo>
                <a:lnTo>
                  <a:pt x="126999" y="84666"/>
                </a:lnTo>
                <a:lnTo>
                  <a:pt x="126999" y="67733"/>
                </a:lnTo>
                <a:lnTo>
                  <a:pt x="126999" y="50800"/>
                </a:lnTo>
                <a:lnTo>
                  <a:pt x="135467" y="42333"/>
                </a:lnTo>
                <a:lnTo>
                  <a:pt x="135467" y="33866"/>
                </a:lnTo>
                <a:lnTo>
                  <a:pt x="143933" y="33866"/>
                </a:lnTo>
                <a:lnTo>
                  <a:pt x="152400" y="42333"/>
                </a:lnTo>
                <a:lnTo>
                  <a:pt x="160866" y="50800"/>
                </a:lnTo>
                <a:lnTo>
                  <a:pt x="160866" y="59266"/>
                </a:lnTo>
                <a:lnTo>
                  <a:pt x="169333" y="76200"/>
                </a:lnTo>
                <a:lnTo>
                  <a:pt x="177800" y="93133"/>
                </a:lnTo>
                <a:lnTo>
                  <a:pt x="177800" y="118533"/>
                </a:lnTo>
                <a:lnTo>
                  <a:pt x="177800" y="135466"/>
                </a:lnTo>
                <a:lnTo>
                  <a:pt x="186266" y="152400"/>
                </a:lnTo>
                <a:lnTo>
                  <a:pt x="186266" y="169333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86266" y="169333"/>
                </a:lnTo>
                <a:lnTo>
                  <a:pt x="186266" y="160866"/>
                </a:lnTo>
                <a:lnTo>
                  <a:pt x="186266" y="143933"/>
                </a:lnTo>
                <a:lnTo>
                  <a:pt x="186266" y="127000"/>
                </a:lnTo>
                <a:lnTo>
                  <a:pt x="186266" y="110066"/>
                </a:lnTo>
                <a:lnTo>
                  <a:pt x="194733" y="84666"/>
                </a:lnTo>
                <a:lnTo>
                  <a:pt x="194733" y="59266"/>
                </a:lnTo>
                <a:lnTo>
                  <a:pt x="203199" y="42333"/>
                </a:lnTo>
                <a:lnTo>
                  <a:pt x="211667" y="25400"/>
                </a:lnTo>
                <a:lnTo>
                  <a:pt x="228600" y="16933"/>
                </a:lnTo>
                <a:lnTo>
                  <a:pt x="237066" y="16933"/>
                </a:lnTo>
                <a:lnTo>
                  <a:pt x="254000" y="16933"/>
                </a:lnTo>
                <a:lnTo>
                  <a:pt x="270933" y="16933"/>
                </a:lnTo>
                <a:lnTo>
                  <a:pt x="279399" y="25400"/>
                </a:lnTo>
                <a:lnTo>
                  <a:pt x="287867" y="33866"/>
                </a:lnTo>
                <a:lnTo>
                  <a:pt x="296333" y="50800"/>
                </a:lnTo>
                <a:lnTo>
                  <a:pt x="304800" y="67733"/>
                </a:lnTo>
                <a:lnTo>
                  <a:pt x="304800" y="93133"/>
                </a:lnTo>
                <a:lnTo>
                  <a:pt x="313266" y="110066"/>
                </a:lnTo>
                <a:lnTo>
                  <a:pt x="313266" y="127000"/>
                </a:lnTo>
                <a:lnTo>
                  <a:pt x="321733" y="143933"/>
                </a:lnTo>
                <a:lnTo>
                  <a:pt x="321733" y="160866"/>
                </a:lnTo>
                <a:lnTo>
                  <a:pt x="321733" y="169333"/>
                </a:lnTo>
                <a:lnTo>
                  <a:pt x="330200" y="177800"/>
                </a:lnTo>
                <a:lnTo>
                  <a:pt x="338667" y="177800"/>
                </a:lnTo>
                <a:lnTo>
                  <a:pt x="338667" y="177800"/>
                </a:lnTo>
                <a:lnTo>
                  <a:pt x="347133" y="169333"/>
                </a:lnTo>
                <a:lnTo>
                  <a:pt x="355599" y="160866"/>
                </a:lnTo>
                <a:lnTo>
                  <a:pt x="355599" y="160866"/>
                </a:lnTo>
                <a:lnTo>
                  <a:pt x="364067" y="143933"/>
                </a:lnTo>
                <a:lnTo>
                  <a:pt x="364067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9846734" y="2607733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8466" y="67734"/>
                </a:lnTo>
                <a:lnTo>
                  <a:pt x="8466" y="93134"/>
                </a:lnTo>
                <a:lnTo>
                  <a:pt x="16932" y="127000"/>
                </a:lnTo>
                <a:lnTo>
                  <a:pt x="16932" y="152400"/>
                </a:lnTo>
                <a:lnTo>
                  <a:pt x="16932" y="186267"/>
                </a:lnTo>
                <a:lnTo>
                  <a:pt x="16932" y="211667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16932" y="279400"/>
                </a:lnTo>
                <a:lnTo>
                  <a:pt x="16932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9770534" y="2751667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2" y="16933"/>
                </a:lnTo>
                <a:lnTo>
                  <a:pt x="33866" y="16933"/>
                </a:lnTo>
                <a:lnTo>
                  <a:pt x="50799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2" y="16933"/>
                </a:lnTo>
                <a:lnTo>
                  <a:pt x="143933" y="16933"/>
                </a:lnTo>
                <a:lnTo>
                  <a:pt x="160866" y="8466"/>
                </a:lnTo>
                <a:lnTo>
                  <a:pt x="177800" y="8466"/>
                </a:lnTo>
                <a:lnTo>
                  <a:pt x="194732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10278533" y="2556933"/>
            <a:ext cx="25402" cy="321735"/>
          </a:xfrm>
          <a:custGeom>
            <a:avLst/>
            <a:gdLst/>
            <a:ahLst/>
            <a:cxnLst/>
            <a:rect l="0" t="0" r="0" b="0"/>
            <a:pathLst>
              <a:path w="25402" h="3217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16934" y="194734"/>
                </a:lnTo>
                <a:lnTo>
                  <a:pt x="16934" y="211667"/>
                </a:lnTo>
                <a:lnTo>
                  <a:pt x="16934" y="237067"/>
                </a:lnTo>
                <a:lnTo>
                  <a:pt x="16934" y="254000"/>
                </a:lnTo>
                <a:lnTo>
                  <a:pt x="25401" y="270934"/>
                </a:lnTo>
                <a:lnTo>
                  <a:pt x="25401" y="287867"/>
                </a:lnTo>
                <a:lnTo>
                  <a:pt x="25401" y="296334"/>
                </a:lnTo>
                <a:lnTo>
                  <a:pt x="25401" y="313267"/>
                </a:lnTo>
                <a:lnTo>
                  <a:pt x="25401" y="321734"/>
                </a:lnTo>
                <a:lnTo>
                  <a:pt x="25401" y="321734"/>
                </a:lnTo>
                <a:lnTo>
                  <a:pt x="16934" y="321734"/>
                </a:lnTo>
                <a:lnTo>
                  <a:pt x="16934" y="321734"/>
                </a:lnTo>
                <a:lnTo>
                  <a:pt x="8467" y="321734"/>
                </a:lnTo>
                <a:lnTo>
                  <a:pt x="8467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10109200" y="2861733"/>
            <a:ext cx="330201" cy="8468"/>
          </a:xfrm>
          <a:custGeom>
            <a:avLst/>
            <a:gdLst/>
            <a:ahLst/>
            <a:cxnLst/>
            <a:rect l="0" t="0" r="0" b="0"/>
            <a:pathLst>
              <a:path w="3302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42334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43934" y="0"/>
                </a:lnTo>
                <a:lnTo>
                  <a:pt x="169333" y="0"/>
                </a:lnTo>
                <a:lnTo>
                  <a:pt x="194734" y="0"/>
                </a:lnTo>
                <a:lnTo>
                  <a:pt x="220134" y="0"/>
                </a:lnTo>
                <a:lnTo>
                  <a:pt x="237066" y="0"/>
                </a:lnTo>
                <a:lnTo>
                  <a:pt x="262467" y="0"/>
                </a:lnTo>
                <a:lnTo>
                  <a:pt x="279400" y="8467"/>
                </a:lnTo>
                <a:lnTo>
                  <a:pt x="296334" y="0"/>
                </a:lnTo>
                <a:lnTo>
                  <a:pt x="304800" y="0"/>
                </a:lnTo>
                <a:lnTo>
                  <a:pt x="313266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30200" y="0"/>
                </a:lnTo>
                <a:lnTo>
                  <a:pt x="321733" y="0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10701866" y="2565400"/>
            <a:ext cx="33868" cy="270934"/>
          </a:xfrm>
          <a:custGeom>
            <a:avLst/>
            <a:gdLst/>
            <a:ahLst/>
            <a:cxnLst/>
            <a:rect l="0" t="0" r="0" b="0"/>
            <a:pathLst>
              <a:path w="33868" h="270934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8468" y="93133"/>
                </a:lnTo>
                <a:lnTo>
                  <a:pt x="8468" y="118533"/>
                </a:lnTo>
                <a:lnTo>
                  <a:pt x="8468" y="143933"/>
                </a:lnTo>
                <a:lnTo>
                  <a:pt x="16934" y="169333"/>
                </a:lnTo>
                <a:lnTo>
                  <a:pt x="16934" y="194733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54000"/>
                </a:lnTo>
                <a:lnTo>
                  <a:pt x="33867" y="262467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10634134" y="2658533"/>
            <a:ext cx="347134" cy="203201"/>
          </a:xfrm>
          <a:custGeom>
            <a:avLst/>
            <a:gdLst/>
            <a:ahLst/>
            <a:cxnLst/>
            <a:rect l="0" t="0" r="0" b="0"/>
            <a:pathLst>
              <a:path w="347134" h="203201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8466" y="42334"/>
                </a:lnTo>
                <a:lnTo>
                  <a:pt x="16932" y="50800"/>
                </a:lnTo>
                <a:lnTo>
                  <a:pt x="33866" y="50800"/>
                </a:lnTo>
                <a:lnTo>
                  <a:pt x="50800" y="50800"/>
                </a:lnTo>
                <a:lnTo>
                  <a:pt x="76200" y="50800"/>
                </a:lnTo>
                <a:lnTo>
                  <a:pt x="101599" y="50800"/>
                </a:lnTo>
                <a:lnTo>
                  <a:pt x="127000" y="50800"/>
                </a:lnTo>
                <a:lnTo>
                  <a:pt x="152400" y="50800"/>
                </a:lnTo>
                <a:lnTo>
                  <a:pt x="169332" y="42334"/>
                </a:lnTo>
                <a:lnTo>
                  <a:pt x="186266" y="42334"/>
                </a:lnTo>
                <a:lnTo>
                  <a:pt x="194733" y="42334"/>
                </a:lnTo>
                <a:lnTo>
                  <a:pt x="211666" y="33867"/>
                </a:lnTo>
                <a:lnTo>
                  <a:pt x="220132" y="25400"/>
                </a:lnTo>
                <a:lnTo>
                  <a:pt x="228600" y="25400"/>
                </a:lnTo>
                <a:lnTo>
                  <a:pt x="228600" y="16934"/>
                </a:lnTo>
                <a:lnTo>
                  <a:pt x="228600" y="16934"/>
                </a:lnTo>
                <a:lnTo>
                  <a:pt x="228600" y="16934"/>
                </a:lnTo>
                <a:lnTo>
                  <a:pt x="228600" y="25400"/>
                </a:lnTo>
                <a:lnTo>
                  <a:pt x="228600" y="25400"/>
                </a:lnTo>
                <a:lnTo>
                  <a:pt x="220132" y="33867"/>
                </a:lnTo>
                <a:lnTo>
                  <a:pt x="220132" y="50800"/>
                </a:lnTo>
                <a:lnTo>
                  <a:pt x="211666" y="59267"/>
                </a:lnTo>
                <a:lnTo>
                  <a:pt x="194733" y="76200"/>
                </a:lnTo>
                <a:lnTo>
                  <a:pt x="186266" y="93134"/>
                </a:lnTo>
                <a:lnTo>
                  <a:pt x="186266" y="110067"/>
                </a:lnTo>
                <a:lnTo>
                  <a:pt x="177799" y="127000"/>
                </a:lnTo>
                <a:lnTo>
                  <a:pt x="177799" y="143934"/>
                </a:lnTo>
                <a:lnTo>
                  <a:pt x="186266" y="160867"/>
                </a:lnTo>
                <a:lnTo>
                  <a:pt x="186266" y="177800"/>
                </a:lnTo>
                <a:lnTo>
                  <a:pt x="203200" y="186267"/>
                </a:lnTo>
                <a:lnTo>
                  <a:pt x="211666" y="194734"/>
                </a:lnTo>
                <a:lnTo>
                  <a:pt x="228600" y="194734"/>
                </a:lnTo>
                <a:lnTo>
                  <a:pt x="245532" y="203200"/>
                </a:lnTo>
                <a:lnTo>
                  <a:pt x="262466" y="194734"/>
                </a:lnTo>
                <a:lnTo>
                  <a:pt x="279400" y="194734"/>
                </a:lnTo>
                <a:lnTo>
                  <a:pt x="296332" y="186267"/>
                </a:lnTo>
                <a:lnTo>
                  <a:pt x="321732" y="169334"/>
                </a:lnTo>
                <a:lnTo>
                  <a:pt x="330199" y="160867"/>
                </a:lnTo>
                <a:lnTo>
                  <a:pt x="338666" y="143934"/>
                </a:lnTo>
                <a:lnTo>
                  <a:pt x="347133" y="135467"/>
                </a:lnTo>
                <a:lnTo>
                  <a:pt x="347133" y="118534"/>
                </a:lnTo>
                <a:lnTo>
                  <a:pt x="347133" y="101600"/>
                </a:lnTo>
                <a:lnTo>
                  <a:pt x="338666" y="76200"/>
                </a:lnTo>
                <a:lnTo>
                  <a:pt x="321732" y="59267"/>
                </a:lnTo>
                <a:lnTo>
                  <a:pt x="313266" y="42334"/>
                </a:lnTo>
                <a:lnTo>
                  <a:pt x="296332" y="16934"/>
                </a:lnTo>
                <a:lnTo>
                  <a:pt x="279400" y="8467"/>
                </a:lnTo>
                <a:lnTo>
                  <a:pt x="262466" y="0"/>
                </a:lnTo>
                <a:lnTo>
                  <a:pt x="253999" y="0"/>
                </a:lnTo>
                <a:lnTo>
                  <a:pt x="245532" y="0"/>
                </a:lnTo>
                <a:lnTo>
                  <a:pt x="237066" y="0"/>
                </a:lnTo>
                <a:lnTo>
                  <a:pt x="237066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8534400" y="3005667"/>
            <a:ext cx="93134" cy="313267"/>
          </a:xfrm>
          <a:custGeom>
            <a:avLst/>
            <a:gdLst/>
            <a:ahLst/>
            <a:cxnLst/>
            <a:rect l="0" t="0" r="0" b="0"/>
            <a:pathLst>
              <a:path w="93134" h="313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33866"/>
                </a:lnTo>
                <a:lnTo>
                  <a:pt x="25400" y="59266"/>
                </a:lnTo>
                <a:lnTo>
                  <a:pt x="33866" y="84666"/>
                </a:lnTo>
                <a:lnTo>
                  <a:pt x="42334" y="110066"/>
                </a:lnTo>
                <a:lnTo>
                  <a:pt x="50800" y="143933"/>
                </a:lnTo>
                <a:lnTo>
                  <a:pt x="50800" y="177800"/>
                </a:lnTo>
                <a:lnTo>
                  <a:pt x="59267" y="211666"/>
                </a:lnTo>
                <a:lnTo>
                  <a:pt x="67733" y="237066"/>
                </a:lnTo>
                <a:lnTo>
                  <a:pt x="67733" y="262466"/>
                </a:lnTo>
                <a:lnTo>
                  <a:pt x="76200" y="279400"/>
                </a:lnTo>
                <a:lnTo>
                  <a:pt x="84667" y="296333"/>
                </a:lnTo>
                <a:lnTo>
                  <a:pt x="84667" y="304800"/>
                </a:lnTo>
                <a:lnTo>
                  <a:pt x="93133" y="313266"/>
                </a:lnTo>
                <a:lnTo>
                  <a:pt x="93133" y="313266"/>
                </a:lnTo>
                <a:lnTo>
                  <a:pt x="93133" y="313266"/>
                </a:lnTo>
                <a:lnTo>
                  <a:pt x="93133" y="313266"/>
                </a:lnTo>
                <a:lnTo>
                  <a:pt x="93133" y="304800"/>
                </a:lnTo>
                <a:lnTo>
                  <a:pt x="931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8466667" y="3158067"/>
            <a:ext cx="406400" cy="194734"/>
          </a:xfrm>
          <a:custGeom>
            <a:avLst/>
            <a:gdLst/>
            <a:ahLst/>
            <a:cxnLst/>
            <a:rect l="0" t="0" r="0" b="0"/>
            <a:pathLst>
              <a:path w="406400" h="1947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59266" y="8466"/>
                </a:lnTo>
                <a:lnTo>
                  <a:pt x="84666" y="8466"/>
                </a:lnTo>
                <a:lnTo>
                  <a:pt x="110067" y="16933"/>
                </a:lnTo>
                <a:lnTo>
                  <a:pt x="127000" y="16933"/>
                </a:lnTo>
                <a:lnTo>
                  <a:pt x="152400" y="25400"/>
                </a:lnTo>
                <a:lnTo>
                  <a:pt x="169333" y="33866"/>
                </a:lnTo>
                <a:lnTo>
                  <a:pt x="186267" y="33866"/>
                </a:lnTo>
                <a:lnTo>
                  <a:pt x="203200" y="33866"/>
                </a:lnTo>
                <a:lnTo>
                  <a:pt x="220133" y="25400"/>
                </a:lnTo>
                <a:lnTo>
                  <a:pt x="228600" y="25400"/>
                </a:lnTo>
                <a:lnTo>
                  <a:pt x="245533" y="16933"/>
                </a:lnTo>
                <a:lnTo>
                  <a:pt x="245533" y="16933"/>
                </a:lnTo>
                <a:lnTo>
                  <a:pt x="253999" y="16933"/>
                </a:lnTo>
                <a:lnTo>
                  <a:pt x="262467" y="16933"/>
                </a:lnTo>
                <a:lnTo>
                  <a:pt x="262467" y="16933"/>
                </a:lnTo>
                <a:lnTo>
                  <a:pt x="270933" y="25400"/>
                </a:lnTo>
                <a:lnTo>
                  <a:pt x="279400" y="33866"/>
                </a:lnTo>
                <a:lnTo>
                  <a:pt x="287866" y="50800"/>
                </a:lnTo>
                <a:lnTo>
                  <a:pt x="296333" y="67733"/>
                </a:lnTo>
                <a:lnTo>
                  <a:pt x="304800" y="84666"/>
                </a:lnTo>
                <a:lnTo>
                  <a:pt x="313266" y="110066"/>
                </a:lnTo>
                <a:lnTo>
                  <a:pt x="321733" y="135466"/>
                </a:lnTo>
                <a:lnTo>
                  <a:pt x="330199" y="152400"/>
                </a:lnTo>
                <a:lnTo>
                  <a:pt x="330199" y="177800"/>
                </a:lnTo>
                <a:lnTo>
                  <a:pt x="338667" y="186266"/>
                </a:lnTo>
                <a:lnTo>
                  <a:pt x="338667" y="186266"/>
                </a:lnTo>
                <a:lnTo>
                  <a:pt x="338667" y="194733"/>
                </a:lnTo>
                <a:lnTo>
                  <a:pt x="338667" y="194733"/>
                </a:lnTo>
                <a:lnTo>
                  <a:pt x="338667" y="186266"/>
                </a:lnTo>
                <a:lnTo>
                  <a:pt x="338667" y="186266"/>
                </a:lnTo>
                <a:lnTo>
                  <a:pt x="338667" y="169333"/>
                </a:lnTo>
                <a:lnTo>
                  <a:pt x="330199" y="160866"/>
                </a:lnTo>
                <a:lnTo>
                  <a:pt x="330199" y="135466"/>
                </a:lnTo>
                <a:lnTo>
                  <a:pt x="321733" y="110066"/>
                </a:lnTo>
                <a:lnTo>
                  <a:pt x="313266" y="93133"/>
                </a:lnTo>
                <a:lnTo>
                  <a:pt x="313266" y="67733"/>
                </a:lnTo>
                <a:lnTo>
                  <a:pt x="321733" y="50800"/>
                </a:lnTo>
                <a:lnTo>
                  <a:pt x="321733" y="33866"/>
                </a:lnTo>
                <a:lnTo>
                  <a:pt x="338667" y="16933"/>
                </a:lnTo>
                <a:lnTo>
                  <a:pt x="355600" y="8466"/>
                </a:lnTo>
                <a:lnTo>
                  <a:pt x="372533" y="8466"/>
                </a:lnTo>
                <a:lnTo>
                  <a:pt x="389466" y="8466"/>
                </a:lnTo>
                <a:lnTo>
                  <a:pt x="389466" y="8466"/>
                </a:lnTo>
                <a:lnTo>
                  <a:pt x="406399" y="0"/>
                </a:lnTo>
                <a:lnTo>
                  <a:pt x="406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8915400" y="3175000"/>
            <a:ext cx="211668" cy="160868"/>
          </a:xfrm>
          <a:custGeom>
            <a:avLst/>
            <a:gdLst/>
            <a:ahLst/>
            <a:cxnLst/>
            <a:rect l="0" t="0" r="0" b="0"/>
            <a:pathLst>
              <a:path w="211668" h="160868">
                <a:moveTo>
                  <a:pt x="50800" y="0"/>
                </a:moveTo>
                <a:lnTo>
                  <a:pt x="50800" y="0"/>
                </a:lnTo>
                <a:lnTo>
                  <a:pt x="42334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43933"/>
                </a:lnTo>
                <a:lnTo>
                  <a:pt x="25400" y="160867"/>
                </a:lnTo>
                <a:lnTo>
                  <a:pt x="33866" y="160867"/>
                </a:lnTo>
                <a:lnTo>
                  <a:pt x="50800" y="160867"/>
                </a:lnTo>
                <a:lnTo>
                  <a:pt x="59267" y="160867"/>
                </a:lnTo>
                <a:lnTo>
                  <a:pt x="67733" y="152400"/>
                </a:lnTo>
                <a:lnTo>
                  <a:pt x="76200" y="143933"/>
                </a:lnTo>
                <a:lnTo>
                  <a:pt x="84667" y="127000"/>
                </a:lnTo>
                <a:lnTo>
                  <a:pt x="84667" y="118533"/>
                </a:lnTo>
                <a:lnTo>
                  <a:pt x="93133" y="101600"/>
                </a:lnTo>
                <a:lnTo>
                  <a:pt x="93133" y="84667"/>
                </a:lnTo>
                <a:lnTo>
                  <a:pt x="84667" y="67733"/>
                </a:lnTo>
                <a:lnTo>
                  <a:pt x="84667" y="42333"/>
                </a:lnTo>
                <a:lnTo>
                  <a:pt x="84667" y="33867"/>
                </a:lnTo>
                <a:lnTo>
                  <a:pt x="84667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6" y="33867"/>
                </a:lnTo>
                <a:lnTo>
                  <a:pt x="110066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43933" y="110067"/>
                </a:lnTo>
                <a:lnTo>
                  <a:pt x="152400" y="127000"/>
                </a:lnTo>
                <a:lnTo>
                  <a:pt x="160867" y="135467"/>
                </a:lnTo>
                <a:lnTo>
                  <a:pt x="177800" y="143933"/>
                </a:lnTo>
                <a:lnTo>
                  <a:pt x="186266" y="143933"/>
                </a:lnTo>
                <a:lnTo>
                  <a:pt x="194734" y="143933"/>
                </a:lnTo>
                <a:lnTo>
                  <a:pt x="203200" y="135467"/>
                </a:lnTo>
                <a:lnTo>
                  <a:pt x="203200" y="135467"/>
                </a:lnTo>
                <a:lnTo>
                  <a:pt x="211667" y="127000"/>
                </a:lnTo>
                <a:lnTo>
                  <a:pt x="211667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9177866" y="3149600"/>
            <a:ext cx="177802" cy="160868"/>
          </a:xfrm>
          <a:custGeom>
            <a:avLst/>
            <a:gdLst/>
            <a:ahLst/>
            <a:cxnLst/>
            <a:rect l="0" t="0" r="0" b="0"/>
            <a:pathLst>
              <a:path w="177802" h="160868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8" y="42333"/>
                </a:lnTo>
                <a:lnTo>
                  <a:pt x="16934" y="59267"/>
                </a:lnTo>
                <a:lnTo>
                  <a:pt x="25401" y="76200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60867"/>
                </a:lnTo>
                <a:lnTo>
                  <a:pt x="33867" y="160867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35467"/>
                </a:lnTo>
                <a:lnTo>
                  <a:pt x="42334" y="110067"/>
                </a:lnTo>
                <a:lnTo>
                  <a:pt x="42334" y="93133"/>
                </a:lnTo>
                <a:lnTo>
                  <a:pt x="42334" y="67733"/>
                </a:lnTo>
                <a:lnTo>
                  <a:pt x="50801" y="42333"/>
                </a:lnTo>
                <a:lnTo>
                  <a:pt x="59267" y="25400"/>
                </a:lnTo>
                <a:lnTo>
                  <a:pt x="67734" y="8467"/>
                </a:lnTo>
                <a:lnTo>
                  <a:pt x="76200" y="0"/>
                </a:lnTo>
                <a:lnTo>
                  <a:pt x="93134" y="0"/>
                </a:lnTo>
                <a:lnTo>
                  <a:pt x="101601" y="0"/>
                </a:lnTo>
                <a:lnTo>
                  <a:pt x="118534" y="16933"/>
                </a:lnTo>
                <a:lnTo>
                  <a:pt x="127001" y="33867"/>
                </a:lnTo>
                <a:lnTo>
                  <a:pt x="135467" y="59267"/>
                </a:lnTo>
                <a:lnTo>
                  <a:pt x="143934" y="76200"/>
                </a:lnTo>
                <a:lnTo>
                  <a:pt x="143934" y="101600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60868" y="127000"/>
                </a:lnTo>
                <a:lnTo>
                  <a:pt x="160868" y="127000"/>
                </a:lnTo>
                <a:lnTo>
                  <a:pt x="177801" y="127000"/>
                </a:lnTo>
                <a:lnTo>
                  <a:pt x="177801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9398000" y="3115733"/>
            <a:ext cx="135468" cy="245535"/>
          </a:xfrm>
          <a:custGeom>
            <a:avLst/>
            <a:gdLst/>
            <a:ahLst/>
            <a:cxnLst/>
            <a:rect l="0" t="0" r="0" b="0"/>
            <a:pathLst>
              <a:path w="135468" h="245535">
                <a:moveTo>
                  <a:pt x="76200" y="0"/>
                </a:moveTo>
                <a:lnTo>
                  <a:pt x="76200" y="0"/>
                </a:lnTo>
                <a:lnTo>
                  <a:pt x="67733" y="8467"/>
                </a:lnTo>
                <a:lnTo>
                  <a:pt x="59267" y="8467"/>
                </a:lnTo>
                <a:lnTo>
                  <a:pt x="50800" y="16934"/>
                </a:lnTo>
                <a:lnTo>
                  <a:pt x="42333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8466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8466" y="127000"/>
                </a:lnTo>
                <a:lnTo>
                  <a:pt x="25400" y="127000"/>
                </a:lnTo>
                <a:lnTo>
                  <a:pt x="33867" y="135467"/>
                </a:lnTo>
                <a:lnTo>
                  <a:pt x="50800" y="135467"/>
                </a:lnTo>
                <a:lnTo>
                  <a:pt x="67733" y="143934"/>
                </a:lnTo>
                <a:lnTo>
                  <a:pt x="84666" y="143934"/>
                </a:lnTo>
                <a:lnTo>
                  <a:pt x="101600" y="152400"/>
                </a:lnTo>
                <a:lnTo>
                  <a:pt x="110067" y="160867"/>
                </a:lnTo>
                <a:lnTo>
                  <a:pt x="118533" y="169334"/>
                </a:lnTo>
                <a:lnTo>
                  <a:pt x="127000" y="177800"/>
                </a:lnTo>
                <a:lnTo>
                  <a:pt x="135467" y="186267"/>
                </a:lnTo>
                <a:lnTo>
                  <a:pt x="127000" y="194734"/>
                </a:lnTo>
                <a:lnTo>
                  <a:pt x="127000" y="203200"/>
                </a:lnTo>
                <a:lnTo>
                  <a:pt x="110067" y="220134"/>
                </a:lnTo>
                <a:lnTo>
                  <a:pt x="101600" y="228600"/>
                </a:lnTo>
                <a:lnTo>
                  <a:pt x="93134" y="237067"/>
                </a:lnTo>
                <a:lnTo>
                  <a:pt x="84666" y="245534"/>
                </a:lnTo>
                <a:lnTo>
                  <a:pt x="84666" y="245534"/>
                </a:lnTo>
                <a:lnTo>
                  <a:pt x="76200" y="245534"/>
                </a:lnTo>
                <a:lnTo>
                  <a:pt x="7620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9567334" y="3124200"/>
            <a:ext cx="321733" cy="203201"/>
          </a:xfrm>
          <a:custGeom>
            <a:avLst/>
            <a:gdLst/>
            <a:ahLst/>
            <a:cxnLst/>
            <a:rect l="0" t="0" r="0" b="0"/>
            <a:pathLst>
              <a:path w="321733" h="203201">
                <a:moveTo>
                  <a:pt x="0" y="67733"/>
                </a:moveTo>
                <a:lnTo>
                  <a:pt x="0" y="67733"/>
                </a:lnTo>
                <a:lnTo>
                  <a:pt x="0" y="76200"/>
                </a:lnTo>
                <a:lnTo>
                  <a:pt x="8466" y="84667"/>
                </a:lnTo>
                <a:lnTo>
                  <a:pt x="8466" y="93133"/>
                </a:lnTo>
                <a:lnTo>
                  <a:pt x="16933" y="110067"/>
                </a:lnTo>
                <a:lnTo>
                  <a:pt x="25399" y="135467"/>
                </a:lnTo>
                <a:lnTo>
                  <a:pt x="42333" y="152400"/>
                </a:lnTo>
                <a:lnTo>
                  <a:pt x="50799" y="177800"/>
                </a:lnTo>
                <a:lnTo>
                  <a:pt x="59266" y="186267"/>
                </a:lnTo>
                <a:lnTo>
                  <a:pt x="67732" y="194733"/>
                </a:lnTo>
                <a:lnTo>
                  <a:pt x="76200" y="203200"/>
                </a:lnTo>
                <a:lnTo>
                  <a:pt x="84666" y="203200"/>
                </a:lnTo>
                <a:lnTo>
                  <a:pt x="93133" y="203200"/>
                </a:lnTo>
                <a:lnTo>
                  <a:pt x="93133" y="203200"/>
                </a:lnTo>
                <a:lnTo>
                  <a:pt x="101599" y="194733"/>
                </a:lnTo>
                <a:lnTo>
                  <a:pt x="110066" y="186267"/>
                </a:lnTo>
                <a:lnTo>
                  <a:pt x="118533" y="177800"/>
                </a:lnTo>
                <a:lnTo>
                  <a:pt x="126999" y="160867"/>
                </a:lnTo>
                <a:lnTo>
                  <a:pt x="126999" y="143933"/>
                </a:lnTo>
                <a:lnTo>
                  <a:pt x="126999" y="127000"/>
                </a:lnTo>
                <a:lnTo>
                  <a:pt x="126999" y="110067"/>
                </a:lnTo>
                <a:lnTo>
                  <a:pt x="126999" y="93133"/>
                </a:lnTo>
                <a:lnTo>
                  <a:pt x="126999" y="67733"/>
                </a:lnTo>
                <a:lnTo>
                  <a:pt x="135466" y="50800"/>
                </a:lnTo>
                <a:lnTo>
                  <a:pt x="135466" y="42333"/>
                </a:lnTo>
                <a:lnTo>
                  <a:pt x="143932" y="33867"/>
                </a:lnTo>
                <a:lnTo>
                  <a:pt x="143932" y="33867"/>
                </a:lnTo>
                <a:lnTo>
                  <a:pt x="152400" y="33867"/>
                </a:lnTo>
                <a:lnTo>
                  <a:pt x="160866" y="33867"/>
                </a:lnTo>
                <a:lnTo>
                  <a:pt x="169333" y="42333"/>
                </a:lnTo>
                <a:lnTo>
                  <a:pt x="177799" y="50800"/>
                </a:lnTo>
                <a:lnTo>
                  <a:pt x="177799" y="59267"/>
                </a:lnTo>
                <a:lnTo>
                  <a:pt x="186266" y="76200"/>
                </a:lnTo>
                <a:lnTo>
                  <a:pt x="194733" y="84667"/>
                </a:lnTo>
                <a:lnTo>
                  <a:pt x="203200" y="101600"/>
                </a:lnTo>
                <a:lnTo>
                  <a:pt x="211666" y="101600"/>
                </a:lnTo>
                <a:lnTo>
                  <a:pt x="211666" y="110067"/>
                </a:lnTo>
                <a:lnTo>
                  <a:pt x="220132" y="110067"/>
                </a:lnTo>
                <a:lnTo>
                  <a:pt x="220132" y="110067"/>
                </a:lnTo>
                <a:lnTo>
                  <a:pt x="237066" y="110067"/>
                </a:lnTo>
                <a:lnTo>
                  <a:pt x="237066" y="101600"/>
                </a:lnTo>
                <a:lnTo>
                  <a:pt x="245532" y="101600"/>
                </a:lnTo>
                <a:lnTo>
                  <a:pt x="253999" y="93133"/>
                </a:lnTo>
                <a:lnTo>
                  <a:pt x="262466" y="84667"/>
                </a:lnTo>
                <a:lnTo>
                  <a:pt x="262466" y="76200"/>
                </a:lnTo>
                <a:lnTo>
                  <a:pt x="270933" y="67733"/>
                </a:lnTo>
                <a:lnTo>
                  <a:pt x="270933" y="50800"/>
                </a:lnTo>
                <a:lnTo>
                  <a:pt x="270933" y="42333"/>
                </a:lnTo>
                <a:lnTo>
                  <a:pt x="270933" y="25400"/>
                </a:lnTo>
                <a:lnTo>
                  <a:pt x="262466" y="8467"/>
                </a:lnTo>
                <a:lnTo>
                  <a:pt x="262466" y="8467"/>
                </a:lnTo>
                <a:lnTo>
                  <a:pt x="262466" y="0"/>
                </a:lnTo>
                <a:lnTo>
                  <a:pt x="262466" y="8467"/>
                </a:lnTo>
                <a:lnTo>
                  <a:pt x="253999" y="8467"/>
                </a:lnTo>
                <a:lnTo>
                  <a:pt x="253999" y="25400"/>
                </a:lnTo>
                <a:lnTo>
                  <a:pt x="245532" y="42333"/>
                </a:lnTo>
                <a:lnTo>
                  <a:pt x="245532" y="59267"/>
                </a:lnTo>
                <a:lnTo>
                  <a:pt x="237066" y="84667"/>
                </a:lnTo>
                <a:lnTo>
                  <a:pt x="237066" y="110067"/>
                </a:lnTo>
                <a:lnTo>
                  <a:pt x="237066" y="127000"/>
                </a:lnTo>
                <a:lnTo>
                  <a:pt x="237066" y="143933"/>
                </a:lnTo>
                <a:lnTo>
                  <a:pt x="245532" y="160867"/>
                </a:lnTo>
                <a:lnTo>
                  <a:pt x="253999" y="169333"/>
                </a:lnTo>
                <a:lnTo>
                  <a:pt x="262466" y="169333"/>
                </a:lnTo>
                <a:lnTo>
                  <a:pt x="270933" y="177800"/>
                </a:lnTo>
                <a:lnTo>
                  <a:pt x="287866" y="177800"/>
                </a:lnTo>
                <a:lnTo>
                  <a:pt x="296332" y="177800"/>
                </a:lnTo>
                <a:lnTo>
                  <a:pt x="304800" y="169333"/>
                </a:lnTo>
                <a:lnTo>
                  <a:pt x="304800" y="169333"/>
                </a:lnTo>
                <a:lnTo>
                  <a:pt x="321732" y="160867"/>
                </a:lnTo>
                <a:lnTo>
                  <a:pt x="321732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9982200" y="3132667"/>
            <a:ext cx="110067" cy="160867"/>
          </a:xfrm>
          <a:custGeom>
            <a:avLst/>
            <a:gdLst/>
            <a:ahLst/>
            <a:cxnLst/>
            <a:rect l="0" t="0" r="0" b="0"/>
            <a:pathLst>
              <a:path w="110067" h="160867">
                <a:moveTo>
                  <a:pt x="0" y="110066"/>
                </a:move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0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52400"/>
                </a:lnTo>
                <a:lnTo>
                  <a:pt x="8467" y="143933"/>
                </a:lnTo>
                <a:lnTo>
                  <a:pt x="8467" y="135466"/>
                </a:lnTo>
                <a:lnTo>
                  <a:pt x="8467" y="118533"/>
                </a:lnTo>
                <a:lnTo>
                  <a:pt x="16934" y="101600"/>
                </a:lnTo>
                <a:lnTo>
                  <a:pt x="16934" y="76200"/>
                </a:lnTo>
                <a:lnTo>
                  <a:pt x="25400" y="59266"/>
                </a:lnTo>
                <a:lnTo>
                  <a:pt x="33866" y="33866"/>
                </a:lnTo>
                <a:lnTo>
                  <a:pt x="42334" y="25400"/>
                </a:lnTo>
                <a:lnTo>
                  <a:pt x="50800" y="8466"/>
                </a:lnTo>
                <a:lnTo>
                  <a:pt x="59266" y="0"/>
                </a:lnTo>
                <a:lnTo>
                  <a:pt x="76200" y="0"/>
                </a:lnTo>
                <a:lnTo>
                  <a:pt x="93134" y="8466"/>
                </a:lnTo>
                <a:lnTo>
                  <a:pt x="93134" y="8466"/>
                </a:lnTo>
                <a:lnTo>
                  <a:pt x="110066" y="8466"/>
                </a:lnTo>
                <a:lnTo>
                  <a:pt x="110066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10109200" y="3158067"/>
            <a:ext cx="127001" cy="194734"/>
          </a:xfrm>
          <a:custGeom>
            <a:avLst/>
            <a:gdLst/>
            <a:ahLst/>
            <a:cxnLst/>
            <a:rect l="0" t="0" r="0" b="0"/>
            <a:pathLst>
              <a:path w="127001" h="194734">
                <a:moveTo>
                  <a:pt x="84666" y="0"/>
                </a:moveTo>
                <a:lnTo>
                  <a:pt x="76200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0" y="33866"/>
                </a:lnTo>
                <a:lnTo>
                  <a:pt x="0" y="42333"/>
                </a:lnTo>
                <a:lnTo>
                  <a:pt x="8466" y="50800"/>
                </a:lnTo>
                <a:lnTo>
                  <a:pt x="16933" y="59266"/>
                </a:lnTo>
                <a:lnTo>
                  <a:pt x="25400" y="67733"/>
                </a:lnTo>
                <a:lnTo>
                  <a:pt x="42334" y="67733"/>
                </a:lnTo>
                <a:lnTo>
                  <a:pt x="59266" y="67733"/>
                </a:lnTo>
                <a:lnTo>
                  <a:pt x="76200" y="76200"/>
                </a:lnTo>
                <a:lnTo>
                  <a:pt x="93133" y="84666"/>
                </a:lnTo>
                <a:lnTo>
                  <a:pt x="110067" y="84666"/>
                </a:lnTo>
                <a:lnTo>
                  <a:pt x="118534" y="93133"/>
                </a:lnTo>
                <a:lnTo>
                  <a:pt x="127000" y="101600"/>
                </a:lnTo>
                <a:lnTo>
                  <a:pt x="127000" y="110066"/>
                </a:lnTo>
                <a:lnTo>
                  <a:pt x="127000" y="118533"/>
                </a:lnTo>
                <a:lnTo>
                  <a:pt x="127000" y="127000"/>
                </a:lnTo>
                <a:lnTo>
                  <a:pt x="110067" y="143933"/>
                </a:lnTo>
                <a:lnTo>
                  <a:pt x="101600" y="152400"/>
                </a:lnTo>
                <a:lnTo>
                  <a:pt x="84666" y="169333"/>
                </a:lnTo>
                <a:lnTo>
                  <a:pt x="76200" y="177800"/>
                </a:lnTo>
                <a:lnTo>
                  <a:pt x="59266" y="186266"/>
                </a:lnTo>
                <a:lnTo>
                  <a:pt x="50800" y="194733"/>
                </a:lnTo>
                <a:lnTo>
                  <a:pt x="33867" y="194733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86266"/>
                </a:lnTo>
                <a:lnTo>
                  <a:pt x="254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10287000" y="3158067"/>
            <a:ext cx="186267" cy="143934"/>
          </a:xfrm>
          <a:custGeom>
            <a:avLst/>
            <a:gdLst/>
            <a:ahLst/>
            <a:cxnLst/>
            <a:rect l="0" t="0" r="0" b="0"/>
            <a:pathLst>
              <a:path w="186267" h="143934">
                <a:moveTo>
                  <a:pt x="0" y="110066"/>
                </a:move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4" y="135466"/>
                </a:lnTo>
                <a:lnTo>
                  <a:pt x="25400" y="135466"/>
                </a:lnTo>
                <a:lnTo>
                  <a:pt x="33866" y="127000"/>
                </a:lnTo>
                <a:lnTo>
                  <a:pt x="50800" y="127000"/>
                </a:lnTo>
                <a:lnTo>
                  <a:pt x="59266" y="118533"/>
                </a:lnTo>
                <a:lnTo>
                  <a:pt x="67733" y="110066"/>
                </a:lnTo>
                <a:lnTo>
                  <a:pt x="76200" y="101600"/>
                </a:lnTo>
                <a:lnTo>
                  <a:pt x="84667" y="93133"/>
                </a:lnTo>
                <a:lnTo>
                  <a:pt x="93134" y="76200"/>
                </a:lnTo>
                <a:lnTo>
                  <a:pt x="93134" y="67733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25400"/>
                </a:lnTo>
                <a:lnTo>
                  <a:pt x="84667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4" y="25400"/>
                </a:lnTo>
                <a:lnTo>
                  <a:pt x="33866" y="42333"/>
                </a:lnTo>
                <a:lnTo>
                  <a:pt x="25400" y="59266"/>
                </a:lnTo>
                <a:lnTo>
                  <a:pt x="25400" y="76200"/>
                </a:lnTo>
                <a:lnTo>
                  <a:pt x="25400" y="101600"/>
                </a:lnTo>
                <a:lnTo>
                  <a:pt x="33866" y="110066"/>
                </a:lnTo>
                <a:lnTo>
                  <a:pt x="42334" y="127000"/>
                </a:lnTo>
                <a:lnTo>
                  <a:pt x="50800" y="135466"/>
                </a:lnTo>
                <a:lnTo>
                  <a:pt x="67733" y="143933"/>
                </a:lnTo>
                <a:lnTo>
                  <a:pt x="76200" y="143933"/>
                </a:lnTo>
                <a:lnTo>
                  <a:pt x="93134" y="143933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43933" y="135466"/>
                </a:lnTo>
                <a:lnTo>
                  <a:pt x="152400" y="135466"/>
                </a:lnTo>
                <a:lnTo>
                  <a:pt x="169334" y="127000"/>
                </a:lnTo>
                <a:lnTo>
                  <a:pt x="169334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86266" y="127000"/>
                </a:lnTo>
                <a:lnTo>
                  <a:pt x="186266" y="127000"/>
                </a:lnTo>
                <a:lnTo>
                  <a:pt x="186266" y="127000"/>
                </a:lnTo>
                <a:lnTo>
                  <a:pt x="186266" y="127000"/>
                </a:lnTo>
                <a:lnTo>
                  <a:pt x="186266" y="127000"/>
                </a:lnTo>
                <a:lnTo>
                  <a:pt x="186266" y="127000"/>
                </a:lnTo>
                <a:lnTo>
                  <a:pt x="186266" y="127000"/>
                </a:lnTo>
                <a:lnTo>
                  <a:pt x="186266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86266" y="118533"/>
                </a:lnTo>
                <a:lnTo>
                  <a:pt x="186266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10761134" y="3005667"/>
            <a:ext cx="42333" cy="296334"/>
          </a:xfrm>
          <a:custGeom>
            <a:avLst/>
            <a:gdLst/>
            <a:ahLst/>
            <a:cxnLst/>
            <a:rect l="0" t="0" r="0" b="0"/>
            <a:pathLst>
              <a:path w="42333" h="296334">
                <a:moveTo>
                  <a:pt x="0" y="0"/>
                </a:move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16932" y="50800"/>
                </a:lnTo>
                <a:lnTo>
                  <a:pt x="16932" y="67733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60866"/>
                </a:lnTo>
                <a:lnTo>
                  <a:pt x="33866" y="194733"/>
                </a:lnTo>
                <a:lnTo>
                  <a:pt x="33866" y="220133"/>
                </a:lnTo>
                <a:lnTo>
                  <a:pt x="33866" y="245533"/>
                </a:lnTo>
                <a:lnTo>
                  <a:pt x="33866" y="262466"/>
                </a:lnTo>
                <a:lnTo>
                  <a:pt x="42332" y="279400"/>
                </a:lnTo>
                <a:lnTo>
                  <a:pt x="42332" y="287866"/>
                </a:lnTo>
                <a:lnTo>
                  <a:pt x="42332" y="296333"/>
                </a:lnTo>
                <a:lnTo>
                  <a:pt x="42332" y="296333"/>
                </a:lnTo>
                <a:lnTo>
                  <a:pt x="42332" y="296333"/>
                </a:lnTo>
                <a:lnTo>
                  <a:pt x="42332" y="296333"/>
                </a:lnTo>
                <a:lnTo>
                  <a:pt x="42332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10701866" y="3014133"/>
            <a:ext cx="372535" cy="313268"/>
          </a:xfrm>
          <a:custGeom>
            <a:avLst/>
            <a:gdLst/>
            <a:ahLst/>
            <a:cxnLst/>
            <a:rect l="0" t="0" r="0" b="0"/>
            <a:pathLst>
              <a:path w="372535" h="313268">
                <a:moveTo>
                  <a:pt x="0" y="143934"/>
                </a:move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8468" y="152400"/>
                </a:lnTo>
                <a:lnTo>
                  <a:pt x="25400" y="152400"/>
                </a:lnTo>
                <a:lnTo>
                  <a:pt x="42334" y="160867"/>
                </a:lnTo>
                <a:lnTo>
                  <a:pt x="59268" y="160867"/>
                </a:lnTo>
                <a:lnTo>
                  <a:pt x="93134" y="160867"/>
                </a:lnTo>
                <a:lnTo>
                  <a:pt x="110067" y="152400"/>
                </a:lnTo>
                <a:lnTo>
                  <a:pt x="135468" y="135467"/>
                </a:lnTo>
                <a:lnTo>
                  <a:pt x="152400" y="118534"/>
                </a:lnTo>
                <a:lnTo>
                  <a:pt x="169334" y="101600"/>
                </a:lnTo>
                <a:lnTo>
                  <a:pt x="186267" y="84667"/>
                </a:lnTo>
                <a:lnTo>
                  <a:pt x="194734" y="67734"/>
                </a:lnTo>
                <a:lnTo>
                  <a:pt x="203201" y="50800"/>
                </a:lnTo>
                <a:lnTo>
                  <a:pt x="211668" y="33867"/>
                </a:lnTo>
                <a:lnTo>
                  <a:pt x="211668" y="25400"/>
                </a:lnTo>
                <a:lnTo>
                  <a:pt x="211668" y="8467"/>
                </a:lnTo>
                <a:lnTo>
                  <a:pt x="211668" y="0"/>
                </a:lnTo>
                <a:lnTo>
                  <a:pt x="211668" y="0"/>
                </a:lnTo>
                <a:lnTo>
                  <a:pt x="211668" y="0"/>
                </a:lnTo>
                <a:lnTo>
                  <a:pt x="211668" y="8467"/>
                </a:lnTo>
                <a:lnTo>
                  <a:pt x="211668" y="25400"/>
                </a:lnTo>
                <a:lnTo>
                  <a:pt x="211668" y="42334"/>
                </a:lnTo>
                <a:lnTo>
                  <a:pt x="211668" y="76200"/>
                </a:lnTo>
                <a:lnTo>
                  <a:pt x="211668" y="110067"/>
                </a:lnTo>
                <a:lnTo>
                  <a:pt x="203201" y="143934"/>
                </a:lnTo>
                <a:lnTo>
                  <a:pt x="203201" y="186267"/>
                </a:lnTo>
                <a:lnTo>
                  <a:pt x="203201" y="220134"/>
                </a:lnTo>
                <a:lnTo>
                  <a:pt x="203201" y="254000"/>
                </a:lnTo>
                <a:lnTo>
                  <a:pt x="203201" y="279400"/>
                </a:lnTo>
                <a:lnTo>
                  <a:pt x="203201" y="296334"/>
                </a:lnTo>
                <a:lnTo>
                  <a:pt x="203201" y="304800"/>
                </a:lnTo>
                <a:lnTo>
                  <a:pt x="203201" y="313267"/>
                </a:lnTo>
                <a:lnTo>
                  <a:pt x="203201" y="313267"/>
                </a:lnTo>
                <a:lnTo>
                  <a:pt x="203201" y="313267"/>
                </a:lnTo>
                <a:lnTo>
                  <a:pt x="203201" y="304800"/>
                </a:lnTo>
                <a:lnTo>
                  <a:pt x="211668" y="296334"/>
                </a:lnTo>
                <a:lnTo>
                  <a:pt x="211668" y="279400"/>
                </a:lnTo>
                <a:lnTo>
                  <a:pt x="211668" y="254000"/>
                </a:lnTo>
                <a:lnTo>
                  <a:pt x="220134" y="228600"/>
                </a:lnTo>
                <a:lnTo>
                  <a:pt x="228600" y="194734"/>
                </a:lnTo>
                <a:lnTo>
                  <a:pt x="237068" y="160867"/>
                </a:lnTo>
                <a:lnTo>
                  <a:pt x="245534" y="135467"/>
                </a:lnTo>
                <a:lnTo>
                  <a:pt x="254000" y="118534"/>
                </a:lnTo>
                <a:lnTo>
                  <a:pt x="270934" y="110067"/>
                </a:lnTo>
                <a:lnTo>
                  <a:pt x="279401" y="110067"/>
                </a:lnTo>
                <a:lnTo>
                  <a:pt x="296334" y="110067"/>
                </a:lnTo>
                <a:lnTo>
                  <a:pt x="313268" y="110067"/>
                </a:lnTo>
                <a:lnTo>
                  <a:pt x="321734" y="127000"/>
                </a:lnTo>
                <a:lnTo>
                  <a:pt x="330200" y="135467"/>
                </a:lnTo>
                <a:lnTo>
                  <a:pt x="338667" y="160867"/>
                </a:lnTo>
                <a:lnTo>
                  <a:pt x="347134" y="177800"/>
                </a:lnTo>
                <a:lnTo>
                  <a:pt x="347134" y="203200"/>
                </a:lnTo>
                <a:lnTo>
                  <a:pt x="355601" y="228600"/>
                </a:lnTo>
                <a:lnTo>
                  <a:pt x="364068" y="254000"/>
                </a:lnTo>
                <a:lnTo>
                  <a:pt x="364068" y="270934"/>
                </a:lnTo>
                <a:lnTo>
                  <a:pt x="364068" y="279400"/>
                </a:lnTo>
                <a:lnTo>
                  <a:pt x="372534" y="287867"/>
                </a:lnTo>
                <a:lnTo>
                  <a:pt x="372534" y="287867"/>
                </a:lnTo>
                <a:lnTo>
                  <a:pt x="372534" y="287867"/>
                </a:lnTo>
                <a:lnTo>
                  <a:pt x="372534" y="287867"/>
                </a:lnTo>
                <a:lnTo>
                  <a:pt x="372534" y="279400"/>
                </a:lnTo>
                <a:lnTo>
                  <a:pt x="372534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11125200" y="3149600"/>
            <a:ext cx="143934" cy="186268"/>
          </a:xfrm>
          <a:custGeom>
            <a:avLst/>
            <a:gdLst/>
            <a:ahLst/>
            <a:cxnLst/>
            <a:rect l="0" t="0" r="0" b="0"/>
            <a:pathLst>
              <a:path w="143934" h="186268">
                <a:moveTo>
                  <a:pt x="0" y="8467"/>
                </a:move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16934" y="118533"/>
                </a:lnTo>
                <a:lnTo>
                  <a:pt x="16934" y="135467"/>
                </a:lnTo>
                <a:lnTo>
                  <a:pt x="25400" y="160867"/>
                </a:lnTo>
                <a:lnTo>
                  <a:pt x="25400" y="169333"/>
                </a:lnTo>
                <a:lnTo>
                  <a:pt x="33866" y="177800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77800"/>
                </a:lnTo>
                <a:lnTo>
                  <a:pt x="33866" y="160867"/>
                </a:lnTo>
                <a:lnTo>
                  <a:pt x="33866" y="152400"/>
                </a:lnTo>
                <a:lnTo>
                  <a:pt x="33866" y="127000"/>
                </a:lnTo>
                <a:lnTo>
                  <a:pt x="33866" y="110067"/>
                </a:lnTo>
                <a:lnTo>
                  <a:pt x="33866" y="84667"/>
                </a:lnTo>
                <a:lnTo>
                  <a:pt x="33866" y="59267"/>
                </a:lnTo>
                <a:lnTo>
                  <a:pt x="42334" y="42333"/>
                </a:lnTo>
                <a:lnTo>
                  <a:pt x="50800" y="25400"/>
                </a:lnTo>
                <a:lnTo>
                  <a:pt x="59266" y="16933"/>
                </a:lnTo>
                <a:lnTo>
                  <a:pt x="67733" y="8467"/>
                </a:lnTo>
                <a:lnTo>
                  <a:pt x="84667" y="0"/>
                </a:lnTo>
                <a:lnTo>
                  <a:pt x="93134" y="8467"/>
                </a:lnTo>
                <a:lnTo>
                  <a:pt x="110066" y="8467"/>
                </a:lnTo>
                <a:lnTo>
                  <a:pt x="118534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11294534" y="3175000"/>
            <a:ext cx="93133" cy="160868"/>
          </a:xfrm>
          <a:custGeom>
            <a:avLst/>
            <a:gdLst/>
            <a:ahLst/>
            <a:cxnLst/>
            <a:rect l="0" t="0" r="0" b="0"/>
            <a:pathLst>
              <a:path w="93133" h="160868">
                <a:moveTo>
                  <a:pt x="16932" y="16933"/>
                </a:moveTo>
                <a:lnTo>
                  <a:pt x="16932" y="16933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16932" y="127000"/>
                </a:lnTo>
                <a:lnTo>
                  <a:pt x="16932" y="143933"/>
                </a:lnTo>
                <a:lnTo>
                  <a:pt x="33866" y="152400"/>
                </a:lnTo>
                <a:lnTo>
                  <a:pt x="42332" y="160867"/>
                </a:lnTo>
                <a:lnTo>
                  <a:pt x="50799" y="160867"/>
                </a:lnTo>
                <a:lnTo>
                  <a:pt x="59266" y="160867"/>
                </a:lnTo>
                <a:lnTo>
                  <a:pt x="76200" y="160867"/>
                </a:lnTo>
                <a:lnTo>
                  <a:pt x="84666" y="152400"/>
                </a:lnTo>
                <a:lnTo>
                  <a:pt x="93132" y="143933"/>
                </a:lnTo>
                <a:lnTo>
                  <a:pt x="93132" y="135467"/>
                </a:lnTo>
                <a:lnTo>
                  <a:pt x="93132" y="118533"/>
                </a:lnTo>
                <a:lnTo>
                  <a:pt x="93132" y="110067"/>
                </a:lnTo>
                <a:lnTo>
                  <a:pt x="93132" y="84667"/>
                </a:lnTo>
                <a:lnTo>
                  <a:pt x="84666" y="67733"/>
                </a:lnTo>
                <a:lnTo>
                  <a:pt x="67733" y="50800"/>
                </a:lnTo>
                <a:lnTo>
                  <a:pt x="59266" y="33867"/>
                </a:lnTo>
                <a:lnTo>
                  <a:pt x="50799" y="16933"/>
                </a:lnTo>
                <a:lnTo>
                  <a:pt x="42332" y="8467"/>
                </a:lnTo>
                <a:lnTo>
                  <a:pt x="25400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11413066" y="3158067"/>
            <a:ext cx="101602" cy="177801"/>
          </a:xfrm>
          <a:custGeom>
            <a:avLst/>
            <a:gdLst/>
            <a:ahLst/>
            <a:cxnLst/>
            <a:rect l="0" t="0" r="0" b="0"/>
            <a:pathLst>
              <a:path w="101602" h="177801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0866"/>
                </a:lnTo>
                <a:lnTo>
                  <a:pt x="16934" y="169333"/>
                </a:lnTo>
                <a:lnTo>
                  <a:pt x="25401" y="177800"/>
                </a:lnTo>
                <a:lnTo>
                  <a:pt x="33868" y="177800"/>
                </a:lnTo>
                <a:lnTo>
                  <a:pt x="42334" y="177800"/>
                </a:lnTo>
                <a:lnTo>
                  <a:pt x="59268" y="169333"/>
                </a:lnTo>
                <a:lnTo>
                  <a:pt x="67734" y="160866"/>
                </a:lnTo>
                <a:lnTo>
                  <a:pt x="76200" y="152400"/>
                </a:lnTo>
                <a:lnTo>
                  <a:pt x="93134" y="135466"/>
                </a:lnTo>
                <a:lnTo>
                  <a:pt x="93134" y="127000"/>
                </a:lnTo>
                <a:lnTo>
                  <a:pt x="101601" y="101600"/>
                </a:lnTo>
                <a:lnTo>
                  <a:pt x="93134" y="84666"/>
                </a:lnTo>
                <a:lnTo>
                  <a:pt x="93134" y="59266"/>
                </a:lnTo>
                <a:lnTo>
                  <a:pt x="101601" y="42333"/>
                </a:lnTo>
                <a:lnTo>
                  <a:pt x="101601" y="25400"/>
                </a:lnTo>
                <a:lnTo>
                  <a:pt x="101601" y="8466"/>
                </a:lnTo>
                <a:lnTo>
                  <a:pt x="101601" y="8466"/>
                </a:lnTo>
                <a:lnTo>
                  <a:pt x="101601" y="8466"/>
                </a:lnTo>
                <a:lnTo>
                  <a:pt x="101601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11489266" y="3141133"/>
            <a:ext cx="143935" cy="474135"/>
          </a:xfrm>
          <a:custGeom>
            <a:avLst/>
            <a:gdLst/>
            <a:ahLst/>
            <a:cxnLst/>
            <a:rect l="0" t="0" r="0" b="0"/>
            <a:pathLst>
              <a:path w="143935" h="474135">
                <a:moveTo>
                  <a:pt x="143934" y="8467"/>
                </a:moveTo>
                <a:lnTo>
                  <a:pt x="143934" y="8467"/>
                </a:lnTo>
                <a:lnTo>
                  <a:pt x="135468" y="8467"/>
                </a:lnTo>
                <a:lnTo>
                  <a:pt x="135468" y="8467"/>
                </a:lnTo>
                <a:lnTo>
                  <a:pt x="127000" y="8467"/>
                </a:lnTo>
                <a:lnTo>
                  <a:pt x="118534" y="0"/>
                </a:lnTo>
                <a:lnTo>
                  <a:pt x="110068" y="8467"/>
                </a:lnTo>
                <a:lnTo>
                  <a:pt x="93134" y="16934"/>
                </a:lnTo>
                <a:lnTo>
                  <a:pt x="84667" y="25400"/>
                </a:lnTo>
                <a:lnTo>
                  <a:pt x="67734" y="50800"/>
                </a:lnTo>
                <a:lnTo>
                  <a:pt x="59268" y="76200"/>
                </a:lnTo>
                <a:lnTo>
                  <a:pt x="50800" y="101600"/>
                </a:lnTo>
                <a:lnTo>
                  <a:pt x="42334" y="135467"/>
                </a:lnTo>
                <a:lnTo>
                  <a:pt x="42334" y="169334"/>
                </a:lnTo>
                <a:lnTo>
                  <a:pt x="42334" y="194734"/>
                </a:lnTo>
                <a:lnTo>
                  <a:pt x="50800" y="211667"/>
                </a:lnTo>
                <a:lnTo>
                  <a:pt x="59268" y="220134"/>
                </a:lnTo>
                <a:lnTo>
                  <a:pt x="67734" y="220134"/>
                </a:lnTo>
                <a:lnTo>
                  <a:pt x="84667" y="211667"/>
                </a:lnTo>
                <a:lnTo>
                  <a:pt x="93134" y="203200"/>
                </a:lnTo>
                <a:lnTo>
                  <a:pt x="101601" y="194734"/>
                </a:lnTo>
                <a:lnTo>
                  <a:pt x="110068" y="186267"/>
                </a:lnTo>
                <a:lnTo>
                  <a:pt x="118534" y="169334"/>
                </a:lnTo>
                <a:lnTo>
                  <a:pt x="118534" y="152400"/>
                </a:lnTo>
                <a:lnTo>
                  <a:pt x="127000" y="135467"/>
                </a:lnTo>
                <a:lnTo>
                  <a:pt x="127000" y="118534"/>
                </a:lnTo>
                <a:lnTo>
                  <a:pt x="127000" y="101600"/>
                </a:lnTo>
                <a:lnTo>
                  <a:pt x="127000" y="84667"/>
                </a:lnTo>
                <a:lnTo>
                  <a:pt x="127000" y="67734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4"/>
                </a:lnTo>
                <a:lnTo>
                  <a:pt x="135468" y="118534"/>
                </a:lnTo>
                <a:lnTo>
                  <a:pt x="135468" y="152400"/>
                </a:lnTo>
                <a:lnTo>
                  <a:pt x="143934" y="177800"/>
                </a:lnTo>
                <a:lnTo>
                  <a:pt x="143934" y="220134"/>
                </a:lnTo>
                <a:lnTo>
                  <a:pt x="143934" y="254000"/>
                </a:lnTo>
                <a:lnTo>
                  <a:pt x="143934" y="287867"/>
                </a:lnTo>
                <a:lnTo>
                  <a:pt x="143934" y="313267"/>
                </a:lnTo>
                <a:lnTo>
                  <a:pt x="143934" y="338667"/>
                </a:lnTo>
                <a:lnTo>
                  <a:pt x="135468" y="364067"/>
                </a:lnTo>
                <a:lnTo>
                  <a:pt x="127000" y="381000"/>
                </a:lnTo>
                <a:lnTo>
                  <a:pt x="118534" y="406400"/>
                </a:lnTo>
                <a:lnTo>
                  <a:pt x="110068" y="423334"/>
                </a:lnTo>
                <a:lnTo>
                  <a:pt x="93134" y="448734"/>
                </a:lnTo>
                <a:lnTo>
                  <a:pt x="76200" y="457200"/>
                </a:lnTo>
                <a:lnTo>
                  <a:pt x="67734" y="465667"/>
                </a:lnTo>
                <a:lnTo>
                  <a:pt x="50800" y="474134"/>
                </a:lnTo>
                <a:lnTo>
                  <a:pt x="33868" y="465667"/>
                </a:lnTo>
                <a:lnTo>
                  <a:pt x="25401" y="448734"/>
                </a:lnTo>
                <a:lnTo>
                  <a:pt x="16934" y="431800"/>
                </a:lnTo>
                <a:lnTo>
                  <a:pt x="8467" y="397934"/>
                </a:lnTo>
                <a:lnTo>
                  <a:pt x="8467" y="397934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11709400" y="3022600"/>
            <a:ext cx="143935" cy="321734"/>
          </a:xfrm>
          <a:custGeom>
            <a:avLst/>
            <a:gdLst/>
            <a:ahLst/>
            <a:cxnLst/>
            <a:rect l="0" t="0" r="0" b="0"/>
            <a:pathLst>
              <a:path w="143935" h="321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43933"/>
                </a:lnTo>
                <a:lnTo>
                  <a:pt x="8466" y="186267"/>
                </a:lnTo>
                <a:lnTo>
                  <a:pt x="8466" y="220133"/>
                </a:lnTo>
                <a:lnTo>
                  <a:pt x="8466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87867"/>
                </a:lnTo>
                <a:lnTo>
                  <a:pt x="16933" y="270933"/>
                </a:lnTo>
                <a:lnTo>
                  <a:pt x="16933" y="245533"/>
                </a:lnTo>
                <a:lnTo>
                  <a:pt x="25400" y="228600"/>
                </a:lnTo>
                <a:lnTo>
                  <a:pt x="25400" y="203200"/>
                </a:lnTo>
                <a:lnTo>
                  <a:pt x="33867" y="177800"/>
                </a:lnTo>
                <a:lnTo>
                  <a:pt x="50800" y="152400"/>
                </a:lnTo>
                <a:lnTo>
                  <a:pt x="67734" y="143933"/>
                </a:lnTo>
                <a:lnTo>
                  <a:pt x="84666" y="143933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27000" y="152400"/>
                </a:lnTo>
                <a:lnTo>
                  <a:pt x="135466" y="177800"/>
                </a:lnTo>
                <a:lnTo>
                  <a:pt x="143934" y="194733"/>
                </a:lnTo>
                <a:lnTo>
                  <a:pt x="143934" y="220133"/>
                </a:lnTo>
                <a:lnTo>
                  <a:pt x="143934" y="245533"/>
                </a:lnTo>
                <a:lnTo>
                  <a:pt x="143934" y="270933"/>
                </a:lnTo>
                <a:lnTo>
                  <a:pt x="135466" y="296333"/>
                </a:lnTo>
                <a:lnTo>
                  <a:pt x="127000" y="313267"/>
                </a:lnTo>
                <a:lnTo>
                  <a:pt x="127000" y="313267"/>
                </a:lnTo>
                <a:lnTo>
                  <a:pt x="118534" y="321733"/>
                </a:lnTo>
                <a:lnTo>
                  <a:pt x="118534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9406466" y="3462867"/>
            <a:ext cx="67735" cy="321734"/>
          </a:xfrm>
          <a:custGeom>
            <a:avLst/>
            <a:gdLst/>
            <a:ahLst/>
            <a:cxnLst/>
            <a:rect l="0" t="0" r="0" b="0"/>
            <a:pathLst>
              <a:path w="67735" h="3217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8" y="25400"/>
                </a:lnTo>
                <a:lnTo>
                  <a:pt x="16934" y="50800"/>
                </a:lnTo>
                <a:lnTo>
                  <a:pt x="16934" y="84666"/>
                </a:lnTo>
                <a:lnTo>
                  <a:pt x="33867" y="127000"/>
                </a:lnTo>
                <a:lnTo>
                  <a:pt x="42334" y="169333"/>
                </a:lnTo>
                <a:lnTo>
                  <a:pt x="50801" y="211666"/>
                </a:lnTo>
                <a:lnTo>
                  <a:pt x="50801" y="254000"/>
                </a:lnTo>
                <a:lnTo>
                  <a:pt x="59267" y="279400"/>
                </a:lnTo>
                <a:lnTo>
                  <a:pt x="67734" y="296333"/>
                </a:lnTo>
                <a:lnTo>
                  <a:pt x="67734" y="313266"/>
                </a:lnTo>
                <a:lnTo>
                  <a:pt x="67734" y="321733"/>
                </a:lnTo>
                <a:lnTo>
                  <a:pt x="67734" y="321733"/>
                </a:lnTo>
                <a:lnTo>
                  <a:pt x="67734" y="321733"/>
                </a:lnTo>
                <a:lnTo>
                  <a:pt x="67734" y="321733"/>
                </a:lnTo>
                <a:lnTo>
                  <a:pt x="59267" y="313266"/>
                </a:lnTo>
                <a:lnTo>
                  <a:pt x="59267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9321800" y="3488267"/>
            <a:ext cx="592668" cy="287867"/>
          </a:xfrm>
          <a:custGeom>
            <a:avLst/>
            <a:gdLst/>
            <a:ahLst/>
            <a:cxnLst/>
            <a:rect l="0" t="0" r="0" b="0"/>
            <a:pathLst>
              <a:path w="592668" h="287867">
                <a:moveTo>
                  <a:pt x="0" y="101600"/>
                </a:move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16934" y="118533"/>
                </a:lnTo>
                <a:lnTo>
                  <a:pt x="25400" y="127000"/>
                </a:lnTo>
                <a:lnTo>
                  <a:pt x="42333" y="135466"/>
                </a:lnTo>
                <a:lnTo>
                  <a:pt x="67733" y="143933"/>
                </a:lnTo>
                <a:lnTo>
                  <a:pt x="84666" y="143933"/>
                </a:lnTo>
                <a:lnTo>
                  <a:pt x="110067" y="143933"/>
                </a:lnTo>
                <a:lnTo>
                  <a:pt x="135467" y="135466"/>
                </a:lnTo>
                <a:lnTo>
                  <a:pt x="152400" y="127000"/>
                </a:lnTo>
                <a:lnTo>
                  <a:pt x="169334" y="118533"/>
                </a:lnTo>
                <a:lnTo>
                  <a:pt x="186267" y="101600"/>
                </a:lnTo>
                <a:lnTo>
                  <a:pt x="203200" y="84666"/>
                </a:lnTo>
                <a:lnTo>
                  <a:pt x="211667" y="67733"/>
                </a:lnTo>
                <a:lnTo>
                  <a:pt x="220133" y="59266"/>
                </a:lnTo>
                <a:lnTo>
                  <a:pt x="228600" y="42333"/>
                </a:lnTo>
                <a:lnTo>
                  <a:pt x="237066" y="25400"/>
                </a:lnTo>
                <a:lnTo>
                  <a:pt x="237066" y="8466"/>
                </a:lnTo>
                <a:lnTo>
                  <a:pt x="245534" y="0"/>
                </a:lnTo>
                <a:lnTo>
                  <a:pt x="245534" y="0"/>
                </a:lnTo>
                <a:lnTo>
                  <a:pt x="245534" y="0"/>
                </a:lnTo>
                <a:lnTo>
                  <a:pt x="237066" y="0"/>
                </a:lnTo>
                <a:lnTo>
                  <a:pt x="237066" y="16933"/>
                </a:lnTo>
                <a:lnTo>
                  <a:pt x="237066" y="33866"/>
                </a:lnTo>
                <a:lnTo>
                  <a:pt x="237066" y="59266"/>
                </a:lnTo>
                <a:lnTo>
                  <a:pt x="237066" y="84666"/>
                </a:lnTo>
                <a:lnTo>
                  <a:pt x="237066" y="118533"/>
                </a:lnTo>
                <a:lnTo>
                  <a:pt x="237066" y="152400"/>
                </a:lnTo>
                <a:lnTo>
                  <a:pt x="237066" y="194733"/>
                </a:lnTo>
                <a:lnTo>
                  <a:pt x="245534" y="220133"/>
                </a:lnTo>
                <a:lnTo>
                  <a:pt x="245534" y="245533"/>
                </a:lnTo>
                <a:lnTo>
                  <a:pt x="245534" y="262466"/>
                </a:lnTo>
                <a:lnTo>
                  <a:pt x="254000" y="279400"/>
                </a:lnTo>
                <a:lnTo>
                  <a:pt x="254000" y="287866"/>
                </a:lnTo>
                <a:lnTo>
                  <a:pt x="254000" y="287866"/>
                </a:lnTo>
                <a:lnTo>
                  <a:pt x="262467" y="287866"/>
                </a:lnTo>
                <a:lnTo>
                  <a:pt x="262467" y="287866"/>
                </a:lnTo>
                <a:lnTo>
                  <a:pt x="262467" y="270933"/>
                </a:lnTo>
                <a:lnTo>
                  <a:pt x="262467" y="262466"/>
                </a:lnTo>
                <a:lnTo>
                  <a:pt x="270933" y="245533"/>
                </a:lnTo>
                <a:lnTo>
                  <a:pt x="270933" y="228600"/>
                </a:lnTo>
                <a:lnTo>
                  <a:pt x="270933" y="194733"/>
                </a:lnTo>
                <a:lnTo>
                  <a:pt x="279400" y="169333"/>
                </a:lnTo>
                <a:lnTo>
                  <a:pt x="279400" y="143933"/>
                </a:lnTo>
                <a:lnTo>
                  <a:pt x="287867" y="127000"/>
                </a:lnTo>
                <a:lnTo>
                  <a:pt x="287867" y="118533"/>
                </a:lnTo>
                <a:lnTo>
                  <a:pt x="296333" y="110066"/>
                </a:lnTo>
                <a:lnTo>
                  <a:pt x="313266" y="110066"/>
                </a:lnTo>
                <a:lnTo>
                  <a:pt x="321734" y="118533"/>
                </a:lnTo>
                <a:lnTo>
                  <a:pt x="330200" y="127000"/>
                </a:lnTo>
                <a:lnTo>
                  <a:pt x="338667" y="143933"/>
                </a:lnTo>
                <a:lnTo>
                  <a:pt x="355600" y="160866"/>
                </a:lnTo>
                <a:lnTo>
                  <a:pt x="364067" y="186266"/>
                </a:lnTo>
                <a:lnTo>
                  <a:pt x="381000" y="203200"/>
                </a:lnTo>
                <a:lnTo>
                  <a:pt x="389466" y="228600"/>
                </a:lnTo>
                <a:lnTo>
                  <a:pt x="406400" y="245533"/>
                </a:lnTo>
                <a:lnTo>
                  <a:pt x="414867" y="262466"/>
                </a:lnTo>
                <a:lnTo>
                  <a:pt x="431800" y="270933"/>
                </a:lnTo>
                <a:lnTo>
                  <a:pt x="440267" y="270933"/>
                </a:lnTo>
                <a:lnTo>
                  <a:pt x="457200" y="270933"/>
                </a:lnTo>
                <a:lnTo>
                  <a:pt x="474134" y="262466"/>
                </a:lnTo>
                <a:lnTo>
                  <a:pt x="491066" y="254000"/>
                </a:lnTo>
                <a:lnTo>
                  <a:pt x="499533" y="245533"/>
                </a:lnTo>
                <a:lnTo>
                  <a:pt x="508000" y="237066"/>
                </a:lnTo>
                <a:lnTo>
                  <a:pt x="524934" y="220133"/>
                </a:lnTo>
                <a:lnTo>
                  <a:pt x="533400" y="203200"/>
                </a:lnTo>
                <a:lnTo>
                  <a:pt x="533400" y="186266"/>
                </a:lnTo>
                <a:lnTo>
                  <a:pt x="541866" y="160866"/>
                </a:lnTo>
                <a:lnTo>
                  <a:pt x="541866" y="135466"/>
                </a:lnTo>
                <a:lnTo>
                  <a:pt x="533400" y="110066"/>
                </a:lnTo>
                <a:lnTo>
                  <a:pt x="533400" y="93133"/>
                </a:lnTo>
                <a:lnTo>
                  <a:pt x="533400" y="84666"/>
                </a:lnTo>
                <a:lnTo>
                  <a:pt x="516467" y="76200"/>
                </a:lnTo>
                <a:lnTo>
                  <a:pt x="516467" y="84666"/>
                </a:lnTo>
                <a:lnTo>
                  <a:pt x="508000" y="93133"/>
                </a:lnTo>
                <a:lnTo>
                  <a:pt x="499533" y="110066"/>
                </a:lnTo>
                <a:lnTo>
                  <a:pt x="499533" y="127000"/>
                </a:lnTo>
                <a:lnTo>
                  <a:pt x="491066" y="152400"/>
                </a:lnTo>
                <a:lnTo>
                  <a:pt x="491066" y="177800"/>
                </a:lnTo>
                <a:lnTo>
                  <a:pt x="499533" y="203200"/>
                </a:lnTo>
                <a:lnTo>
                  <a:pt x="499533" y="228600"/>
                </a:lnTo>
                <a:lnTo>
                  <a:pt x="508000" y="245533"/>
                </a:lnTo>
                <a:lnTo>
                  <a:pt x="508000" y="254000"/>
                </a:lnTo>
                <a:lnTo>
                  <a:pt x="524934" y="262466"/>
                </a:lnTo>
                <a:lnTo>
                  <a:pt x="533400" y="270933"/>
                </a:lnTo>
                <a:lnTo>
                  <a:pt x="550334" y="270933"/>
                </a:lnTo>
                <a:lnTo>
                  <a:pt x="558800" y="270933"/>
                </a:lnTo>
                <a:lnTo>
                  <a:pt x="584200" y="262466"/>
                </a:lnTo>
                <a:lnTo>
                  <a:pt x="584200" y="262466"/>
                </a:lnTo>
                <a:lnTo>
                  <a:pt x="592667" y="262466"/>
                </a:lnTo>
                <a:lnTo>
                  <a:pt x="592667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10066867" y="3581400"/>
            <a:ext cx="143934" cy="211668"/>
          </a:xfrm>
          <a:custGeom>
            <a:avLst/>
            <a:gdLst/>
            <a:ahLst/>
            <a:cxnLst/>
            <a:rect l="0" t="0" r="0" b="0"/>
            <a:pathLst>
              <a:path w="143934" h="211668">
                <a:moveTo>
                  <a:pt x="110067" y="16933"/>
                </a:move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01599" y="8467"/>
                </a:lnTo>
                <a:lnTo>
                  <a:pt x="101599" y="8467"/>
                </a:lnTo>
                <a:lnTo>
                  <a:pt x="93133" y="8467"/>
                </a:lnTo>
                <a:lnTo>
                  <a:pt x="84667" y="0"/>
                </a:lnTo>
                <a:lnTo>
                  <a:pt x="76200" y="0"/>
                </a:lnTo>
                <a:lnTo>
                  <a:pt x="59266" y="0"/>
                </a:lnTo>
                <a:lnTo>
                  <a:pt x="50799" y="8467"/>
                </a:lnTo>
                <a:lnTo>
                  <a:pt x="33867" y="8467"/>
                </a:lnTo>
                <a:lnTo>
                  <a:pt x="25399" y="16933"/>
                </a:lnTo>
                <a:lnTo>
                  <a:pt x="16933" y="33867"/>
                </a:lnTo>
                <a:lnTo>
                  <a:pt x="8467" y="59267"/>
                </a:lnTo>
                <a:lnTo>
                  <a:pt x="0" y="76200"/>
                </a:lnTo>
                <a:lnTo>
                  <a:pt x="0" y="101600"/>
                </a:lnTo>
                <a:lnTo>
                  <a:pt x="8467" y="135467"/>
                </a:lnTo>
                <a:lnTo>
                  <a:pt x="16933" y="160867"/>
                </a:lnTo>
                <a:lnTo>
                  <a:pt x="25399" y="177800"/>
                </a:lnTo>
                <a:lnTo>
                  <a:pt x="33867" y="194733"/>
                </a:lnTo>
                <a:lnTo>
                  <a:pt x="42333" y="203200"/>
                </a:lnTo>
                <a:lnTo>
                  <a:pt x="59266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93133" y="203200"/>
                </a:lnTo>
                <a:lnTo>
                  <a:pt x="110067" y="194733"/>
                </a:lnTo>
                <a:lnTo>
                  <a:pt x="126999" y="177800"/>
                </a:lnTo>
                <a:lnTo>
                  <a:pt x="135466" y="169333"/>
                </a:lnTo>
                <a:lnTo>
                  <a:pt x="135466" y="169333"/>
                </a:lnTo>
                <a:lnTo>
                  <a:pt x="143933" y="152400"/>
                </a:lnTo>
                <a:lnTo>
                  <a:pt x="1439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10270066" y="3572933"/>
            <a:ext cx="135469" cy="211668"/>
          </a:xfrm>
          <a:custGeom>
            <a:avLst/>
            <a:gdLst/>
            <a:ahLst/>
            <a:cxnLst/>
            <a:rect l="0" t="0" r="0" b="0"/>
            <a:pathLst>
              <a:path w="135469" h="211668">
                <a:moveTo>
                  <a:pt x="0" y="101600"/>
                </a:moveTo>
                <a:lnTo>
                  <a:pt x="0" y="110067"/>
                </a:lnTo>
                <a:lnTo>
                  <a:pt x="8467" y="110067"/>
                </a:lnTo>
                <a:lnTo>
                  <a:pt x="16934" y="118534"/>
                </a:lnTo>
                <a:lnTo>
                  <a:pt x="16934" y="118534"/>
                </a:lnTo>
                <a:lnTo>
                  <a:pt x="25401" y="127000"/>
                </a:lnTo>
                <a:lnTo>
                  <a:pt x="33868" y="127000"/>
                </a:lnTo>
                <a:lnTo>
                  <a:pt x="50800" y="135467"/>
                </a:lnTo>
                <a:lnTo>
                  <a:pt x="59268" y="135467"/>
                </a:lnTo>
                <a:lnTo>
                  <a:pt x="67734" y="127000"/>
                </a:lnTo>
                <a:lnTo>
                  <a:pt x="76200" y="118534"/>
                </a:lnTo>
                <a:lnTo>
                  <a:pt x="84667" y="110067"/>
                </a:lnTo>
                <a:lnTo>
                  <a:pt x="84667" y="101600"/>
                </a:lnTo>
                <a:lnTo>
                  <a:pt x="93134" y="84667"/>
                </a:lnTo>
                <a:lnTo>
                  <a:pt x="93134" y="76200"/>
                </a:lnTo>
                <a:lnTo>
                  <a:pt x="93134" y="59267"/>
                </a:lnTo>
                <a:lnTo>
                  <a:pt x="84667" y="42334"/>
                </a:lnTo>
                <a:lnTo>
                  <a:pt x="76200" y="25400"/>
                </a:lnTo>
                <a:lnTo>
                  <a:pt x="67734" y="8467"/>
                </a:lnTo>
                <a:lnTo>
                  <a:pt x="50800" y="0"/>
                </a:lnTo>
                <a:lnTo>
                  <a:pt x="42334" y="0"/>
                </a:lnTo>
                <a:lnTo>
                  <a:pt x="33868" y="0"/>
                </a:lnTo>
                <a:lnTo>
                  <a:pt x="25401" y="8467"/>
                </a:lnTo>
                <a:lnTo>
                  <a:pt x="16934" y="25400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10067"/>
                </a:lnTo>
                <a:lnTo>
                  <a:pt x="16934" y="143934"/>
                </a:lnTo>
                <a:lnTo>
                  <a:pt x="25401" y="169334"/>
                </a:lnTo>
                <a:lnTo>
                  <a:pt x="33868" y="186267"/>
                </a:lnTo>
                <a:lnTo>
                  <a:pt x="42334" y="203200"/>
                </a:lnTo>
                <a:lnTo>
                  <a:pt x="59268" y="211667"/>
                </a:lnTo>
                <a:lnTo>
                  <a:pt x="76200" y="211667"/>
                </a:lnTo>
                <a:lnTo>
                  <a:pt x="93134" y="211667"/>
                </a:lnTo>
                <a:lnTo>
                  <a:pt x="110068" y="203200"/>
                </a:lnTo>
                <a:lnTo>
                  <a:pt x="127000" y="186267"/>
                </a:lnTo>
                <a:lnTo>
                  <a:pt x="127000" y="186267"/>
                </a:lnTo>
                <a:lnTo>
                  <a:pt x="135468" y="177800"/>
                </a:lnTo>
                <a:lnTo>
                  <a:pt x="135468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10498666" y="3581400"/>
            <a:ext cx="211669" cy="211668"/>
          </a:xfrm>
          <a:custGeom>
            <a:avLst/>
            <a:gdLst/>
            <a:ahLst/>
            <a:cxnLst/>
            <a:rect l="0" t="0" r="0" b="0"/>
            <a:pathLst>
              <a:path w="211669" h="211668">
                <a:moveTo>
                  <a:pt x="0" y="50800"/>
                </a:moveTo>
                <a:lnTo>
                  <a:pt x="0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69333"/>
                </a:lnTo>
                <a:lnTo>
                  <a:pt x="8467" y="160867"/>
                </a:lnTo>
                <a:lnTo>
                  <a:pt x="16934" y="143933"/>
                </a:lnTo>
                <a:lnTo>
                  <a:pt x="16934" y="118533"/>
                </a:lnTo>
                <a:lnTo>
                  <a:pt x="25401" y="101600"/>
                </a:lnTo>
                <a:lnTo>
                  <a:pt x="33868" y="76200"/>
                </a:lnTo>
                <a:lnTo>
                  <a:pt x="42334" y="50800"/>
                </a:lnTo>
                <a:lnTo>
                  <a:pt x="50800" y="25400"/>
                </a:lnTo>
                <a:lnTo>
                  <a:pt x="59268" y="8467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10068" y="8467"/>
                </a:lnTo>
                <a:lnTo>
                  <a:pt x="127000" y="16933"/>
                </a:lnTo>
                <a:lnTo>
                  <a:pt x="135468" y="42333"/>
                </a:lnTo>
                <a:lnTo>
                  <a:pt x="143934" y="76200"/>
                </a:lnTo>
                <a:lnTo>
                  <a:pt x="143934" y="101600"/>
                </a:lnTo>
                <a:lnTo>
                  <a:pt x="160867" y="135467"/>
                </a:lnTo>
                <a:lnTo>
                  <a:pt x="169334" y="160867"/>
                </a:lnTo>
                <a:lnTo>
                  <a:pt x="169334" y="186267"/>
                </a:lnTo>
                <a:lnTo>
                  <a:pt x="177801" y="194733"/>
                </a:lnTo>
                <a:lnTo>
                  <a:pt x="177801" y="203200"/>
                </a:lnTo>
                <a:lnTo>
                  <a:pt x="177801" y="211667"/>
                </a:lnTo>
                <a:lnTo>
                  <a:pt x="186268" y="203200"/>
                </a:lnTo>
                <a:lnTo>
                  <a:pt x="186268" y="194733"/>
                </a:lnTo>
                <a:lnTo>
                  <a:pt x="194734" y="177800"/>
                </a:lnTo>
                <a:lnTo>
                  <a:pt x="194734" y="160867"/>
                </a:lnTo>
                <a:lnTo>
                  <a:pt x="203200" y="135467"/>
                </a:lnTo>
                <a:lnTo>
                  <a:pt x="203200" y="135467"/>
                </a:lnTo>
                <a:lnTo>
                  <a:pt x="211668" y="110067"/>
                </a:lnTo>
                <a:lnTo>
                  <a:pt x="211668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10761134" y="3522133"/>
            <a:ext cx="33867" cy="254001"/>
          </a:xfrm>
          <a:custGeom>
            <a:avLst/>
            <a:gdLst/>
            <a:ahLst/>
            <a:cxnLst/>
            <a:rect l="0" t="0" r="0" b="0"/>
            <a:pathLst>
              <a:path w="33867" h="2540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16932" y="42334"/>
                </a:lnTo>
                <a:lnTo>
                  <a:pt x="16932" y="67734"/>
                </a:lnTo>
                <a:lnTo>
                  <a:pt x="16932" y="101600"/>
                </a:lnTo>
                <a:lnTo>
                  <a:pt x="25400" y="135467"/>
                </a:lnTo>
                <a:lnTo>
                  <a:pt x="33866" y="169334"/>
                </a:lnTo>
                <a:lnTo>
                  <a:pt x="33866" y="194734"/>
                </a:lnTo>
                <a:lnTo>
                  <a:pt x="33866" y="220134"/>
                </a:lnTo>
                <a:lnTo>
                  <a:pt x="33866" y="237067"/>
                </a:lnTo>
                <a:lnTo>
                  <a:pt x="33866" y="245534"/>
                </a:lnTo>
                <a:lnTo>
                  <a:pt x="25400" y="254000"/>
                </a:lnTo>
                <a:lnTo>
                  <a:pt x="25400" y="254000"/>
                </a:lnTo>
                <a:lnTo>
                  <a:pt x="16932" y="245534"/>
                </a:lnTo>
                <a:lnTo>
                  <a:pt x="8466" y="237067"/>
                </a:lnTo>
                <a:lnTo>
                  <a:pt x="8466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10684934" y="3623733"/>
            <a:ext cx="296334" cy="169335"/>
          </a:xfrm>
          <a:custGeom>
            <a:avLst/>
            <a:gdLst/>
            <a:ahLst/>
            <a:cxnLst/>
            <a:rect l="0" t="0" r="0" b="0"/>
            <a:pathLst>
              <a:path w="296334" h="169335">
                <a:moveTo>
                  <a:pt x="0" y="25400"/>
                </a:moveTo>
                <a:lnTo>
                  <a:pt x="0" y="33867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16932" y="59267"/>
                </a:lnTo>
                <a:lnTo>
                  <a:pt x="33866" y="59267"/>
                </a:lnTo>
                <a:lnTo>
                  <a:pt x="50799" y="67734"/>
                </a:lnTo>
                <a:lnTo>
                  <a:pt x="67733" y="76200"/>
                </a:lnTo>
                <a:lnTo>
                  <a:pt x="93132" y="76200"/>
                </a:lnTo>
                <a:lnTo>
                  <a:pt x="118532" y="76200"/>
                </a:lnTo>
                <a:lnTo>
                  <a:pt x="135466" y="76200"/>
                </a:lnTo>
                <a:lnTo>
                  <a:pt x="160866" y="67734"/>
                </a:lnTo>
                <a:lnTo>
                  <a:pt x="177800" y="67734"/>
                </a:lnTo>
                <a:lnTo>
                  <a:pt x="203199" y="59267"/>
                </a:lnTo>
                <a:lnTo>
                  <a:pt x="220133" y="59267"/>
                </a:lnTo>
                <a:lnTo>
                  <a:pt x="237066" y="50800"/>
                </a:lnTo>
                <a:lnTo>
                  <a:pt x="254000" y="42334"/>
                </a:lnTo>
                <a:lnTo>
                  <a:pt x="262466" y="33867"/>
                </a:lnTo>
                <a:lnTo>
                  <a:pt x="270932" y="25400"/>
                </a:lnTo>
                <a:lnTo>
                  <a:pt x="279399" y="25400"/>
                </a:lnTo>
                <a:lnTo>
                  <a:pt x="279399" y="16934"/>
                </a:lnTo>
                <a:lnTo>
                  <a:pt x="279399" y="16934"/>
                </a:lnTo>
                <a:lnTo>
                  <a:pt x="270932" y="8467"/>
                </a:lnTo>
                <a:lnTo>
                  <a:pt x="270932" y="0"/>
                </a:lnTo>
                <a:lnTo>
                  <a:pt x="254000" y="0"/>
                </a:lnTo>
                <a:lnTo>
                  <a:pt x="245532" y="8467"/>
                </a:lnTo>
                <a:lnTo>
                  <a:pt x="237066" y="8467"/>
                </a:lnTo>
                <a:lnTo>
                  <a:pt x="228600" y="16934"/>
                </a:lnTo>
                <a:lnTo>
                  <a:pt x="220133" y="33867"/>
                </a:lnTo>
                <a:lnTo>
                  <a:pt x="220133" y="50800"/>
                </a:lnTo>
                <a:lnTo>
                  <a:pt x="220133" y="76200"/>
                </a:lnTo>
                <a:lnTo>
                  <a:pt x="220133" y="93134"/>
                </a:lnTo>
                <a:lnTo>
                  <a:pt x="220133" y="118534"/>
                </a:lnTo>
                <a:lnTo>
                  <a:pt x="220133" y="135467"/>
                </a:lnTo>
                <a:lnTo>
                  <a:pt x="228600" y="152400"/>
                </a:lnTo>
                <a:lnTo>
                  <a:pt x="237066" y="160867"/>
                </a:lnTo>
                <a:lnTo>
                  <a:pt x="245532" y="160867"/>
                </a:lnTo>
                <a:lnTo>
                  <a:pt x="262466" y="169334"/>
                </a:lnTo>
                <a:lnTo>
                  <a:pt x="270932" y="169334"/>
                </a:lnTo>
                <a:lnTo>
                  <a:pt x="279399" y="160867"/>
                </a:lnTo>
                <a:lnTo>
                  <a:pt x="279399" y="160867"/>
                </a:lnTo>
                <a:lnTo>
                  <a:pt x="296333" y="152400"/>
                </a:lnTo>
                <a:lnTo>
                  <a:pt x="2963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11057467" y="3581400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0" y="76200"/>
                </a:moveTo>
                <a:lnTo>
                  <a:pt x="0" y="76200"/>
                </a:lnTo>
                <a:lnTo>
                  <a:pt x="0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3" y="135467"/>
                </a:lnTo>
                <a:lnTo>
                  <a:pt x="16933" y="160867"/>
                </a:lnTo>
                <a:lnTo>
                  <a:pt x="25399" y="194733"/>
                </a:lnTo>
                <a:lnTo>
                  <a:pt x="25399" y="211667"/>
                </a:lnTo>
                <a:lnTo>
                  <a:pt x="25399" y="228600"/>
                </a:lnTo>
                <a:lnTo>
                  <a:pt x="25399" y="245533"/>
                </a:lnTo>
                <a:lnTo>
                  <a:pt x="25399" y="254000"/>
                </a:lnTo>
                <a:lnTo>
                  <a:pt x="25399" y="254000"/>
                </a:lnTo>
                <a:lnTo>
                  <a:pt x="25399" y="254000"/>
                </a:lnTo>
                <a:lnTo>
                  <a:pt x="25399" y="254000"/>
                </a:lnTo>
                <a:lnTo>
                  <a:pt x="25399" y="245533"/>
                </a:lnTo>
                <a:lnTo>
                  <a:pt x="16933" y="237067"/>
                </a:lnTo>
                <a:lnTo>
                  <a:pt x="16933" y="220133"/>
                </a:lnTo>
                <a:lnTo>
                  <a:pt x="16933" y="203200"/>
                </a:lnTo>
                <a:lnTo>
                  <a:pt x="16933" y="177800"/>
                </a:lnTo>
                <a:lnTo>
                  <a:pt x="25399" y="152400"/>
                </a:lnTo>
                <a:lnTo>
                  <a:pt x="33867" y="118533"/>
                </a:lnTo>
                <a:lnTo>
                  <a:pt x="42333" y="93133"/>
                </a:lnTo>
                <a:lnTo>
                  <a:pt x="50799" y="67733"/>
                </a:lnTo>
                <a:lnTo>
                  <a:pt x="67733" y="42333"/>
                </a:lnTo>
                <a:lnTo>
                  <a:pt x="84667" y="25400"/>
                </a:lnTo>
                <a:lnTo>
                  <a:pt x="101599" y="16933"/>
                </a:lnTo>
                <a:lnTo>
                  <a:pt x="118533" y="8467"/>
                </a:lnTo>
                <a:lnTo>
                  <a:pt x="135466" y="0"/>
                </a:lnTo>
                <a:lnTo>
                  <a:pt x="152400" y="0"/>
                </a:lnTo>
                <a:lnTo>
                  <a:pt x="160867" y="0"/>
                </a:lnTo>
                <a:lnTo>
                  <a:pt x="177799" y="0"/>
                </a:lnTo>
                <a:lnTo>
                  <a:pt x="177799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77799" y="0"/>
                </a:lnTo>
                <a:lnTo>
                  <a:pt x="1777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9372600" y="4089400"/>
            <a:ext cx="279401" cy="338668"/>
          </a:xfrm>
          <a:custGeom>
            <a:avLst/>
            <a:gdLst/>
            <a:ahLst/>
            <a:cxnLst/>
            <a:rect l="0" t="0" r="0" b="0"/>
            <a:pathLst>
              <a:path w="279401" h="338668">
                <a:moveTo>
                  <a:pt x="135467" y="228600"/>
                </a:moveTo>
                <a:lnTo>
                  <a:pt x="135467" y="228600"/>
                </a:lnTo>
                <a:lnTo>
                  <a:pt x="135467" y="237067"/>
                </a:lnTo>
                <a:lnTo>
                  <a:pt x="135467" y="245533"/>
                </a:lnTo>
                <a:lnTo>
                  <a:pt x="135467" y="254000"/>
                </a:lnTo>
                <a:lnTo>
                  <a:pt x="135467" y="262467"/>
                </a:lnTo>
                <a:lnTo>
                  <a:pt x="135467" y="270933"/>
                </a:lnTo>
                <a:lnTo>
                  <a:pt x="135467" y="270933"/>
                </a:lnTo>
                <a:lnTo>
                  <a:pt x="143933" y="287867"/>
                </a:lnTo>
                <a:lnTo>
                  <a:pt x="143933" y="287867"/>
                </a:lnTo>
                <a:lnTo>
                  <a:pt x="143933" y="296333"/>
                </a:lnTo>
                <a:lnTo>
                  <a:pt x="143933" y="296333"/>
                </a:lnTo>
                <a:lnTo>
                  <a:pt x="143933" y="296333"/>
                </a:lnTo>
                <a:lnTo>
                  <a:pt x="143933" y="296333"/>
                </a:lnTo>
                <a:lnTo>
                  <a:pt x="143933" y="287867"/>
                </a:lnTo>
                <a:lnTo>
                  <a:pt x="143933" y="287867"/>
                </a:lnTo>
                <a:lnTo>
                  <a:pt x="143933" y="270933"/>
                </a:lnTo>
                <a:lnTo>
                  <a:pt x="143933" y="262467"/>
                </a:lnTo>
                <a:lnTo>
                  <a:pt x="143933" y="245533"/>
                </a:lnTo>
                <a:lnTo>
                  <a:pt x="143933" y="220133"/>
                </a:lnTo>
                <a:lnTo>
                  <a:pt x="135467" y="194733"/>
                </a:lnTo>
                <a:lnTo>
                  <a:pt x="135467" y="177800"/>
                </a:lnTo>
                <a:lnTo>
                  <a:pt x="135467" y="152400"/>
                </a:lnTo>
                <a:lnTo>
                  <a:pt x="127000" y="135467"/>
                </a:lnTo>
                <a:lnTo>
                  <a:pt x="127000" y="110067"/>
                </a:lnTo>
                <a:lnTo>
                  <a:pt x="118534" y="84667"/>
                </a:lnTo>
                <a:lnTo>
                  <a:pt x="118534" y="67733"/>
                </a:lnTo>
                <a:lnTo>
                  <a:pt x="118534" y="50800"/>
                </a:lnTo>
                <a:lnTo>
                  <a:pt x="118534" y="33867"/>
                </a:lnTo>
                <a:lnTo>
                  <a:pt x="118534" y="25400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7" y="33867"/>
                </a:lnTo>
                <a:lnTo>
                  <a:pt x="143933" y="42333"/>
                </a:lnTo>
                <a:lnTo>
                  <a:pt x="152400" y="67733"/>
                </a:lnTo>
                <a:lnTo>
                  <a:pt x="160867" y="93133"/>
                </a:lnTo>
                <a:lnTo>
                  <a:pt x="169333" y="110067"/>
                </a:lnTo>
                <a:lnTo>
                  <a:pt x="177800" y="135467"/>
                </a:lnTo>
                <a:lnTo>
                  <a:pt x="177800" y="152400"/>
                </a:lnTo>
                <a:lnTo>
                  <a:pt x="194734" y="169333"/>
                </a:lnTo>
                <a:lnTo>
                  <a:pt x="194734" y="177800"/>
                </a:lnTo>
                <a:lnTo>
                  <a:pt x="203200" y="194733"/>
                </a:lnTo>
                <a:lnTo>
                  <a:pt x="211667" y="194733"/>
                </a:lnTo>
                <a:lnTo>
                  <a:pt x="220133" y="203200"/>
                </a:lnTo>
                <a:lnTo>
                  <a:pt x="220133" y="211667"/>
                </a:lnTo>
                <a:lnTo>
                  <a:pt x="228600" y="211667"/>
                </a:lnTo>
                <a:lnTo>
                  <a:pt x="237067" y="211667"/>
                </a:lnTo>
                <a:lnTo>
                  <a:pt x="237067" y="211667"/>
                </a:lnTo>
                <a:lnTo>
                  <a:pt x="237067" y="211667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194733"/>
                </a:lnTo>
                <a:lnTo>
                  <a:pt x="228600" y="194733"/>
                </a:lnTo>
                <a:lnTo>
                  <a:pt x="220133" y="186267"/>
                </a:lnTo>
                <a:lnTo>
                  <a:pt x="203200" y="177800"/>
                </a:lnTo>
                <a:lnTo>
                  <a:pt x="186266" y="160867"/>
                </a:lnTo>
                <a:lnTo>
                  <a:pt x="169333" y="160867"/>
                </a:lnTo>
                <a:lnTo>
                  <a:pt x="152400" y="143933"/>
                </a:lnTo>
                <a:lnTo>
                  <a:pt x="135467" y="143933"/>
                </a:lnTo>
                <a:lnTo>
                  <a:pt x="118534" y="135467"/>
                </a:lnTo>
                <a:lnTo>
                  <a:pt x="110066" y="135467"/>
                </a:lnTo>
                <a:lnTo>
                  <a:pt x="93133" y="135467"/>
                </a:lnTo>
                <a:lnTo>
                  <a:pt x="76200" y="135467"/>
                </a:lnTo>
                <a:lnTo>
                  <a:pt x="67733" y="135467"/>
                </a:lnTo>
                <a:lnTo>
                  <a:pt x="50800" y="135467"/>
                </a:lnTo>
                <a:lnTo>
                  <a:pt x="33866" y="143933"/>
                </a:lnTo>
                <a:lnTo>
                  <a:pt x="25400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52400"/>
                </a:lnTo>
                <a:lnTo>
                  <a:pt x="16933" y="143933"/>
                </a:lnTo>
                <a:lnTo>
                  <a:pt x="25400" y="135467"/>
                </a:lnTo>
                <a:lnTo>
                  <a:pt x="42334" y="127000"/>
                </a:lnTo>
                <a:lnTo>
                  <a:pt x="59267" y="118533"/>
                </a:lnTo>
                <a:lnTo>
                  <a:pt x="76200" y="110067"/>
                </a:lnTo>
                <a:lnTo>
                  <a:pt x="93133" y="101600"/>
                </a:lnTo>
                <a:lnTo>
                  <a:pt x="118534" y="84667"/>
                </a:lnTo>
                <a:lnTo>
                  <a:pt x="135467" y="76200"/>
                </a:lnTo>
                <a:lnTo>
                  <a:pt x="160867" y="67733"/>
                </a:lnTo>
                <a:lnTo>
                  <a:pt x="177800" y="50800"/>
                </a:lnTo>
                <a:lnTo>
                  <a:pt x="203200" y="42333"/>
                </a:lnTo>
                <a:lnTo>
                  <a:pt x="220133" y="25400"/>
                </a:lnTo>
                <a:lnTo>
                  <a:pt x="245533" y="25400"/>
                </a:lnTo>
                <a:lnTo>
                  <a:pt x="254000" y="16933"/>
                </a:lnTo>
                <a:lnTo>
                  <a:pt x="270934" y="8467"/>
                </a:lnTo>
                <a:lnTo>
                  <a:pt x="270934" y="8467"/>
                </a:lnTo>
                <a:lnTo>
                  <a:pt x="279400" y="8467"/>
                </a:lnTo>
                <a:lnTo>
                  <a:pt x="279400" y="8467"/>
                </a:lnTo>
                <a:lnTo>
                  <a:pt x="279400" y="16933"/>
                </a:lnTo>
                <a:lnTo>
                  <a:pt x="279400" y="25400"/>
                </a:lnTo>
                <a:lnTo>
                  <a:pt x="279400" y="33867"/>
                </a:lnTo>
                <a:lnTo>
                  <a:pt x="270934" y="42333"/>
                </a:lnTo>
                <a:lnTo>
                  <a:pt x="262466" y="59267"/>
                </a:lnTo>
                <a:lnTo>
                  <a:pt x="245533" y="84667"/>
                </a:lnTo>
                <a:lnTo>
                  <a:pt x="237067" y="101600"/>
                </a:lnTo>
                <a:lnTo>
                  <a:pt x="220133" y="135467"/>
                </a:lnTo>
                <a:lnTo>
                  <a:pt x="211667" y="160867"/>
                </a:lnTo>
                <a:lnTo>
                  <a:pt x="194734" y="186267"/>
                </a:lnTo>
                <a:lnTo>
                  <a:pt x="177800" y="220133"/>
                </a:lnTo>
                <a:lnTo>
                  <a:pt x="169333" y="245533"/>
                </a:lnTo>
                <a:lnTo>
                  <a:pt x="160867" y="270933"/>
                </a:lnTo>
                <a:lnTo>
                  <a:pt x="152400" y="296333"/>
                </a:lnTo>
                <a:lnTo>
                  <a:pt x="143933" y="313267"/>
                </a:lnTo>
                <a:lnTo>
                  <a:pt x="143933" y="330200"/>
                </a:lnTo>
                <a:lnTo>
                  <a:pt x="143933" y="330200"/>
                </a:lnTo>
                <a:lnTo>
                  <a:pt x="143933" y="338667"/>
                </a:lnTo>
                <a:lnTo>
                  <a:pt x="143933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9939866" y="4038600"/>
            <a:ext cx="228601" cy="364068"/>
          </a:xfrm>
          <a:custGeom>
            <a:avLst/>
            <a:gdLst/>
            <a:ahLst/>
            <a:cxnLst/>
            <a:rect l="0" t="0" r="0" b="0"/>
            <a:pathLst>
              <a:path w="228601" h="364068">
                <a:moveTo>
                  <a:pt x="25400" y="16933"/>
                </a:move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8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8467"/>
                </a:lnTo>
                <a:lnTo>
                  <a:pt x="135468" y="8467"/>
                </a:lnTo>
                <a:lnTo>
                  <a:pt x="143934" y="25400"/>
                </a:lnTo>
                <a:lnTo>
                  <a:pt x="160868" y="33867"/>
                </a:lnTo>
                <a:lnTo>
                  <a:pt x="177800" y="50800"/>
                </a:lnTo>
                <a:lnTo>
                  <a:pt x="186267" y="67733"/>
                </a:lnTo>
                <a:lnTo>
                  <a:pt x="194734" y="84667"/>
                </a:lnTo>
                <a:lnTo>
                  <a:pt x="194734" y="101600"/>
                </a:lnTo>
                <a:lnTo>
                  <a:pt x="194734" y="127000"/>
                </a:lnTo>
                <a:lnTo>
                  <a:pt x="194734" y="152400"/>
                </a:lnTo>
                <a:lnTo>
                  <a:pt x="186267" y="169333"/>
                </a:lnTo>
                <a:lnTo>
                  <a:pt x="177800" y="203200"/>
                </a:lnTo>
                <a:lnTo>
                  <a:pt x="169334" y="228600"/>
                </a:lnTo>
                <a:lnTo>
                  <a:pt x="160868" y="254000"/>
                </a:lnTo>
                <a:lnTo>
                  <a:pt x="143934" y="279400"/>
                </a:lnTo>
                <a:lnTo>
                  <a:pt x="127001" y="304800"/>
                </a:lnTo>
                <a:lnTo>
                  <a:pt x="110067" y="321733"/>
                </a:lnTo>
                <a:lnTo>
                  <a:pt x="93134" y="338667"/>
                </a:lnTo>
                <a:lnTo>
                  <a:pt x="76200" y="355600"/>
                </a:lnTo>
                <a:lnTo>
                  <a:pt x="59268" y="355600"/>
                </a:lnTo>
                <a:lnTo>
                  <a:pt x="42334" y="355600"/>
                </a:lnTo>
                <a:lnTo>
                  <a:pt x="33867" y="355600"/>
                </a:lnTo>
                <a:lnTo>
                  <a:pt x="16934" y="347133"/>
                </a:lnTo>
                <a:lnTo>
                  <a:pt x="8468" y="330200"/>
                </a:lnTo>
                <a:lnTo>
                  <a:pt x="0" y="313267"/>
                </a:lnTo>
                <a:lnTo>
                  <a:pt x="0" y="296333"/>
                </a:lnTo>
                <a:lnTo>
                  <a:pt x="0" y="287867"/>
                </a:lnTo>
                <a:lnTo>
                  <a:pt x="0" y="270933"/>
                </a:lnTo>
                <a:lnTo>
                  <a:pt x="16934" y="254000"/>
                </a:lnTo>
                <a:lnTo>
                  <a:pt x="25400" y="237067"/>
                </a:lnTo>
                <a:lnTo>
                  <a:pt x="42334" y="228600"/>
                </a:lnTo>
                <a:lnTo>
                  <a:pt x="50801" y="220133"/>
                </a:lnTo>
                <a:lnTo>
                  <a:pt x="67734" y="211667"/>
                </a:lnTo>
                <a:lnTo>
                  <a:pt x="84668" y="211667"/>
                </a:lnTo>
                <a:lnTo>
                  <a:pt x="101600" y="211667"/>
                </a:lnTo>
                <a:lnTo>
                  <a:pt x="118534" y="220133"/>
                </a:lnTo>
                <a:lnTo>
                  <a:pt x="135468" y="228600"/>
                </a:lnTo>
                <a:lnTo>
                  <a:pt x="152400" y="245533"/>
                </a:lnTo>
                <a:lnTo>
                  <a:pt x="169334" y="262467"/>
                </a:lnTo>
                <a:lnTo>
                  <a:pt x="186267" y="279400"/>
                </a:lnTo>
                <a:lnTo>
                  <a:pt x="194734" y="296333"/>
                </a:lnTo>
                <a:lnTo>
                  <a:pt x="203201" y="313267"/>
                </a:lnTo>
                <a:lnTo>
                  <a:pt x="203201" y="330200"/>
                </a:lnTo>
                <a:lnTo>
                  <a:pt x="211668" y="347133"/>
                </a:lnTo>
                <a:lnTo>
                  <a:pt x="211668" y="355600"/>
                </a:lnTo>
                <a:lnTo>
                  <a:pt x="220134" y="364067"/>
                </a:lnTo>
                <a:lnTo>
                  <a:pt x="228600" y="364067"/>
                </a:lnTo>
                <a:lnTo>
                  <a:pt x="228600" y="364067"/>
                </a:lnTo>
                <a:lnTo>
                  <a:pt x="228600" y="364067"/>
                </a:lnTo>
                <a:lnTo>
                  <a:pt x="22860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10278533" y="4021667"/>
            <a:ext cx="177802" cy="372534"/>
          </a:xfrm>
          <a:custGeom>
            <a:avLst/>
            <a:gdLst/>
            <a:ahLst/>
            <a:cxnLst/>
            <a:rect l="0" t="0" r="0" b="0"/>
            <a:pathLst>
              <a:path w="177802" h="372534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50800"/>
                </a:lnTo>
                <a:lnTo>
                  <a:pt x="42333" y="76200"/>
                </a:lnTo>
                <a:lnTo>
                  <a:pt x="42333" y="110066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203200"/>
                </a:lnTo>
                <a:lnTo>
                  <a:pt x="25401" y="237066"/>
                </a:lnTo>
                <a:lnTo>
                  <a:pt x="25401" y="262466"/>
                </a:lnTo>
                <a:lnTo>
                  <a:pt x="16934" y="279400"/>
                </a:lnTo>
                <a:lnTo>
                  <a:pt x="16934" y="296333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0" y="313266"/>
                </a:lnTo>
                <a:lnTo>
                  <a:pt x="0" y="296333"/>
                </a:lnTo>
                <a:lnTo>
                  <a:pt x="0" y="279400"/>
                </a:lnTo>
                <a:lnTo>
                  <a:pt x="0" y="262466"/>
                </a:lnTo>
                <a:lnTo>
                  <a:pt x="8467" y="237066"/>
                </a:lnTo>
                <a:lnTo>
                  <a:pt x="8467" y="220133"/>
                </a:lnTo>
                <a:lnTo>
                  <a:pt x="25401" y="194733"/>
                </a:lnTo>
                <a:lnTo>
                  <a:pt x="33867" y="177800"/>
                </a:lnTo>
                <a:lnTo>
                  <a:pt x="50801" y="169333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601" y="143933"/>
                </a:lnTo>
                <a:lnTo>
                  <a:pt x="118533" y="143933"/>
                </a:lnTo>
                <a:lnTo>
                  <a:pt x="135467" y="152400"/>
                </a:lnTo>
                <a:lnTo>
                  <a:pt x="143933" y="160866"/>
                </a:lnTo>
                <a:lnTo>
                  <a:pt x="160867" y="177800"/>
                </a:lnTo>
                <a:lnTo>
                  <a:pt x="169334" y="194733"/>
                </a:lnTo>
                <a:lnTo>
                  <a:pt x="169334" y="220133"/>
                </a:lnTo>
                <a:lnTo>
                  <a:pt x="177801" y="237066"/>
                </a:lnTo>
                <a:lnTo>
                  <a:pt x="177801" y="254000"/>
                </a:lnTo>
                <a:lnTo>
                  <a:pt x="169334" y="270933"/>
                </a:lnTo>
                <a:lnTo>
                  <a:pt x="160867" y="296333"/>
                </a:lnTo>
                <a:lnTo>
                  <a:pt x="152400" y="313266"/>
                </a:lnTo>
                <a:lnTo>
                  <a:pt x="143933" y="330200"/>
                </a:lnTo>
                <a:lnTo>
                  <a:pt x="127001" y="338666"/>
                </a:lnTo>
                <a:lnTo>
                  <a:pt x="101601" y="355600"/>
                </a:lnTo>
                <a:lnTo>
                  <a:pt x="84667" y="364066"/>
                </a:lnTo>
                <a:lnTo>
                  <a:pt x="84667" y="364066"/>
                </a:lnTo>
                <a:lnTo>
                  <a:pt x="59267" y="372533"/>
                </a:lnTo>
                <a:lnTo>
                  <a:pt x="59267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3920067" y="2032000"/>
            <a:ext cx="186267" cy="1117601"/>
          </a:xfrm>
          <a:custGeom>
            <a:avLst/>
            <a:gdLst/>
            <a:ahLst/>
            <a:cxnLst/>
            <a:rect l="0" t="0" r="0" b="0"/>
            <a:pathLst>
              <a:path w="186267" h="11176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16933"/>
                </a:lnTo>
                <a:lnTo>
                  <a:pt x="127000" y="16933"/>
                </a:lnTo>
                <a:lnTo>
                  <a:pt x="135466" y="25400"/>
                </a:lnTo>
                <a:lnTo>
                  <a:pt x="143933" y="25400"/>
                </a:lnTo>
                <a:lnTo>
                  <a:pt x="152400" y="33867"/>
                </a:lnTo>
                <a:lnTo>
                  <a:pt x="152400" y="42333"/>
                </a:lnTo>
                <a:lnTo>
                  <a:pt x="160866" y="42333"/>
                </a:lnTo>
                <a:lnTo>
                  <a:pt x="169333" y="50800"/>
                </a:lnTo>
                <a:lnTo>
                  <a:pt x="169333" y="59267"/>
                </a:lnTo>
                <a:lnTo>
                  <a:pt x="177800" y="59267"/>
                </a:lnTo>
                <a:lnTo>
                  <a:pt x="177800" y="67733"/>
                </a:lnTo>
                <a:lnTo>
                  <a:pt x="177800" y="76200"/>
                </a:lnTo>
                <a:lnTo>
                  <a:pt x="177800" y="84667"/>
                </a:lnTo>
                <a:lnTo>
                  <a:pt x="177800" y="93133"/>
                </a:lnTo>
                <a:lnTo>
                  <a:pt x="177800" y="101600"/>
                </a:lnTo>
                <a:lnTo>
                  <a:pt x="177800" y="110067"/>
                </a:lnTo>
                <a:lnTo>
                  <a:pt x="177800" y="118533"/>
                </a:lnTo>
                <a:lnTo>
                  <a:pt x="169333" y="127000"/>
                </a:lnTo>
                <a:lnTo>
                  <a:pt x="169333" y="135467"/>
                </a:lnTo>
                <a:lnTo>
                  <a:pt x="169333" y="143933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69333" y="177800"/>
                </a:lnTo>
                <a:lnTo>
                  <a:pt x="160866" y="186267"/>
                </a:lnTo>
                <a:lnTo>
                  <a:pt x="160866" y="194733"/>
                </a:lnTo>
                <a:lnTo>
                  <a:pt x="160866" y="211667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52400" y="245533"/>
                </a:lnTo>
                <a:lnTo>
                  <a:pt x="152400" y="254000"/>
                </a:lnTo>
                <a:lnTo>
                  <a:pt x="152400" y="270933"/>
                </a:lnTo>
                <a:lnTo>
                  <a:pt x="143933" y="279400"/>
                </a:lnTo>
                <a:lnTo>
                  <a:pt x="143933" y="296333"/>
                </a:lnTo>
                <a:lnTo>
                  <a:pt x="143933" y="304800"/>
                </a:lnTo>
                <a:lnTo>
                  <a:pt x="143933" y="321733"/>
                </a:lnTo>
                <a:lnTo>
                  <a:pt x="143933" y="330200"/>
                </a:lnTo>
                <a:lnTo>
                  <a:pt x="135466" y="347133"/>
                </a:lnTo>
                <a:lnTo>
                  <a:pt x="135466" y="364067"/>
                </a:lnTo>
                <a:lnTo>
                  <a:pt x="135466" y="372533"/>
                </a:lnTo>
                <a:lnTo>
                  <a:pt x="127000" y="381000"/>
                </a:lnTo>
                <a:lnTo>
                  <a:pt x="127000" y="397933"/>
                </a:lnTo>
                <a:lnTo>
                  <a:pt x="127000" y="414867"/>
                </a:lnTo>
                <a:lnTo>
                  <a:pt x="127000" y="423333"/>
                </a:lnTo>
                <a:lnTo>
                  <a:pt x="127000" y="440267"/>
                </a:lnTo>
                <a:lnTo>
                  <a:pt x="127000" y="448733"/>
                </a:lnTo>
                <a:lnTo>
                  <a:pt x="127000" y="465667"/>
                </a:lnTo>
                <a:lnTo>
                  <a:pt x="127000" y="474133"/>
                </a:lnTo>
                <a:lnTo>
                  <a:pt x="127000" y="482600"/>
                </a:lnTo>
                <a:lnTo>
                  <a:pt x="127000" y="499533"/>
                </a:lnTo>
                <a:lnTo>
                  <a:pt x="135466" y="508000"/>
                </a:lnTo>
                <a:lnTo>
                  <a:pt x="135466" y="516467"/>
                </a:lnTo>
                <a:lnTo>
                  <a:pt x="143933" y="524933"/>
                </a:lnTo>
                <a:lnTo>
                  <a:pt x="143933" y="533400"/>
                </a:lnTo>
                <a:lnTo>
                  <a:pt x="152400" y="533400"/>
                </a:lnTo>
                <a:lnTo>
                  <a:pt x="152400" y="541867"/>
                </a:lnTo>
                <a:lnTo>
                  <a:pt x="169333" y="541867"/>
                </a:lnTo>
                <a:lnTo>
                  <a:pt x="169333" y="550333"/>
                </a:lnTo>
                <a:lnTo>
                  <a:pt x="177800" y="550333"/>
                </a:lnTo>
                <a:lnTo>
                  <a:pt x="186266" y="550333"/>
                </a:lnTo>
                <a:lnTo>
                  <a:pt x="186266" y="550333"/>
                </a:lnTo>
                <a:lnTo>
                  <a:pt x="186266" y="550333"/>
                </a:lnTo>
                <a:lnTo>
                  <a:pt x="186266" y="550333"/>
                </a:lnTo>
                <a:lnTo>
                  <a:pt x="186266" y="550333"/>
                </a:lnTo>
                <a:lnTo>
                  <a:pt x="186266" y="550333"/>
                </a:lnTo>
                <a:lnTo>
                  <a:pt x="186266" y="550333"/>
                </a:lnTo>
                <a:lnTo>
                  <a:pt x="186266" y="550333"/>
                </a:lnTo>
                <a:lnTo>
                  <a:pt x="186266" y="550333"/>
                </a:lnTo>
                <a:lnTo>
                  <a:pt x="186266" y="558800"/>
                </a:lnTo>
                <a:lnTo>
                  <a:pt x="186266" y="558800"/>
                </a:lnTo>
                <a:lnTo>
                  <a:pt x="177800" y="558800"/>
                </a:lnTo>
                <a:lnTo>
                  <a:pt x="177800" y="567267"/>
                </a:lnTo>
                <a:lnTo>
                  <a:pt x="177800" y="567267"/>
                </a:lnTo>
                <a:lnTo>
                  <a:pt x="169333" y="575733"/>
                </a:lnTo>
                <a:lnTo>
                  <a:pt x="169333" y="575733"/>
                </a:lnTo>
                <a:lnTo>
                  <a:pt x="160866" y="584200"/>
                </a:lnTo>
                <a:lnTo>
                  <a:pt x="152400" y="592667"/>
                </a:lnTo>
                <a:lnTo>
                  <a:pt x="152400" y="601133"/>
                </a:lnTo>
                <a:lnTo>
                  <a:pt x="143933" y="609600"/>
                </a:lnTo>
                <a:lnTo>
                  <a:pt x="143933" y="618067"/>
                </a:lnTo>
                <a:lnTo>
                  <a:pt x="135466" y="626533"/>
                </a:lnTo>
                <a:lnTo>
                  <a:pt x="135466" y="643467"/>
                </a:lnTo>
                <a:lnTo>
                  <a:pt x="135466" y="651933"/>
                </a:lnTo>
                <a:lnTo>
                  <a:pt x="135466" y="660400"/>
                </a:lnTo>
                <a:lnTo>
                  <a:pt x="127000" y="668867"/>
                </a:lnTo>
                <a:lnTo>
                  <a:pt x="127000" y="685800"/>
                </a:lnTo>
                <a:lnTo>
                  <a:pt x="127000" y="694267"/>
                </a:lnTo>
                <a:lnTo>
                  <a:pt x="127000" y="711200"/>
                </a:lnTo>
                <a:lnTo>
                  <a:pt x="127000" y="719667"/>
                </a:lnTo>
                <a:lnTo>
                  <a:pt x="127000" y="736600"/>
                </a:lnTo>
                <a:lnTo>
                  <a:pt x="127000" y="745067"/>
                </a:lnTo>
                <a:lnTo>
                  <a:pt x="127000" y="762000"/>
                </a:lnTo>
                <a:lnTo>
                  <a:pt x="127000" y="770467"/>
                </a:lnTo>
                <a:lnTo>
                  <a:pt x="127000" y="787400"/>
                </a:lnTo>
                <a:lnTo>
                  <a:pt x="135466" y="795867"/>
                </a:lnTo>
                <a:lnTo>
                  <a:pt x="135466" y="812800"/>
                </a:lnTo>
                <a:lnTo>
                  <a:pt x="135466" y="829733"/>
                </a:lnTo>
                <a:lnTo>
                  <a:pt x="135466" y="838200"/>
                </a:lnTo>
                <a:lnTo>
                  <a:pt x="143933" y="855133"/>
                </a:lnTo>
                <a:lnTo>
                  <a:pt x="143933" y="872067"/>
                </a:lnTo>
                <a:lnTo>
                  <a:pt x="152400" y="880533"/>
                </a:lnTo>
                <a:lnTo>
                  <a:pt x="152400" y="897467"/>
                </a:lnTo>
                <a:lnTo>
                  <a:pt x="160866" y="905933"/>
                </a:lnTo>
                <a:lnTo>
                  <a:pt x="169333" y="922867"/>
                </a:lnTo>
                <a:lnTo>
                  <a:pt x="169333" y="931333"/>
                </a:lnTo>
                <a:lnTo>
                  <a:pt x="169333" y="948267"/>
                </a:lnTo>
                <a:lnTo>
                  <a:pt x="177800" y="956733"/>
                </a:lnTo>
                <a:lnTo>
                  <a:pt x="177800" y="973667"/>
                </a:lnTo>
                <a:lnTo>
                  <a:pt x="177800" y="982133"/>
                </a:lnTo>
                <a:lnTo>
                  <a:pt x="177800" y="999067"/>
                </a:lnTo>
                <a:lnTo>
                  <a:pt x="177800" y="1007533"/>
                </a:lnTo>
                <a:lnTo>
                  <a:pt x="177800" y="1024467"/>
                </a:lnTo>
                <a:lnTo>
                  <a:pt x="177800" y="1032933"/>
                </a:lnTo>
                <a:lnTo>
                  <a:pt x="177800" y="1041400"/>
                </a:lnTo>
                <a:lnTo>
                  <a:pt x="169333" y="1058333"/>
                </a:lnTo>
                <a:lnTo>
                  <a:pt x="169333" y="1058333"/>
                </a:lnTo>
                <a:lnTo>
                  <a:pt x="152400" y="1066800"/>
                </a:lnTo>
                <a:lnTo>
                  <a:pt x="152400" y="1075267"/>
                </a:lnTo>
                <a:lnTo>
                  <a:pt x="143933" y="1083733"/>
                </a:lnTo>
                <a:lnTo>
                  <a:pt x="127000" y="1092200"/>
                </a:lnTo>
                <a:lnTo>
                  <a:pt x="118533" y="1100667"/>
                </a:lnTo>
                <a:lnTo>
                  <a:pt x="110066" y="1100667"/>
                </a:lnTo>
                <a:lnTo>
                  <a:pt x="93133" y="1109133"/>
                </a:lnTo>
                <a:lnTo>
                  <a:pt x="84666" y="1109133"/>
                </a:lnTo>
                <a:lnTo>
                  <a:pt x="67733" y="1117600"/>
                </a:lnTo>
                <a:lnTo>
                  <a:pt x="59266" y="1117600"/>
                </a:lnTo>
                <a:lnTo>
                  <a:pt x="42333" y="1117600"/>
                </a:lnTo>
                <a:lnTo>
                  <a:pt x="33866" y="1117600"/>
                </a:lnTo>
                <a:lnTo>
                  <a:pt x="25400" y="1117600"/>
                </a:lnTo>
                <a:lnTo>
                  <a:pt x="16933" y="1117600"/>
                </a:lnTo>
                <a:lnTo>
                  <a:pt x="16933" y="1117600"/>
                </a:lnTo>
                <a:lnTo>
                  <a:pt x="16933" y="1117600"/>
                </a:lnTo>
                <a:lnTo>
                  <a:pt x="16933" y="1117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4157133" y="2472267"/>
            <a:ext cx="16935" cy="169334"/>
          </a:xfrm>
          <a:custGeom>
            <a:avLst/>
            <a:gdLst/>
            <a:ahLst/>
            <a:cxnLst/>
            <a:rect l="0" t="0" r="0" b="0"/>
            <a:pathLst>
              <a:path w="16935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01600"/>
                </a:lnTo>
                <a:lnTo>
                  <a:pt x="16934" y="110066"/>
                </a:lnTo>
                <a:lnTo>
                  <a:pt x="16934" y="127000"/>
                </a:lnTo>
                <a:lnTo>
                  <a:pt x="16934" y="135466"/>
                </a:lnTo>
                <a:lnTo>
                  <a:pt x="16934" y="143933"/>
                </a:lnTo>
                <a:lnTo>
                  <a:pt x="16934" y="152400"/>
                </a:lnTo>
                <a:lnTo>
                  <a:pt x="16934" y="160866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4148667" y="2590800"/>
            <a:ext cx="143934" cy="93134"/>
          </a:xfrm>
          <a:custGeom>
            <a:avLst/>
            <a:gdLst/>
            <a:ahLst/>
            <a:cxnLst/>
            <a:rect l="0" t="0" r="0" b="0"/>
            <a:pathLst>
              <a:path w="143934" h="93134">
                <a:moveTo>
                  <a:pt x="16933" y="33867"/>
                </a:move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27000" y="16933"/>
                </a:lnTo>
                <a:lnTo>
                  <a:pt x="135466" y="16933"/>
                </a:lnTo>
                <a:lnTo>
                  <a:pt x="135466" y="25400"/>
                </a:lnTo>
                <a:lnTo>
                  <a:pt x="143933" y="33867"/>
                </a:lnTo>
                <a:lnTo>
                  <a:pt x="143933" y="42333"/>
                </a:lnTo>
                <a:lnTo>
                  <a:pt x="143933" y="50800"/>
                </a:lnTo>
                <a:lnTo>
                  <a:pt x="135466" y="59267"/>
                </a:lnTo>
                <a:lnTo>
                  <a:pt x="127000" y="67733"/>
                </a:lnTo>
                <a:lnTo>
                  <a:pt x="118533" y="76200"/>
                </a:lnTo>
                <a:lnTo>
                  <a:pt x="110066" y="84667"/>
                </a:lnTo>
                <a:lnTo>
                  <a:pt x="93133" y="84667"/>
                </a:lnTo>
                <a:lnTo>
                  <a:pt x="67733" y="93133"/>
                </a:lnTo>
                <a:lnTo>
                  <a:pt x="50800" y="93133"/>
                </a:lnTo>
                <a:lnTo>
                  <a:pt x="33866" y="93133"/>
                </a:lnTo>
                <a:lnTo>
                  <a:pt x="16933" y="93133"/>
                </a:lnTo>
                <a:lnTo>
                  <a:pt x="16933" y="93133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5977467" y="3090333"/>
            <a:ext cx="84667" cy="76201"/>
          </a:xfrm>
          <a:custGeom>
            <a:avLst/>
            <a:gdLst/>
            <a:ahLst/>
            <a:cxnLst/>
            <a:rect l="0" t="0" r="0" b="0"/>
            <a:pathLst>
              <a:path w="84667" h="76201">
                <a:moveTo>
                  <a:pt x="76200" y="25400"/>
                </a:move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67733" y="25400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4"/>
                </a:lnTo>
                <a:lnTo>
                  <a:pt x="76200" y="42334"/>
                </a:lnTo>
                <a:lnTo>
                  <a:pt x="67733" y="42334"/>
                </a:lnTo>
                <a:lnTo>
                  <a:pt x="67733" y="50800"/>
                </a:lnTo>
                <a:lnTo>
                  <a:pt x="59266" y="50800"/>
                </a:lnTo>
                <a:lnTo>
                  <a:pt x="59266" y="50800"/>
                </a:lnTo>
                <a:lnTo>
                  <a:pt x="50800" y="59267"/>
                </a:lnTo>
                <a:lnTo>
                  <a:pt x="42333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25400" y="50800"/>
                </a:lnTo>
                <a:lnTo>
                  <a:pt x="16933" y="50800"/>
                </a:lnTo>
                <a:lnTo>
                  <a:pt x="16933" y="42334"/>
                </a:lnTo>
                <a:lnTo>
                  <a:pt x="8466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42334"/>
                </a:lnTo>
                <a:lnTo>
                  <a:pt x="42333" y="42334"/>
                </a:lnTo>
                <a:lnTo>
                  <a:pt x="33866" y="42334"/>
                </a:lnTo>
                <a:lnTo>
                  <a:pt x="33866" y="50800"/>
                </a:lnTo>
                <a:lnTo>
                  <a:pt x="33866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42334"/>
                </a:lnTo>
                <a:lnTo>
                  <a:pt x="25400" y="33867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67733" y="33867"/>
                </a:lnTo>
                <a:lnTo>
                  <a:pt x="67733" y="42334"/>
                </a:lnTo>
                <a:lnTo>
                  <a:pt x="67733" y="50800"/>
                </a:lnTo>
                <a:lnTo>
                  <a:pt x="67733" y="50800"/>
                </a:lnTo>
                <a:lnTo>
                  <a:pt x="59266" y="59267"/>
                </a:lnTo>
                <a:lnTo>
                  <a:pt x="59266" y="67734"/>
                </a:lnTo>
                <a:lnTo>
                  <a:pt x="50800" y="67734"/>
                </a:lnTo>
                <a:lnTo>
                  <a:pt x="42333" y="76200"/>
                </a:lnTo>
                <a:lnTo>
                  <a:pt x="33866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3" y="76200"/>
                </a:lnTo>
                <a:lnTo>
                  <a:pt x="8466" y="76200"/>
                </a:lnTo>
                <a:lnTo>
                  <a:pt x="8466" y="67734"/>
                </a:lnTo>
                <a:lnTo>
                  <a:pt x="0" y="59267"/>
                </a:lnTo>
                <a:lnTo>
                  <a:pt x="0" y="59267"/>
                </a:lnTo>
                <a:lnTo>
                  <a:pt x="8466" y="42334"/>
                </a:lnTo>
                <a:lnTo>
                  <a:pt x="8466" y="33867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16934"/>
                </a:lnTo>
                <a:lnTo>
                  <a:pt x="67733" y="16934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4"/>
                </a:lnTo>
                <a:lnTo>
                  <a:pt x="76200" y="42334"/>
                </a:lnTo>
                <a:lnTo>
                  <a:pt x="67733" y="50800"/>
                </a:lnTo>
                <a:lnTo>
                  <a:pt x="67733" y="59267"/>
                </a:lnTo>
                <a:lnTo>
                  <a:pt x="59266" y="59267"/>
                </a:lnTo>
                <a:lnTo>
                  <a:pt x="50800" y="59267"/>
                </a:lnTo>
                <a:lnTo>
                  <a:pt x="42333" y="67734"/>
                </a:lnTo>
                <a:lnTo>
                  <a:pt x="42333" y="59267"/>
                </a:lnTo>
                <a:lnTo>
                  <a:pt x="33866" y="59267"/>
                </a:lnTo>
                <a:lnTo>
                  <a:pt x="25400" y="59267"/>
                </a:lnTo>
                <a:lnTo>
                  <a:pt x="25400" y="50800"/>
                </a:lnTo>
                <a:lnTo>
                  <a:pt x="25400" y="42334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16934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42334"/>
                </a:lnTo>
                <a:lnTo>
                  <a:pt x="84666" y="42334"/>
                </a:lnTo>
                <a:lnTo>
                  <a:pt x="84666" y="42334"/>
                </a:lnTo>
                <a:lnTo>
                  <a:pt x="76200" y="50800"/>
                </a:lnTo>
                <a:lnTo>
                  <a:pt x="76200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6214533" y="3318933"/>
            <a:ext cx="16935" cy="228601"/>
          </a:xfrm>
          <a:custGeom>
            <a:avLst/>
            <a:gdLst/>
            <a:ahLst/>
            <a:cxnLst/>
            <a:rect l="0" t="0" r="0" b="0"/>
            <a:pathLst>
              <a:path w="16935" h="228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4"/>
                </a:lnTo>
                <a:lnTo>
                  <a:pt x="16934" y="228600"/>
                </a:lnTo>
                <a:lnTo>
                  <a:pt x="16934" y="228600"/>
                </a:lnTo>
                <a:lnTo>
                  <a:pt x="8467" y="220134"/>
                </a:lnTo>
                <a:lnTo>
                  <a:pt x="8467" y="220134"/>
                </a:lnTo>
                <a:lnTo>
                  <a:pt x="8467" y="211667"/>
                </a:lnTo>
                <a:lnTo>
                  <a:pt x="8467" y="194734"/>
                </a:lnTo>
                <a:lnTo>
                  <a:pt x="8467" y="194734"/>
                </a:lnTo>
                <a:lnTo>
                  <a:pt x="8467" y="186267"/>
                </a:lnTo>
                <a:lnTo>
                  <a:pt x="8467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6206067" y="3285067"/>
            <a:ext cx="143934" cy="42334"/>
          </a:xfrm>
          <a:custGeom>
            <a:avLst/>
            <a:gdLst/>
            <a:ahLst/>
            <a:cxnLst/>
            <a:rect l="0" t="0" r="0" b="0"/>
            <a:pathLst>
              <a:path w="143934" h="42334">
                <a:moveTo>
                  <a:pt x="0" y="42333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10066" y="8466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6189133" y="34120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6409267" y="3547533"/>
            <a:ext cx="8467" cy="127001"/>
          </a:xfrm>
          <a:custGeom>
            <a:avLst/>
            <a:gdLst/>
            <a:ahLst/>
            <a:cxnLst/>
            <a:rect l="0" t="0" r="0" b="0"/>
            <a:pathLst>
              <a:path w="8467" h="127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1837267" y="3048000"/>
            <a:ext cx="135467" cy="101601"/>
          </a:xfrm>
          <a:custGeom>
            <a:avLst/>
            <a:gdLst/>
            <a:ahLst/>
            <a:cxnLst/>
            <a:rect l="0" t="0" r="0" b="0"/>
            <a:pathLst>
              <a:path w="135467" h="101601">
                <a:moveTo>
                  <a:pt x="33866" y="50800"/>
                </a:move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50800" y="50800"/>
                </a:lnTo>
                <a:lnTo>
                  <a:pt x="59266" y="59267"/>
                </a:lnTo>
                <a:lnTo>
                  <a:pt x="59266" y="59267"/>
                </a:lnTo>
                <a:lnTo>
                  <a:pt x="67733" y="59267"/>
                </a:lnTo>
                <a:lnTo>
                  <a:pt x="67733" y="67733"/>
                </a:lnTo>
                <a:lnTo>
                  <a:pt x="67733" y="67733"/>
                </a:lnTo>
                <a:lnTo>
                  <a:pt x="67733" y="67733"/>
                </a:lnTo>
                <a:lnTo>
                  <a:pt x="67733" y="76200"/>
                </a:lnTo>
                <a:lnTo>
                  <a:pt x="67733" y="76200"/>
                </a:lnTo>
                <a:lnTo>
                  <a:pt x="67733" y="76200"/>
                </a:lnTo>
                <a:lnTo>
                  <a:pt x="59266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42333" y="76200"/>
                </a:lnTo>
                <a:lnTo>
                  <a:pt x="42333" y="76200"/>
                </a:lnTo>
                <a:lnTo>
                  <a:pt x="33866" y="76200"/>
                </a:lnTo>
                <a:lnTo>
                  <a:pt x="33866" y="67733"/>
                </a:lnTo>
                <a:lnTo>
                  <a:pt x="33866" y="67733"/>
                </a:lnTo>
                <a:lnTo>
                  <a:pt x="33866" y="67733"/>
                </a:lnTo>
                <a:lnTo>
                  <a:pt x="33866" y="59267"/>
                </a:lnTo>
                <a:lnTo>
                  <a:pt x="42333" y="59267"/>
                </a:lnTo>
                <a:lnTo>
                  <a:pt x="50800" y="50800"/>
                </a:lnTo>
                <a:lnTo>
                  <a:pt x="67733" y="50800"/>
                </a:lnTo>
                <a:lnTo>
                  <a:pt x="76200" y="42333"/>
                </a:lnTo>
                <a:lnTo>
                  <a:pt x="93133" y="42333"/>
                </a:lnTo>
                <a:lnTo>
                  <a:pt x="101600" y="42333"/>
                </a:lnTo>
                <a:lnTo>
                  <a:pt x="110066" y="42333"/>
                </a:lnTo>
                <a:lnTo>
                  <a:pt x="127000" y="50800"/>
                </a:lnTo>
                <a:lnTo>
                  <a:pt x="127000" y="50800"/>
                </a:lnTo>
                <a:lnTo>
                  <a:pt x="135466" y="59267"/>
                </a:lnTo>
                <a:lnTo>
                  <a:pt x="135466" y="67733"/>
                </a:lnTo>
                <a:lnTo>
                  <a:pt x="135466" y="76200"/>
                </a:lnTo>
                <a:lnTo>
                  <a:pt x="127000" y="76200"/>
                </a:lnTo>
                <a:lnTo>
                  <a:pt x="127000" y="84667"/>
                </a:lnTo>
                <a:lnTo>
                  <a:pt x="118533" y="93133"/>
                </a:lnTo>
                <a:lnTo>
                  <a:pt x="101600" y="93133"/>
                </a:lnTo>
                <a:lnTo>
                  <a:pt x="93133" y="93133"/>
                </a:lnTo>
                <a:lnTo>
                  <a:pt x="84666" y="93133"/>
                </a:lnTo>
                <a:lnTo>
                  <a:pt x="76200" y="84667"/>
                </a:lnTo>
                <a:lnTo>
                  <a:pt x="67733" y="84667"/>
                </a:lnTo>
                <a:lnTo>
                  <a:pt x="59266" y="76200"/>
                </a:lnTo>
                <a:lnTo>
                  <a:pt x="59266" y="67733"/>
                </a:lnTo>
                <a:lnTo>
                  <a:pt x="59266" y="59267"/>
                </a:lnTo>
                <a:lnTo>
                  <a:pt x="59266" y="50800"/>
                </a:lnTo>
                <a:lnTo>
                  <a:pt x="67733" y="33867"/>
                </a:lnTo>
                <a:lnTo>
                  <a:pt x="76200" y="25400"/>
                </a:lnTo>
                <a:lnTo>
                  <a:pt x="84666" y="16933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10066" y="50800"/>
                </a:lnTo>
                <a:lnTo>
                  <a:pt x="101600" y="67733"/>
                </a:lnTo>
                <a:lnTo>
                  <a:pt x="93133" y="76200"/>
                </a:lnTo>
                <a:lnTo>
                  <a:pt x="84666" y="84667"/>
                </a:lnTo>
                <a:lnTo>
                  <a:pt x="76200" y="93133"/>
                </a:lnTo>
                <a:lnTo>
                  <a:pt x="67733" y="93133"/>
                </a:lnTo>
                <a:lnTo>
                  <a:pt x="50800" y="101600"/>
                </a:lnTo>
                <a:lnTo>
                  <a:pt x="50800" y="93133"/>
                </a:lnTo>
                <a:lnTo>
                  <a:pt x="42333" y="93133"/>
                </a:lnTo>
                <a:lnTo>
                  <a:pt x="42333" y="84667"/>
                </a:lnTo>
                <a:lnTo>
                  <a:pt x="33866" y="76200"/>
                </a:lnTo>
                <a:lnTo>
                  <a:pt x="42333" y="67733"/>
                </a:lnTo>
                <a:lnTo>
                  <a:pt x="42333" y="59267"/>
                </a:lnTo>
                <a:lnTo>
                  <a:pt x="50800" y="50800"/>
                </a:lnTo>
                <a:lnTo>
                  <a:pt x="50800" y="50800"/>
                </a:lnTo>
                <a:lnTo>
                  <a:pt x="67733" y="42333"/>
                </a:lnTo>
                <a:lnTo>
                  <a:pt x="76200" y="42333"/>
                </a:lnTo>
                <a:lnTo>
                  <a:pt x="84666" y="42333"/>
                </a:lnTo>
                <a:lnTo>
                  <a:pt x="84666" y="50800"/>
                </a:lnTo>
                <a:lnTo>
                  <a:pt x="93133" y="59267"/>
                </a:lnTo>
                <a:lnTo>
                  <a:pt x="93133" y="67733"/>
                </a:lnTo>
                <a:lnTo>
                  <a:pt x="93133" y="67733"/>
                </a:lnTo>
                <a:lnTo>
                  <a:pt x="84666" y="76200"/>
                </a:lnTo>
                <a:lnTo>
                  <a:pt x="76200" y="84667"/>
                </a:lnTo>
                <a:lnTo>
                  <a:pt x="67733" y="84667"/>
                </a:lnTo>
                <a:lnTo>
                  <a:pt x="50800" y="84667"/>
                </a:lnTo>
                <a:lnTo>
                  <a:pt x="42333" y="84667"/>
                </a:lnTo>
                <a:lnTo>
                  <a:pt x="33866" y="84667"/>
                </a:lnTo>
                <a:lnTo>
                  <a:pt x="25400" y="76200"/>
                </a:lnTo>
                <a:lnTo>
                  <a:pt x="16933" y="67733"/>
                </a:lnTo>
                <a:lnTo>
                  <a:pt x="8466" y="59267"/>
                </a:lnTo>
                <a:lnTo>
                  <a:pt x="8466" y="50800"/>
                </a:lnTo>
                <a:lnTo>
                  <a:pt x="8466" y="42333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42333"/>
                </a:lnTo>
                <a:lnTo>
                  <a:pt x="59266" y="59267"/>
                </a:lnTo>
                <a:lnTo>
                  <a:pt x="50800" y="76200"/>
                </a:lnTo>
                <a:lnTo>
                  <a:pt x="50800" y="84667"/>
                </a:lnTo>
                <a:lnTo>
                  <a:pt x="42333" y="93133"/>
                </a:lnTo>
                <a:lnTo>
                  <a:pt x="33866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16933" y="101600"/>
                </a:lnTo>
                <a:lnTo>
                  <a:pt x="8466" y="93133"/>
                </a:lnTo>
                <a:lnTo>
                  <a:pt x="0" y="84667"/>
                </a:lnTo>
                <a:lnTo>
                  <a:pt x="0" y="76200"/>
                </a:lnTo>
                <a:lnTo>
                  <a:pt x="0" y="67733"/>
                </a:lnTo>
                <a:lnTo>
                  <a:pt x="0" y="50800"/>
                </a:lnTo>
                <a:lnTo>
                  <a:pt x="0" y="42333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3" y="42333"/>
                </a:lnTo>
                <a:lnTo>
                  <a:pt x="50800" y="50800"/>
                </a:lnTo>
                <a:lnTo>
                  <a:pt x="50800" y="59267"/>
                </a:lnTo>
                <a:lnTo>
                  <a:pt x="50800" y="67733"/>
                </a:lnTo>
                <a:lnTo>
                  <a:pt x="50800" y="76200"/>
                </a:lnTo>
                <a:lnTo>
                  <a:pt x="50800" y="84667"/>
                </a:lnTo>
                <a:lnTo>
                  <a:pt x="42333" y="84667"/>
                </a:lnTo>
                <a:lnTo>
                  <a:pt x="42333" y="84667"/>
                </a:lnTo>
                <a:lnTo>
                  <a:pt x="33866" y="84667"/>
                </a:lnTo>
                <a:lnTo>
                  <a:pt x="25400" y="84667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67733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42333"/>
                </a:lnTo>
                <a:lnTo>
                  <a:pt x="2540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1727200" y="3318933"/>
            <a:ext cx="42334" cy="220135"/>
          </a:xfrm>
          <a:custGeom>
            <a:avLst/>
            <a:gdLst/>
            <a:ahLst/>
            <a:cxnLst/>
            <a:rect l="0" t="0" r="0" b="0"/>
            <a:pathLst>
              <a:path w="42334" h="220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25400" y="186267"/>
                </a:lnTo>
                <a:lnTo>
                  <a:pt x="33867" y="203200"/>
                </a:lnTo>
                <a:lnTo>
                  <a:pt x="33867" y="211667"/>
                </a:lnTo>
                <a:lnTo>
                  <a:pt x="33867" y="220134"/>
                </a:lnTo>
                <a:lnTo>
                  <a:pt x="42333" y="220134"/>
                </a:lnTo>
                <a:lnTo>
                  <a:pt x="42333" y="220134"/>
                </a:lnTo>
                <a:lnTo>
                  <a:pt x="42333" y="220134"/>
                </a:lnTo>
                <a:lnTo>
                  <a:pt x="42333" y="220134"/>
                </a:lnTo>
                <a:lnTo>
                  <a:pt x="42333" y="211667"/>
                </a:lnTo>
                <a:lnTo>
                  <a:pt x="423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1718733" y="3302000"/>
            <a:ext cx="152401" cy="33868"/>
          </a:xfrm>
          <a:custGeom>
            <a:avLst/>
            <a:gdLst/>
            <a:ahLst/>
            <a:cxnLst/>
            <a:rect l="0" t="0" r="0" b="0"/>
            <a:pathLst>
              <a:path w="152401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43934" y="16933"/>
                </a:lnTo>
                <a:lnTo>
                  <a:pt x="1439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1735667" y="3429000"/>
            <a:ext cx="160867" cy="8468"/>
          </a:xfrm>
          <a:custGeom>
            <a:avLst/>
            <a:gdLst/>
            <a:ahLst/>
            <a:cxnLst/>
            <a:rect l="0" t="0" r="0" b="0"/>
            <a:pathLst>
              <a:path w="160867" h="84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1879600" y="3496733"/>
            <a:ext cx="143934" cy="143935"/>
          </a:xfrm>
          <a:custGeom>
            <a:avLst/>
            <a:gdLst/>
            <a:ahLst/>
            <a:cxnLst/>
            <a:rect l="0" t="0" r="0" b="0"/>
            <a:pathLst>
              <a:path w="143934" h="1439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67733" y="25400"/>
                </a:lnTo>
                <a:lnTo>
                  <a:pt x="67733" y="33867"/>
                </a:lnTo>
                <a:lnTo>
                  <a:pt x="67733" y="42334"/>
                </a:lnTo>
                <a:lnTo>
                  <a:pt x="67733" y="59267"/>
                </a:lnTo>
                <a:lnTo>
                  <a:pt x="59267" y="67734"/>
                </a:lnTo>
                <a:lnTo>
                  <a:pt x="50800" y="76200"/>
                </a:lnTo>
                <a:lnTo>
                  <a:pt x="33867" y="84667"/>
                </a:lnTo>
                <a:lnTo>
                  <a:pt x="25400" y="93134"/>
                </a:lnTo>
                <a:lnTo>
                  <a:pt x="16933" y="101600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18534"/>
                </a:lnTo>
                <a:lnTo>
                  <a:pt x="16933" y="118534"/>
                </a:lnTo>
                <a:lnTo>
                  <a:pt x="25400" y="127000"/>
                </a:lnTo>
                <a:lnTo>
                  <a:pt x="42333" y="127000"/>
                </a:lnTo>
                <a:lnTo>
                  <a:pt x="59267" y="127000"/>
                </a:lnTo>
                <a:lnTo>
                  <a:pt x="76200" y="135467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35467" y="135467"/>
                </a:lnTo>
                <a:lnTo>
                  <a:pt x="135467" y="135467"/>
                </a:lnTo>
                <a:lnTo>
                  <a:pt x="143933" y="143934"/>
                </a:lnTo>
                <a:lnTo>
                  <a:pt x="143933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3987800" y="3098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3987800" y="2827867"/>
            <a:ext cx="1981201" cy="296334"/>
          </a:xfrm>
          <a:custGeom>
            <a:avLst/>
            <a:gdLst/>
            <a:ahLst/>
            <a:cxnLst/>
            <a:rect l="0" t="0" r="0" b="0"/>
            <a:pathLst>
              <a:path w="1981201" h="296334">
                <a:moveTo>
                  <a:pt x="0" y="279400"/>
                </a:move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6"/>
                </a:lnTo>
                <a:lnTo>
                  <a:pt x="8467" y="262466"/>
                </a:lnTo>
                <a:lnTo>
                  <a:pt x="8467" y="254000"/>
                </a:lnTo>
                <a:lnTo>
                  <a:pt x="8467" y="254000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37066"/>
                </a:lnTo>
                <a:lnTo>
                  <a:pt x="25400" y="228600"/>
                </a:lnTo>
                <a:lnTo>
                  <a:pt x="25400" y="220133"/>
                </a:lnTo>
                <a:lnTo>
                  <a:pt x="33867" y="211666"/>
                </a:lnTo>
                <a:lnTo>
                  <a:pt x="33867" y="211666"/>
                </a:lnTo>
                <a:lnTo>
                  <a:pt x="42333" y="203200"/>
                </a:lnTo>
                <a:lnTo>
                  <a:pt x="50800" y="194733"/>
                </a:lnTo>
                <a:lnTo>
                  <a:pt x="50800" y="194733"/>
                </a:lnTo>
                <a:lnTo>
                  <a:pt x="59267" y="186266"/>
                </a:lnTo>
                <a:lnTo>
                  <a:pt x="59267" y="177800"/>
                </a:lnTo>
                <a:lnTo>
                  <a:pt x="67733" y="169333"/>
                </a:lnTo>
                <a:lnTo>
                  <a:pt x="76200" y="169333"/>
                </a:lnTo>
                <a:lnTo>
                  <a:pt x="84667" y="160866"/>
                </a:lnTo>
                <a:lnTo>
                  <a:pt x="84667" y="152400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10067" y="135466"/>
                </a:lnTo>
                <a:lnTo>
                  <a:pt x="118533" y="135466"/>
                </a:lnTo>
                <a:lnTo>
                  <a:pt x="127000" y="127000"/>
                </a:lnTo>
                <a:lnTo>
                  <a:pt x="135467" y="118533"/>
                </a:lnTo>
                <a:lnTo>
                  <a:pt x="143933" y="118533"/>
                </a:lnTo>
                <a:lnTo>
                  <a:pt x="152400" y="110066"/>
                </a:lnTo>
                <a:lnTo>
                  <a:pt x="160867" y="110066"/>
                </a:lnTo>
                <a:lnTo>
                  <a:pt x="169333" y="101600"/>
                </a:lnTo>
                <a:lnTo>
                  <a:pt x="177800" y="93133"/>
                </a:lnTo>
                <a:lnTo>
                  <a:pt x="186267" y="93133"/>
                </a:lnTo>
                <a:lnTo>
                  <a:pt x="194733" y="93133"/>
                </a:lnTo>
                <a:lnTo>
                  <a:pt x="203200" y="84666"/>
                </a:lnTo>
                <a:lnTo>
                  <a:pt x="211667" y="84666"/>
                </a:lnTo>
                <a:lnTo>
                  <a:pt x="220133" y="76200"/>
                </a:lnTo>
                <a:lnTo>
                  <a:pt x="228600" y="76200"/>
                </a:lnTo>
                <a:lnTo>
                  <a:pt x="237067" y="76200"/>
                </a:lnTo>
                <a:lnTo>
                  <a:pt x="245533" y="67733"/>
                </a:lnTo>
                <a:lnTo>
                  <a:pt x="262467" y="67733"/>
                </a:lnTo>
                <a:lnTo>
                  <a:pt x="270933" y="67733"/>
                </a:lnTo>
                <a:lnTo>
                  <a:pt x="279400" y="67733"/>
                </a:lnTo>
                <a:lnTo>
                  <a:pt x="287867" y="67733"/>
                </a:lnTo>
                <a:lnTo>
                  <a:pt x="296333" y="67733"/>
                </a:lnTo>
                <a:lnTo>
                  <a:pt x="304800" y="67733"/>
                </a:lnTo>
                <a:lnTo>
                  <a:pt x="313267" y="67733"/>
                </a:lnTo>
                <a:lnTo>
                  <a:pt x="321733" y="67733"/>
                </a:lnTo>
                <a:lnTo>
                  <a:pt x="330200" y="67733"/>
                </a:lnTo>
                <a:lnTo>
                  <a:pt x="338667" y="76200"/>
                </a:lnTo>
                <a:lnTo>
                  <a:pt x="347133" y="76200"/>
                </a:lnTo>
                <a:lnTo>
                  <a:pt x="355600" y="76200"/>
                </a:lnTo>
                <a:lnTo>
                  <a:pt x="355600" y="76200"/>
                </a:lnTo>
                <a:lnTo>
                  <a:pt x="372533" y="76200"/>
                </a:lnTo>
                <a:lnTo>
                  <a:pt x="381000" y="76200"/>
                </a:lnTo>
                <a:lnTo>
                  <a:pt x="381000" y="84666"/>
                </a:lnTo>
                <a:lnTo>
                  <a:pt x="389467" y="84666"/>
                </a:lnTo>
                <a:lnTo>
                  <a:pt x="397933" y="84666"/>
                </a:lnTo>
                <a:lnTo>
                  <a:pt x="406400" y="84666"/>
                </a:lnTo>
                <a:lnTo>
                  <a:pt x="414867" y="93133"/>
                </a:lnTo>
                <a:lnTo>
                  <a:pt x="423333" y="93133"/>
                </a:lnTo>
                <a:lnTo>
                  <a:pt x="431800" y="93133"/>
                </a:lnTo>
                <a:lnTo>
                  <a:pt x="440267" y="101600"/>
                </a:lnTo>
                <a:lnTo>
                  <a:pt x="448733" y="101600"/>
                </a:lnTo>
                <a:lnTo>
                  <a:pt x="448733" y="101600"/>
                </a:lnTo>
                <a:lnTo>
                  <a:pt x="457200" y="101600"/>
                </a:lnTo>
                <a:lnTo>
                  <a:pt x="465667" y="110066"/>
                </a:lnTo>
                <a:lnTo>
                  <a:pt x="474133" y="110066"/>
                </a:lnTo>
                <a:lnTo>
                  <a:pt x="482600" y="110066"/>
                </a:lnTo>
                <a:lnTo>
                  <a:pt x="491067" y="118533"/>
                </a:lnTo>
                <a:lnTo>
                  <a:pt x="499533" y="118533"/>
                </a:lnTo>
                <a:lnTo>
                  <a:pt x="508000" y="118533"/>
                </a:lnTo>
                <a:lnTo>
                  <a:pt x="516467" y="118533"/>
                </a:lnTo>
                <a:lnTo>
                  <a:pt x="524933" y="127000"/>
                </a:lnTo>
                <a:lnTo>
                  <a:pt x="533400" y="127000"/>
                </a:lnTo>
                <a:lnTo>
                  <a:pt x="541867" y="127000"/>
                </a:lnTo>
                <a:lnTo>
                  <a:pt x="550333" y="127000"/>
                </a:lnTo>
                <a:lnTo>
                  <a:pt x="558800" y="135466"/>
                </a:lnTo>
                <a:lnTo>
                  <a:pt x="567267" y="135466"/>
                </a:lnTo>
                <a:lnTo>
                  <a:pt x="575733" y="135466"/>
                </a:lnTo>
                <a:lnTo>
                  <a:pt x="584200" y="135466"/>
                </a:lnTo>
                <a:lnTo>
                  <a:pt x="592667" y="135466"/>
                </a:lnTo>
                <a:lnTo>
                  <a:pt x="601133" y="143933"/>
                </a:lnTo>
                <a:lnTo>
                  <a:pt x="609600" y="143933"/>
                </a:lnTo>
                <a:lnTo>
                  <a:pt x="618067" y="143933"/>
                </a:lnTo>
                <a:lnTo>
                  <a:pt x="635000" y="143933"/>
                </a:lnTo>
                <a:lnTo>
                  <a:pt x="643467" y="143933"/>
                </a:lnTo>
                <a:lnTo>
                  <a:pt x="651933" y="152400"/>
                </a:lnTo>
                <a:lnTo>
                  <a:pt x="660400" y="152400"/>
                </a:lnTo>
                <a:lnTo>
                  <a:pt x="668867" y="152400"/>
                </a:lnTo>
                <a:lnTo>
                  <a:pt x="677333" y="152400"/>
                </a:lnTo>
                <a:lnTo>
                  <a:pt x="694267" y="152400"/>
                </a:lnTo>
                <a:lnTo>
                  <a:pt x="702733" y="152400"/>
                </a:lnTo>
                <a:lnTo>
                  <a:pt x="711200" y="152400"/>
                </a:lnTo>
                <a:lnTo>
                  <a:pt x="719667" y="152400"/>
                </a:lnTo>
                <a:lnTo>
                  <a:pt x="728133" y="160866"/>
                </a:lnTo>
                <a:lnTo>
                  <a:pt x="745067" y="160866"/>
                </a:lnTo>
                <a:lnTo>
                  <a:pt x="753533" y="160866"/>
                </a:lnTo>
                <a:lnTo>
                  <a:pt x="762000" y="160866"/>
                </a:lnTo>
                <a:lnTo>
                  <a:pt x="778933" y="160866"/>
                </a:lnTo>
                <a:lnTo>
                  <a:pt x="787400" y="160866"/>
                </a:lnTo>
                <a:lnTo>
                  <a:pt x="804333" y="160866"/>
                </a:lnTo>
                <a:lnTo>
                  <a:pt x="812800" y="160866"/>
                </a:lnTo>
                <a:lnTo>
                  <a:pt x="821267" y="160866"/>
                </a:lnTo>
                <a:lnTo>
                  <a:pt x="838200" y="160866"/>
                </a:lnTo>
                <a:lnTo>
                  <a:pt x="846667" y="160866"/>
                </a:lnTo>
                <a:lnTo>
                  <a:pt x="863600" y="160866"/>
                </a:lnTo>
                <a:lnTo>
                  <a:pt x="872067" y="160866"/>
                </a:lnTo>
                <a:lnTo>
                  <a:pt x="880533" y="160866"/>
                </a:lnTo>
                <a:lnTo>
                  <a:pt x="897467" y="152400"/>
                </a:lnTo>
                <a:lnTo>
                  <a:pt x="905933" y="152400"/>
                </a:lnTo>
                <a:lnTo>
                  <a:pt x="922867" y="152400"/>
                </a:lnTo>
                <a:lnTo>
                  <a:pt x="931333" y="152400"/>
                </a:lnTo>
                <a:lnTo>
                  <a:pt x="939800" y="143933"/>
                </a:lnTo>
                <a:lnTo>
                  <a:pt x="956733" y="143933"/>
                </a:lnTo>
                <a:lnTo>
                  <a:pt x="965200" y="135466"/>
                </a:lnTo>
                <a:lnTo>
                  <a:pt x="982133" y="135466"/>
                </a:lnTo>
                <a:lnTo>
                  <a:pt x="990600" y="127000"/>
                </a:lnTo>
                <a:lnTo>
                  <a:pt x="999067" y="127000"/>
                </a:lnTo>
                <a:lnTo>
                  <a:pt x="1007533" y="118533"/>
                </a:lnTo>
                <a:lnTo>
                  <a:pt x="1024467" y="118533"/>
                </a:lnTo>
                <a:lnTo>
                  <a:pt x="1032933" y="110066"/>
                </a:lnTo>
                <a:lnTo>
                  <a:pt x="1041400" y="101600"/>
                </a:lnTo>
                <a:lnTo>
                  <a:pt x="1058333" y="101600"/>
                </a:lnTo>
                <a:lnTo>
                  <a:pt x="1066800" y="93133"/>
                </a:lnTo>
                <a:lnTo>
                  <a:pt x="1075267" y="84666"/>
                </a:lnTo>
                <a:lnTo>
                  <a:pt x="1083733" y="76200"/>
                </a:lnTo>
                <a:lnTo>
                  <a:pt x="1092200" y="76200"/>
                </a:lnTo>
                <a:lnTo>
                  <a:pt x="1100667" y="67733"/>
                </a:lnTo>
                <a:lnTo>
                  <a:pt x="1109133" y="59266"/>
                </a:lnTo>
                <a:lnTo>
                  <a:pt x="1117600" y="50800"/>
                </a:lnTo>
                <a:lnTo>
                  <a:pt x="1126067" y="50800"/>
                </a:lnTo>
                <a:lnTo>
                  <a:pt x="1126067" y="42333"/>
                </a:lnTo>
                <a:lnTo>
                  <a:pt x="1134533" y="33866"/>
                </a:lnTo>
                <a:lnTo>
                  <a:pt x="1134533" y="33866"/>
                </a:lnTo>
                <a:lnTo>
                  <a:pt x="1143000" y="25400"/>
                </a:lnTo>
                <a:lnTo>
                  <a:pt x="1143000" y="25400"/>
                </a:lnTo>
                <a:lnTo>
                  <a:pt x="1143000" y="16933"/>
                </a:lnTo>
                <a:lnTo>
                  <a:pt x="1143000" y="16933"/>
                </a:lnTo>
                <a:lnTo>
                  <a:pt x="1151467" y="8466"/>
                </a:lnTo>
                <a:lnTo>
                  <a:pt x="1151467" y="8466"/>
                </a:lnTo>
                <a:lnTo>
                  <a:pt x="1151467" y="8466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8466"/>
                </a:lnTo>
                <a:lnTo>
                  <a:pt x="1151467" y="8466"/>
                </a:lnTo>
                <a:lnTo>
                  <a:pt x="1151467" y="8466"/>
                </a:lnTo>
                <a:lnTo>
                  <a:pt x="1151467" y="8466"/>
                </a:lnTo>
                <a:lnTo>
                  <a:pt x="1151467" y="16933"/>
                </a:lnTo>
                <a:lnTo>
                  <a:pt x="1151467" y="16933"/>
                </a:lnTo>
                <a:lnTo>
                  <a:pt x="1151467" y="25400"/>
                </a:lnTo>
                <a:lnTo>
                  <a:pt x="1151467" y="25400"/>
                </a:lnTo>
                <a:lnTo>
                  <a:pt x="1159933" y="25400"/>
                </a:lnTo>
                <a:lnTo>
                  <a:pt x="1159933" y="33866"/>
                </a:lnTo>
                <a:lnTo>
                  <a:pt x="1159933" y="33866"/>
                </a:lnTo>
                <a:lnTo>
                  <a:pt x="1159933" y="42333"/>
                </a:lnTo>
                <a:lnTo>
                  <a:pt x="1159933" y="42333"/>
                </a:lnTo>
                <a:lnTo>
                  <a:pt x="1168400" y="50800"/>
                </a:lnTo>
                <a:lnTo>
                  <a:pt x="1168400" y="59266"/>
                </a:lnTo>
                <a:lnTo>
                  <a:pt x="1168400" y="59266"/>
                </a:lnTo>
                <a:lnTo>
                  <a:pt x="1168400" y="67733"/>
                </a:lnTo>
                <a:lnTo>
                  <a:pt x="1176867" y="67733"/>
                </a:lnTo>
                <a:lnTo>
                  <a:pt x="1176867" y="76200"/>
                </a:lnTo>
                <a:lnTo>
                  <a:pt x="1185333" y="76200"/>
                </a:lnTo>
                <a:lnTo>
                  <a:pt x="1185333" y="84666"/>
                </a:lnTo>
                <a:lnTo>
                  <a:pt x="1185333" y="93133"/>
                </a:lnTo>
                <a:lnTo>
                  <a:pt x="1193800" y="93133"/>
                </a:lnTo>
                <a:lnTo>
                  <a:pt x="1202267" y="93133"/>
                </a:lnTo>
                <a:lnTo>
                  <a:pt x="1202267" y="101600"/>
                </a:lnTo>
                <a:lnTo>
                  <a:pt x="1210733" y="101600"/>
                </a:lnTo>
                <a:lnTo>
                  <a:pt x="1210733" y="110066"/>
                </a:lnTo>
                <a:lnTo>
                  <a:pt x="1219200" y="110066"/>
                </a:lnTo>
                <a:lnTo>
                  <a:pt x="1227667" y="118533"/>
                </a:lnTo>
                <a:lnTo>
                  <a:pt x="1227667" y="118533"/>
                </a:lnTo>
                <a:lnTo>
                  <a:pt x="1236133" y="118533"/>
                </a:lnTo>
                <a:lnTo>
                  <a:pt x="1244600" y="127000"/>
                </a:lnTo>
                <a:lnTo>
                  <a:pt x="1253067" y="127000"/>
                </a:lnTo>
                <a:lnTo>
                  <a:pt x="1261533" y="135466"/>
                </a:lnTo>
                <a:lnTo>
                  <a:pt x="1261533" y="135466"/>
                </a:lnTo>
                <a:lnTo>
                  <a:pt x="1270000" y="135466"/>
                </a:lnTo>
                <a:lnTo>
                  <a:pt x="1278467" y="135466"/>
                </a:lnTo>
                <a:lnTo>
                  <a:pt x="1286933" y="143933"/>
                </a:lnTo>
                <a:lnTo>
                  <a:pt x="1295400" y="143933"/>
                </a:lnTo>
                <a:lnTo>
                  <a:pt x="1303867" y="143933"/>
                </a:lnTo>
                <a:lnTo>
                  <a:pt x="1312333" y="143933"/>
                </a:lnTo>
                <a:lnTo>
                  <a:pt x="1320800" y="143933"/>
                </a:lnTo>
                <a:lnTo>
                  <a:pt x="1329267" y="143933"/>
                </a:lnTo>
                <a:lnTo>
                  <a:pt x="1337733" y="143933"/>
                </a:lnTo>
                <a:lnTo>
                  <a:pt x="1346200" y="143933"/>
                </a:lnTo>
                <a:lnTo>
                  <a:pt x="1354667" y="143933"/>
                </a:lnTo>
                <a:lnTo>
                  <a:pt x="1363133" y="143933"/>
                </a:lnTo>
                <a:lnTo>
                  <a:pt x="1371600" y="143933"/>
                </a:lnTo>
                <a:lnTo>
                  <a:pt x="1380067" y="143933"/>
                </a:lnTo>
                <a:lnTo>
                  <a:pt x="1388533" y="143933"/>
                </a:lnTo>
                <a:lnTo>
                  <a:pt x="1405467" y="143933"/>
                </a:lnTo>
                <a:lnTo>
                  <a:pt x="1413933" y="143933"/>
                </a:lnTo>
                <a:lnTo>
                  <a:pt x="1422400" y="143933"/>
                </a:lnTo>
                <a:lnTo>
                  <a:pt x="1430867" y="143933"/>
                </a:lnTo>
                <a:lnTo>
                  <a:pt x="1439333" y="143933"/>
                </a:lnTo>
                <a:lnTo>
                  <a:pt x="1456267" y="143933"/>
                </a:lnTo>
                <a:lnTo>
                  <a:pt x="1464733" y="135466"/>
                </a:lnTo>
                <a:lnTo>
                  <a:pt x="1464733" y="135466"/>
                </a:lnTo>
                <a:lnTo>
                  <a:pt x="1473200" y="135466"/>
                </a:lnTo>
                <a:lnTo>
                  <a:pt x="1481667" y="135466"/>
                </a:lnTo>
                <a:lnTo>
                  <a:pt x="1490133" y="135466"/>
                </a:lnTo>
                <a:lnTo>
                  <a:pt x="1498600" y="127000"/>
                </a:lnTo>
                <a:lnTo>
                  <a:pt x="1507067" y="127000"/>
                </a:lnTo>
                <a:lnTo>
                  <a:pt x="1515533" y="127000"/>
                </a:lnTo>
                <a:lnTo>
                  <a:pt x="1524000" y="118533"/>
                </a:lnTo>
                <a:lnTo>
                  <a:pt x="1532467" y="118533"/>
                </a:lnTo>
                <a:lnTo>
                  <a:pt x="1540933" y="118533"/>
                </a:lnTo>
                <a:lnTo>
                  <a:pt x="1549400" y="110066"/>
                </a:lnTo>
                <a:lnTo>
                  <a:pt x="1566333" y="110066"/>
                </a:lnTo>
                <a:lnTo>
                  <a:pt x="1574800" y="101600"/>
                </a:lnTo>
                <a:lnTo>
                  <a:pt x="1574800" y="101600"/>
                </a:lnTo>
                <a:lnTo>
                  <a:pt x="1583267" y="101600"/>
                </a:lnTo>
                <a:lnTo>
                  <a:pt x="1591733" y="101600"/>
                </a:lnTo>
                <a:lnTo>
                  <a:pt x="1600200" y="101600"/>
                </a:lnTo>
                <a:lnTo>
                  <a:pt x="1608667" y="93133"/>
                </a:lnTo>
                <a:lnTo>
                  <a:pt x="1617133" y="93133"/>
                </a:lnTo>
                <a:lnTo>
                  <a:pt x="1625600" y="93133"/>
                </a:lnTo>
                <a:lnTo>
                  <a:pt x="1634067" y="93133"/>
                </a:lnTo>
                <a:lnTo>
                  <a:pt x="1642533" y="84666"/>
                </a:lnTo>
                <a:lnTo>
                  <a:pt x="1651000" y="84666"/>
                </a:lnTo>
                <a:lnTo>
                  <a:pt x="1659467" y="84666"/>
                </a:lnTo>
                <a:lnTo>
                  <a:pt x="1667933" y="84666"/>
                </a:lnTo>
                <a:lnTo>
                  <a:pt x="1676400" y="84666"/>
                </a:lnTo>
                <a:lnTo>
                  <a:pt x="1684867" y="76200"/>
                </a:lnTo>
                <a:lnTo>
                  <a:pt x="1693333" y="76200"/>
                </a:lnTo>
                <a:lnTo>
                  <a:pt x="1701800" y="76200"/>
                </a:lnTo>
                <a:lnTo>
                  <a:pt x="1710267" y="76200"/>
                </a:lnTo>
                <a:lnTo>
                  <a:pt x="1718733" y="76200"/>
                </a:lnTo>
                <a:lnTo>
                  <a:pt x="1727200" y="76200"/>
                </a:lnTo>
                <a:lnTo>
                  <a:pt x="1735667" y="76200"/>
                </a:lnTo>
                <a:lnTo>
                  <a:pt x="1744133" y="76200"/>
                </a:lnTo>
                <a:lnTo>
                  <a:pt x="1752600" y="76200"/>
                </a:lnTo>
                <a:lnTo>
                  <a:pt x="1761067" y="76200"/>
                </a:lnTo>
                <a:lnTo>
                  <a:pt x="1769533" y="76200"/>
                </a:lnTo>
                <a:lnTo>
                  <a:pt x="1778000" y="84666"/>
                </a:lnTo>
                <a:lnTo>
                  <a:pt x="1786467" y="84666"/>
                </a:lnTo>
                <a:lnTo>
                  <a:pt x="1786467" y="84666"/>
                </a:lnTo>
                <a:lnTo>
                  <a:pt x="1794933" y="93133"/>
                </a:lnTo>
                <a:lnTo>
                  <a:pt x="1803400" y="93133"/>
                </a:lnTo>
                <a:lnTo>
                  <a:pt x="1811867" y="93133"/>
                </a:lnTo>
                <a:lnTo>
                  <a:pt x="1811867" y="93133"/>
                </a:lnTo>
                <a:lnTo>
                  <a:pt x="1820333" y="93133"/>
                </a:lnTo>
                <a:lnTo>
                  <a:pt x="1828800" y="101600"/>
                </a:lnTo>
                <a:lnTo>
                  <a:pt x="1837267" y="101600"/>
                </a:lnTo>
                <a:lnTo>
                  <a:pt x="1837267" y="101600"/>
                </a:lnTo>
                <a:lnTo>
                  <a:pt x="1845733" y="110066"/>
                </a:lnTo>
                <a:lnTo>
                  <a:pt x="1845733" y="110066"/>
                </a:lnTo>
                <a:lnTo>
                  <a:pt x="1854200" y="118533"/>
                </a:lnTo>
                <a:lnTo>
                  <a:pt x="1854200" y="118533"/>
                </a:lnTo>
                <a:lnTo>
                  <a:pt x="1862667" y="118533"/>
                </a:lnTo>
                <a:lnTo>
                  <a:pt x="1871133" y="127000"/>
                </a:lnTo>
                <a:lnTo>
                  <a:pt x="1871133" y="135466"/>
                </a:lnTo>
                <a:lnTo>
                  <a:pt x="1879600" y="135466"/>
                </a:lnTo>
                <a:lnTo>
                  <a:pt x="1879600" y="143933"/>
                </a:lnTo>
                <a:lnTo>
                  <a:pt x="1888067" y="143933"/>
                </a:lnTo>
                <a:lnTo>
                  <a:pt x="1888067" y="152400"/>
                </a:lnTo>
                <a:lnTo>
                  <a:pt x="1896533" y="152400"/>
                </a:lnTo>
                <a:lnTo>
                  <a:pt x="1905000" y="160866"/>
                </a:lnTo>
                <a:lnTo>
                  <a:pt x="1905000" y="160866"/>
                </a:lnTo>
                <a:lnTo>
                  <a:pt x="1913467" y="169333"/>
                </a:lnTo>
                <a:lnTo>
                  <a:pt x="1913467" y="177800"/>
                </a:lnTo>
                <a:lnTo>
                  <a:pt x="1921933" y="186266"/>
                </a:lnTo>
                <a:lnTo>
                  <a:pt x="1921933" y="186266"/>
                </a:lnTo>
                <a:lnTo>
                  <a:pt x="1921933" y="194733"/>
                </a:lnTo>
                <a:lnTo>
                  <a:pt x="1930400" y="194733"/>
                </a:lnTo>
                <a:lnTo>
                  <a:pt x="1930400" y="203200"/>
                </a:lnTo>
                <a:lnTo>
                  <a:pt x="1938867" y="211666"/>
                </a:lnTo>
                <a:lnTo>
                  <a:pt x="1938867" y="211666"/>
                </a:lnTo>
                <a:lnTo>
                  <a:pt x="1938867" y="220133"/>
                </a:lnTo>
                <a:lnTo>
                  <a:pt x="1947333" y="228600"/>
                </a:lnTo>
                <a:lnTo>
                  <a:pt x="1947333" y="228600"/>
                </a:lnTo>
                <a:lnTo>
                  <a:pt x="1947333" y="237066"/>
                </a:lnTo>
                <a:lnTo>
                  <a:pt x="1955800" y="245533"/>
                </a:lnTo>
                <a:lnTo>
                  <a:pt x="1955800" y="245533"/>
                </a:lnTo>
                <a:lnTo>
                  <a:pt x="1964267" y="254000"/>
                </a:lnTo>
                <a:lnTo>
                  <a:pt x="1964267" y="262466"/>
                </a:lnTo>
                <a:lnTo>
                  <a:pt x="1964267" y="262466"/>
                </a:lnTo>
                <a:lnTo>
                  <a:pt x="1972733" y="262466"/>
                </a:lnTo>
                <a:lnTo>
                  <a:pt x="1972733" y="270933"/>
                </a:lnTo>
                <a:lnTo>
                  <a:pt x="1972733" y="270933"/>
                </a:lnTo>
                <a:lnTo>
                  <a:pt x="1972733" y="270933"/>
                </a:lnTo>
                <a:lnTo>
                  <a:pt x="1981200" y="279400"/>
                </a:lnTo>
                <a:lnTo>
                  <a:pt x="1981200" y="279400"/>
                </a:lnTo>
                <a:lnTo>
                  <a:pt x="1981200" y="279400"/>
                </a:lnTo>
                <a:lnTo>
                  <a:pt x="1981200" y="279400"/>
                </a:lnTo>
                <a:lnTo>
                  <a:pt x="1981200" y="279400"/>
                </a:lnTo>
                <a:lnTo>
                  <a:pt x="1981200" y="279400"/>
                </a:lnTo>
                <a:lnTo>
                  <a:pt x="19812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3953933" y="3090333"/>
            <a:ext cx="2048935" cy="33868"/>
          </a:xfrm>
          <a:custGeom>
            <a:avLst/>
            <a:gdLst/>
            <a:ahLst/>
            <a:cxnLst/>
            <a:rect l="0" t="0" r="0" b="0"/>
            <a:pathLst>
              <a:path w="2048935" h="33868">
                <a:moveTo>
                  <a:pt x="8467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4" y="33867"/>
                </a:lnTo>
                <a:lnTo>
                  <a:pt x="50800" y="33867"/>
                </a:lnTo>
                <a:lnTo>
                  <a:pt x="59267" y="33867"/>
                </a:lnTo>
                <a:lnTo>
                  <a:pt x="67734" y="33867"/>
                </a:lnTo>
                <a:lnTo>
                  <a:pt x="76200" y="33867"/>
                </a:lnTo>
                <a:lnTo>
                  <a:pt x="84667" y="33867"/>
                </a:lnTo>
                <a:lnTo>
                  <a:pt x="93134" y="33867"/>
                </a:lnTo>
                <a:lnTo>
                  <a:pt x="101600" y="33867"/>
                </a:lnTo>
                <a:lnTo>
                  <a:pt x="110067" y="33867"/>
                </a:lnTo>
                <a:lnTo>
                  <a:pt x="118534" y="33867"/>
                </a:lnTo>
                <a:lnTo>
                  <a:pt x="135467" y="33867"/>
                </a:lnTo>
                <a:lnTo>
                  <a:pt x="143934" y="33867"/>
                </a:lnTo>
                <a:lnTo>
                  <a:pt x="152400" y="33867"/>
                </a:lnTo>
                <a:lnTo>
                  <a:pt x="160867" y="33867"/>
                </a:lnTo>
                <a:lnTo>
                  <a:pt x="169334" y="33867"/>
                </a:lnTo>
                <a:lnTo>
                  <a:pt x="186267" y="33867"/>
                </a:lnTo>
                <a:lnTo>
                  <a:pt x="194734" y="33867"/>
                </a:lnTo>
                <a:lnTo>
                  <a:pt x="203200" y="33867"/>
                </a:lnTo>
                <a:lnTo>
                  <a:pt x="220134" y="33867"/>
                </a:lnTo>
                <a:lnTo>
                  <a:pt x="228600" y="33867"/>
                </a:lnTo>
                <a:lnTo>
                  <a:pt x="237067" y="33867"/>
                </a:lnTo>
                <a:lnTo>
                  <a:pt x="254000" y="33867"/>
                </a:lnTo>
                <a:lnTo>
                  <a:pt x="262467" y="33867"/>
                </a:lnTo>
                <a:lnTo>
                  <a:pt x="279400" y="33867"/>
                </a:lnTo>
                <a:lnTo>
                  <a:pt x="287867" y="33867"/>
                </a:lnTo>
                <a:lnTo>
                  <a:pt x="304800" y="33867"/>
                </a:lnTo>
                <a:lnTo>
                  <a:pt x="313267" y="33867"/>
                </a:lnTo>
                <a:lnTo>
                  <a:pt x="330200" y="33867"/>
                </a:lnTo>
                <a:lnTo>
                  <a:pt x="338667" y="33867"/>
                </a:lnTo>
                <a:lnTo>
                  <a:pt x="355600" y="33867"/>
                </a:lnTo>
                <a:lnTo>
                  <a:pt x="364067" y="33867"/>
                </a:lnTo>
                <a:lnTo>
                  <a:pt x="372534" y="33867"/>
                </a:lnTo>
                <a:lnTo>
                  <a:pt x="389467" y="33867"/>
                </a:lnTo>
                <a:lnTo>
                  <a:pt x="406400" y="33867"/>
                </a:lnTo>
                <a:lnTo>
                  <a:pt x="414867" y="33867"/>
                </a:lnTo>
                <a:lnTo>
                  <a:pt x="431800" y="33867"/>
                </a:lnTo>
                <a:lnTo>
                  <a:pt x="440267" y="33867"/>
                </a:lnTo>
                <a:lnTo>
                  <a:pt x="457200" y="33867"/>
                </a:lnTo>
                <a:lnTo>
                  <a:pt x="465667" y="33867"/>
                </a:lnTo>
                <a:lnTo>
                  <a:pt x="482600" y="33867"/>
                </a:lnTo>
                <a:lnTo>
                  <a:pt x="491067" y="33867"/>
                </a:lnTo>
                <a:lnTo>
                  <a:pt x="508000" y="25400"/>
                </a:lnTo>
                <a:lnTo>
                  <a:pt x="524934" y="25400"/>
                </a:lnTo>
                <a:lnTo>
                  <a:pt x="533400" y="25400"/>
                </a:lnTo>
                <a:lnTo>
                  <a:pt x="550334" y="25400"/>
                </a:lnTo>
                <a:lnTo>
                  <a:pt x="558800" y="25400"/>
                </a:lnTo>
                <a:lnTo>
                  <a:pt x="575734" y="25400"/>
                </a:lnTo>
                <a:lnTo>
                  <a:pt x="584200" y="25400"/>
                </a:lnTo>
                <a:lnTo>
                  <a:pt x="601134" y="25400"/>
                </a:lnTo>
                <a:lnTo>
                  <a:pt x="618067" y="25400"/>
                </a:lnTo>
                <a:lnTo>
                  <a:pt x="626534" y="25400"/>
                </a:lnTo>
                <a:lnTo>
                  <a:pt x="643467" y="25400"/>
                </a:lnTo>
                <a:lnTo>
                  <a:pt x="651934" y="25400"/>
                </a:lnTo>
                <a:lnTo>
                  <a:pt x="668867" y="25400"/>
                </a:lnTo>
                <a:lnTo>
                  <a:pt x="677334" y="25400"/>
                </a:lnTo>
                <a:lnTo>
                  <a:pt x="694267" y="25400"/>
                </a:lnTo>
                <a:lnTo>
                  <a:pt x="702734" y="25400"/>
                </a:lnTo>
                <a:lnTo>
                  <a:pt x="728134" y="25400"/>
                </a:lnTo>
                <a:lnTo>
                  <a:pt x="736600" y="25400"/>
                </a:lnTo>
                <a:lnTo>
                  <a:pt x="753534" y="25400"/>
                </a:lnTo>
                <a:lnTo>
                  <a:pt x="770467" y="25400"/>
                </a:lnTo>
                <a:lnTo>
                  <a:pt x="787400" y="25400"/>
                </a:lnTo>
                <a:lnTo>
                  <a:pt x="795867" y="25400"/>
                </a:lnTo>
                <a:lnTo>
                  <a:pt x="812800" y="25400"/>
                </a:lnTo>
                <a:lnTo>
                  <a:pt x="829734" y="25400"/>
                </a:lnTo>
                <a:lnTo>
                  <a:pt x="846667" y="25400"/>
                </a:lnTo>
                <a:lnTo>
                  <a:pt x="863600" y="25400"/>
                </a:lnTo>
                <a:lnTo>
                  <a:pt x="880534" y="25400"/>
                </a:lnTo>
                <a:lnTo>
                  <a:pt x="897467" y="25400"/>
                </a:lnTo>
                <a:lnTo>
                  <a:pt x="914400" y="25400"/>
                </a:lnTo>
                <a:lnTo>
                  <a:pt x="922867" y="25400"/>
                </a:lnTo>
                <a:lnTo>
                  <a:pt x="948267" y="25400"/>
                </a:lnTo>
                <a:lnTo>
                  <a:pt x="956734" y="25400"/>
                </a:lnTo>
                <a:lnTo>
                  <a:pt x="973667" y="25400"/>
                </a:lnTo>
                <a:lnTo>
                  <a:pt x="990600" y="16934"/>
                </a:lnTo>
                <a:lnTo>
                  <a:pt x="1007534" y="16934"/>
                </a:lnTo>
                <a:lnTo>
                  <a:pt x="1024467" y="16934"/>
                </a:lnTo>
                <a:lnTo>
                  <a:pt x="1041400" y="16934"/>
                </a:lnTo>
                <a:lnTo>
                  <a:pt x="1058334" y="16934"/>
                </a:lnTo>
                <a:lnTo>
                  <a:pt x="1075267" y="16934"/>
                </a:lnTo>
                <a:lnTo>
                  <a:pt x="1092200" y="16934"/>
                </a:lnTo>
                <a:lnTo>
                  <a:pt x="1109134" y="16934"/>
                </a:lnTo>
                <a:lnTo>
                  <a:pt x="1117600" y="16934"/>
                </a:lnTo>
                <a:lnTo>
                  <a:pt x="1134534" y="16934"/>
                </a:lnTo>
                <a:lnTo>
                  <a:pt x="1151467" y="16934"/>
                </a:lnTo>
                <a:lnTo>
                  <a:pt x="1168400" y="16934"/>
                </a:lnTo>
                <a:lnTo>
                  <a:pt x="1176867" y="16934"/>
                </a:lnTo>
                <a:lnTo>
                  <a:pt x="1193800" y="16934"/>
                </a:lnTo>
                <a:lnTo>
                  <a:pt x="1210734" y="16934"/>
                </a:lnTo>
                <a:lnTo>
                  <a:pt x="1227667" y="16934"/>
                </a:lnTo>
                <a:lnTo>
                  <a:pt x="1244600" y="16934"/>
                </a:lnTo>
                <a:lnTo>
                  <a:pt x="1253067" y="16934"/>
                </a:lnTo>
                <a:lnTo>
                  <a:pt x="1270000" y="16934"/>
                </a:lnTo>
                <a:lnTo>
                  <a:pt x="1286934" y="16934"/>
                </a:lnTo>
                <a:lnTo>
                  <a:pt x="1303867" y="16934"/>
                </a:lnTo>
                <a:lnTo>
                  <a:pt x="1312334" y="16934"/>
                </a:lnTo>
                <a:lnTo>
                  <a:pt x="1337734" y="16934"/>
                </a:lnTo>
                <a:lnTo>
                  <a:pt x="1346200" y="16934"/>
                </a:lnTo>
                <a:lnTo>
                  <a:pt x="1363134" y="8467"/>
                </a:lnTo>
                <a:lnTo>
                  <a:pt x="1380067" y="8467"/>
                </a:lnTo>
                <a:lnTo>
                  <a:pt x="1397000" y="8467"/>
                </a:lnTo>
                <a:lnTo>
                  <a:pt x="1405467" y="8467"/>
                </a:lnTo>
                <a:lnTo>
                  <a:pt x="1422400" y="8467"/>
                </a:lnTo>
                <a:lnTo>
                  <a:pt x="1439334" y="8467"/>
                </a:lnTo>
                <a:lnTo>
                  <a:pt x="1447800" y="8467"/>
                </a:lnTo>
                <a:lnTo>
                  <a:pt x="1464734" y="8467"/>
                </a:lnTo>
                <a:lnTo>
                  <a:pt x="1481667" y="8467"/>
                </a:lnTo>
                <a:lnTo>
                  <a:pt x="1490134" y="8467"/>
                </a:lnTo>
                <a:lnTo>
                  <a:pt x="1507067" y="0"/>
                </a:lnTo>
                <a:lnTo>
                  <a:pt x="1515534" y="0"/>
                </a:lnTo>
                <a:lnTo>
                  <a:pt x="1532467" y="0"/>
                </a:lnTo>
                <a:lnTo>
                  <a:pt x="1549400" y="0"/>
                </a:lnTo>
                <a:lnTo>
                  <a:pt x="1557867" y="0"/>
                </a:lnTo>
                <a:lnTo>
                  <a:pt x="1574800" y="0"/>
                </a:lnTo>
                <a:lnTo>
                  <a:pt x="1583267" y="0"/>
                </a:lnTo>
                <a:lnTo>
                  <a:pt x="1600200" y="0"/>
                </a:lnTo>
                <a:lnTo>
                  <a:pt x="1608667" y="0"/>
                </a:lnTo>
                <a:lnTo>
                  <a:pt x="1625600" y="0"/>
                </a:lnTo>
                <a:lnTo>
                  <a:pt x="1634067" y="0"/>
                </a:lnTo>
                <a:lnTo>
                  <a:pt x="1651000" y="0"/>
                </a:lnTo>
                <a:lnTo>
                  <a:pt x="1667934" y="0"/>
                </a:lnTo>
                <a:lnTo>
                  <a:pt x="1676400" y="0"/>
                </a:lnTo>
                <a:lnTo>
                  <a:pt x="1693334" y="0"/>
                </a:lnTo>
                <a:lnTo>
                  <a:pt x="1701800" y="0"/>
                </a:lnTo>
                <a:lnTo>
                  <a:pt x="1718734" y="0"/>
                </a:lnTo>
                <a:lnTo>
                  <a:pt x="1727200" y="0"/>
                </a:lnTo>
                <a:lnTo>
                  <a:pt x="1735667" y="0"/>
                </a:lnTo>
                <a:lnTo>
                  <a:pt x="1744134" y="8467"/>
                </a:lnTo>
                <a:lnTo>
                  <a:pt x="1761067" y="8467"/>
                </a:lnTo>
                <a:lnTo>
                  <a:pt x="1769534" y="8467"/>
                </a:lnTo>
                <a:lnTo>
                  <a:pt x="1778000" y="8467"/>
                </a:lnTo>
                <a:lnTo>
                  <a:pt x="1786467" y="8467"/>
                </a:lnTo>
                <a:lnTo>
                  <a:pt x="1803400" y="8467"/>
                </a:lnTo>
                <a:lnTo>
                  <a:pt x="1811867" y="8467"/>
                </a:lnTo>
                <a:lnTo>
                  <a:pt x="1828800" y="8467"/>
                </a:lnTo>
                <a:lnTo>
                  <a:pt x="1837267" y="8467"/>
                </a:lnTo>
                <a:lnTo>
                  <a:pt x="1845734" y="8467"/>
                </a:lnTo>
                <a:lnTo>
                  <a:pt x="1862667" y="8467"/>
                </a:lnTo>
                <a:lnTo>
                  <a:pt x="1871134" y="8467"/>
                </a:lnTo>
                <a:lnTo>
                  <a:pt x="1879600" y="8467"/>
                </a:lnTo>
                <a:lnTo>
                  <a:pt x="1888067" y="8467"/>
                </a:lnTo>
                <a:lnTo>
                  <a:pt x="1896534" y="8467"/>
                </a:lnTo>
                <a:lnTo>
                  <a:pt x="1905000" y="8467"/>
                </a:lnTo>
                <a:lnTo>
                  <a:pt x="1921934" y="8467"/>
                </a:lnTo>
                <a:lnTo>
                  <a:pt x="1930400" y="8467"/>
                </a:lnTo>
                <a:lnTo>
                  <a:pt x="1938867" y="8467"/>
                </a:lnTo>
                <a:lnTo>
                  <a:pt x="1947334" y="8467"/>
                </a:lnTo>
                <a:lnTo>
                  <a:pt x="1955800" y="16934"/>
                </a:lnTo>
                <a:lnTo>
                  <a:pt x="1955800" y="16934"/>
                </a:lnTo>
                <a:lnTo>
                  <a:pt x="1964267" y="16934"/>
                </a:lnTo>
                <a:lnTo>
                  <a:pt x="1972734" y="16934"/>
                </a:lnTo>
                <a:lnTo>
                  <a:pt x="1981200" y="16934"/>
                </a:lnTo>
                <a:lnTo>
                  <a:pt x="1989667" y="16934"/>
                </a:lnTo>
                <a:lnTo>
                  <a:pt x="1998134" y="16934"/>
                </a:lnTo>
                <a:lnTo>
                  <a:pt x="1998134" y="16934"/>
                </a:lnTo>
                <a:lnTo>
                  <a:pt x="2006600" y="16934"/>
                </a:lnTo>
                <a:lnTo>
                  <a:pt x="2015067" y="16934"/>
                </a:lnTo>
                <a:lnTo>
                  <a:pt x="2015067" y="16934"/>
                </a:lnTo>
                <a:lnTo>
                  <a:pt x="2023534" y="16934"/>
                </a:lnTo>
                <a:lnTo>
                  <a:pt x="2023534" y="16934"/>
                </a:lnTo>
                <a:lnTo>
                  <a:pt x="2032000" y="16934"/>
                </a:lnTo>
                <a:lnTo>
                  <a:pt x="2032000" y="16934"/>
                </a:lnTo>
                <a:lnTo>
                  <a:pt x="2040467" y="16934"/>
                </a:lnTo>
                <a:lnTo>
                  <a:pt x="2040467" y="16934"/>
                </a:lnTo>
                <a:lnTo>
                  <a:pt x="2040467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  <a:lnTo>
                  <a:pt x="2048934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4893733" y="2590800"/>
            <a:ext cx="186268" cy="186268"/>
          </a:xfrm>
          <a:custGeom>
            <a:avLst/>
            <a:gdLst/>
            <a:ahLst/>
            <a:cxnLst/>
            <a:rect l="0" t="0" r="0" b="0"/>
            <a:pathLst>
              <a:path w="186268" h="186268">
                <a:moveTo>
                  <a:pt x="118534" y="50800"/>
                </a:moveTo>
                <a:lnTo>
                  <a:pt x="127000" y="50800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0800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0067" y="33867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4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4" y="135467"/>
                </a:lnTo>
                <a:lnTo>
                  <a:pt x="16934" y="143933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4" y="169333"/>
                </a:lnTo>
                <a:lnTo>
                  <a:pt x="50800" y="177800"/>
                </a:lnTo>
                <a:lnTo>
                  <a:pt x="67734" y="177800"/>
                </a:lnTo>
                <a:lnTo>
                  <a:pt x="76200" y="177800"/>
                </a:lnTo>
                <a:lnTo>
                  <a:pt x="84667" y="186267"/>
                </a:lnTo>
                <a:lnTo>
                  <a:pt x="101600" y="186267"/>
                </a:lnTo>
                <a:lnTo>
                  <a:pt x="110067" y="186267"/>
                </a:lnTo>
                <a:lnTo>
                  <a:pt x="127000" y="186267"/>
                </a:lnTo>
                <a:lnTo>
                  <a:pt x="135467" y="186267"/>
                </a:lnTo>
                <a:lnTo>
                  <a:pt x="143934" y="177800"/>
                </a:lnTo>
                <a:lnTo>
                  <a:pt x="152400" y="177800"/>
                </a:lnTo>
                <a:lnTo>
                  <a:pt x="169334" y="177800"/>
                </a:lnTo>
                <a:lnTo>
                  <a:pt x="177800" y="169333"/>
                </a:lnTo>
                <a:lnTo>
                  <a:pt x="177800" y="169333"/>
                </a:lnTo>
                <a:lnTo>
                  <a:pt x="186267" y="160867"/>
                </a:lnTo>
                <a:lnTo>
                  <a:pt x="186267" y="160867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186267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7975600" y="4461933"/>
            <a:ext cx="228601" cy="482601"/>
          </a:xfrm>
          <a:custGeom>
            <a:avLst/>
            <a:gdLst/>
            <a:ahLst/>
            <a:cxnLst/>
            <a:rect l="0" t="0" r="0" b="0"/>
            <a:pathLst>
              <a:path w="228601" h="482601">
                <a:moveTo>
                  <a:pt x="8467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43934"/>
                </a:lnTo>
                <a:lnTo>
                  <a:pt x="25400" y="177800"/>
                </a:lnTo>
                <a:lnTo>
                  <a:pt x="25400" y="211667"/>
                </a:lnTo>
                <a:lnTo>
                  <a:pt x="25400" y="245534"/>
                </a:lnTo>
                <a:lnTo>
                  <a:pt x="25400" y="279400"/>
                </a:lnTo>
                <a:lnTo>
                  <a:pt x="25400" y="313267"/>
                </a:lnTo>
                <a:lnTo>
                  <a:pt x="25400" y="338667"/>
                </a:lnTo>
                <a:lnTo>
                  <a:pt x="25400" y="372534"/>
                </a:lnTo>
                <a:lnTo>
                  <a:pt x="25400" y="397934"/>
                </a:lnTo>
                <a:lnTo>
                  <a:pt x="25400" y="423334"/>
                </a:lnTo>
                <a:lnTo>
                  <a:pt x="25400" y="440267"/>
                </a:lnTo>
                <a:lnTo>
                  <a:pt x="25400" y="457200"/>
                </a:lnTo>
                <a:lnTo>
                  <a:pt x="33867" y="465667"/>
                </a:lnTo>
                <a:lnTo>
                  <a:pt x="33867" y="474134"/>
                </a:lnTo>
                <a:lnTo>
                  <a:pt x="33867" y="474134"/>
                </a:lnTo>
                <a:lnTo>
                  <a:pt x="33867" y="482600"/>
                </a:lnTo>
                <a:lnTo>
                  <a:pt x="33867" y="474134"/>
                </a:lnTo>
                <a:lnTo>
                  <a:pt x="33867" y="474134"/>
                </a:lnTo>
                <a:lnTo>
                  <a:pt x="25400" y="457200"/>
                </a:lnTo>
                <a:lnTo>
                  <a:pt x="25400" y="440267"/>
                </a:lnTo>
                <a:lnTo>
                  <a:pt x="25400" y="423334"/>
                </a:lnTo>
                <a:lnTo>
                  <a:pt x="16933" y="389467"/>
                </a:lnTo>
                <a:lnTo>
                  <a:pt x="16933" y="364067"/>
                </a:lnTo>
                <a:lnTo>
                  <a:pt x="16933" y="330200"/>
                </a:lnTo>
                <a:lnTo>
                  <a:pt x="8467" y="304800"/>
                </a:lnTo>
                <a:lnTo>
                  <a:pt x="8467" y="270934"/>
                </a:lnTo>
                <a:lnTo>
                  <a:pt x="8467" y="245534"/>
                </a:lnTo>
                <a:lnTo>
                  <a:pt x="0" y="211667"/>
                </a:lnTo>
                <a:lnTo>
                  <a:pt x="0" y="186267"/>
                </a:lnTo>
                <a:lnTo>
                  <a:pt x="0" y="160867"/>
                </a:lnTo>
                <a:lnTo>
                  <a:pt x="0" y="127000"/>
                </a:lnTo>
                <a:lnTo>
                  <a:pt x="0" y="101600"/>
                </a:lnTo>
                <a:lnTo>
                  <a:pt x="0" y="84667"/>
                </a:lnTo>
                <a:lnTo>
                  <a:pt x="0" y="67734"/>
                </a:lnTo>
                <a:lnTo>
                  <a:pt x="0" y="50800"/>
                </a:lnTo>
                <a:lnTo>
                  <a:pt x="0" y="33867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25400"/>
                </a:lnTo>
                <a:lnTo>
                  <a:pt x="42333" y="33867"/>
                </a:lnTo>
                <a:lnTo>
                  <a:pt x="50800" y="42334"/>
                </a:lnTo>
                <a:lnTo>
                  <a:pt x="59266" y="50800"/>
                </a:lnTo>
                <a:lnTo>
                  <a:pt x="67734" y="59267"/>
                </a:lnTo>
                <a:lnTo>
                  <a:pt x="93133" y="59267"/>
                </a:lnTo>
                <a:lnTo>
                  <a:pt x="101600" y="67734"/>
                </a:lnTo>
                <a:lnTo>
                  <a:pt x="118533" y="76200"/>
                </a:lnTo>
                <a:lnTo>
                  <a:pt x="143934" y="76200"/>
                </a:lnTo>
                <a:lnTo>
                  <a:pt x="160867" y="76200"/>
                </a:lnTo>
                <a:lnTo>
                  <a:pt x="177800" y="76200"/>
                </a:lnTo>
                <a:lnTo>
                  <a:pt x="194733" y="76200"/>
                </a:lnTo>
                <a:lnTo>
                  <a:pt x="211666" y="76200"/>
                </a:lnTo>
                <a:lnTo>
                  <a:pt x="220134" y="76200"/>
                </a:lnTo>
                <a:lnTo>
                  <a:pt x="228600" y="76200"/>
                </a:lnTo>
                <a:lnTo>
                  <a:pt x="228600" y="76200"/>
                </a:lnTo>
                <a:lnTo>
                  <a:pt x="228600" y="76200"/>
                </a:lnTo>
                <a:lnTo>
                  <a:pt x="228600" y="76200"/>
                </a:lnTo>
                <a:lnTo>
                  <a:pt x="228600" y="76200"/>
                </a:lnTo>
                <a:lnTo>
                  <a:pt x="228600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7958666" y="4699000"/>
            <a:ext cx="177802" cy="16934"/>
          </a:xfrm>
          <a:custGeom>
            <a:avLst/>
            <a:gdLst/>
            <a:ahLst/>
            <a:cxnLst/>
            <a:rect l="0" t="0" r="0" b="0"/>
            <a:pathLst>
              <a:path w="177802" h="16934">
                <a:moveTo>
                  <a:pt x="0" y="0"/>
                </a:moveTo>
                <a:lnTo>
                  <a:pt x="0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25401" y="16933"/>
                </a:lnTo>
                <a:lnTo>
                  <a:pt x="33867" y="16933"/>
                </a:lnTo>
                <a:lnTo>
                  <a:pt x="50801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01601" y="16933"/>
                </a:lnTo>
                <a:lnTo>
                  <a:pt x="118534" y="16933"/>
                </a:lnTo>
                <a:lnTo>
                  <a:pt x="135467" y="16933"/>
                </a:lnTo>
                <a:lnTo>
                  <a:pt x="143934" y="8467"/>
                </a:lnTo>
                <a:lnTo>
                  <a:pt x="160868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8153400" y="4690533"/>
            <a:ext cx="143934" cy="211668"/>
          </a:xfrm>
          <a:custGeom>
            <a:avLst/>
            <a:gdLst/>
            <a:ahLst/>
            <a:cxnLst/>
            <a:rect l="0" t="0" r="0" b="0"/>
            <a:pathLst>
              <a:path w="143934" h="211668">
                <a:moveTo>
                  <a:pt x="84667" y="0"/>
                </a:moveTo>
                <a:lnTo>
                  <a:pt x="84667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67733" y="25400"/>
                </a:lnTo>
                <a:lnTo>
                  <a:pt x="59267" y="33867"/>
                </a:lnTo>
                <a:lnTo>
                  <a:pt x="50800" y="42334"/>
                </a:lnTo>
                <a:lnTo>
                  <a:pt x="42334" y="50800"/>
                </a:lnTo>
                <a:lnTo>
                  <a:pt x="33866" y="67734"/>
                </a:lnTo>
                <a:lnTo>
                  <a:pt x="25400" y="76200"/>
                </a:lnTo>
                <a:lnTo>
                  <a:pt x="8467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8467" y="160867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6" y="203200"/>
                </a:lnTo>
                <a:lnTo>
                  <a:pt x="42334" y="211667"/>
                </a:lnTo>
                <a:lnTo>
                  <a:pt x="50800" y="211667"/>
                </a:lnTo>
                <a:lnTo>
                  <a:pt x="67733" y="211667"/>
                </a:lnTo>
                <a:lnTo>
                  <a:pt x="84667" y="211667"/>
                </a:lnTo>
                <a:lnTo>
                  <a:pt x="93133" y="211667"/>
                </a:lnTo>
                <a:lnTo>
                  <a:pt x="110066" y="211667"/>
                </a:lnTo>
                <a:lnTo>
                  <a:pt x="118534" y="203200"/>
                </a:lnTo>
                <a:lnTo>
                  <a:pt x="127000" y="194734"/>
                </a:lnTo>
                <a:lnTo>
                  <a:pt x="135467" y="186267"/>
                </a:lnTo>
                <a:lnTo>
                  <a:pt x="135467" y="169334"/>
                </a:lnTo>
                <a:lnTo>
                  <a:pt x="143933" y="160867"/>
                </a:lnTo>
                <a:lnTo>
                  <a:pt x="143933" y="143934"/>
                </a:lnTo>
                <a:lnTo>
                  <a:pt x="135467" y="127000"/>
                </a:lnTo>
                <a:lnTo>
                  <a:pt x="127000" y="110067"/>
                </a:lnTo>
                <a:lnTo>
                  <a:pt x="127000" y="93134"/>
                </a:lnTo>
                <a:lnTo>
                  <a:pt x="110066" y="76200"/>
                </a:lnTo>
                <a:lnTo>
                  <a:pt x="101600" y="59267"/>
                </a:lnTo>
                <a:lnTo>
                  <a:pt x="93133" y="42334"/>
                </a:lnTo>
                <a:lnTo>
                  <a:pt x="84667" y="33867"/>
                </a:lnTo>
                <a:lnTo>
                  <a:pt x="76200" y="25400"/>
                </a:lnTo>
                <a:lnTo>
                  <a:pt x="67733" y="16934"/>
                </a:lnTo>
                <a:lnTo>
                  <a:pt x="67733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8348134" y="4699000"/>
            <a:ext cx="118534" cy="177801"/>
          </a:xfrm>
          <a:custGeom>
            <a:avLst/>
            <a:gdLst/>
            <a:ahLst/>
            <a:cxnLst/>
            <a:rect l="0" t="0" r="0" b="0"/>
            <a:pathLst>
              <a:path w="118534" h="177801">
                <a:moveTo>
                  <a:pt x="84666" y="42333"/>
                </a:moveTo>
                <a:lnTo>
                  <a:pt x="84666" y="42333"/>
                </a:lnTo>
                <a:lnTo>
                  <a:pt x="84666" y="50800"/>
                </a:lnTo>
                <a:lnTo>
                  <a:pt x="84666" y="50800"/>
                </a:lnTo>
                <a:lnTo>
                  <a:pt x="84666" y="50800"/>
                </a:lnTo>
                <a:lnTo>
                  <a:pt x="84666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84666" y="59267"/>
                </a:lnTo>
                <a:lnTo>
                  <a:pt x="84666" y="59267"/>
                </a:lnTo>
                <a:lnTo>
                  <a:pt x="76200" y="50800"/>
                </a:lnTo>
                <a:lnTo>
                  <a:pt x="76200" y="42333"/>
                </a:lnTo>
                <a:lnTo>
                  <a:pt x="67732" y="33867"/>
                </a:lnTo>
                <a:lnTo>
                  <a:pt x="67732" y="25400"/>
                </a:lnTo>
                <a:lnTo>
                  <a:pt x="59266" y="16933"/>
                </a:lnTo>
                <a:lnTo>
                  <a:pt x="59266" y="8467"/>
                </a:lnTo>
                <a:lnTo>
                  <a:pt x="50799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25399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3" y="127000"/>
                </a:lnTo>
                <a:lnTo>
                  <a:pt x="25399" y="135467"/>
                </a:lnTo>
                <a:lnTo>
                  <a:pt x="33866" y="143933"/>
                </a:lnTo>
                <a:lnTo>
                  <a:pt x="42333" y="152400"/>
                </a:lnTo>
                <a:lnTo>
                  <a:pt x="50799" y="160867"/>
                </a:lnTo>
                <a:lnTo>
                  <a:pt x="59266" y="169333"/>
                </a:lnTo>
                <a:lnTo>
                  <a:pt x="67732" y="177800"/>
                </a:lnTo>
                <a:lnTo>
                  <a:pt x="84666" y="177800"/>
                </a:lnTo>
                <a:lnTo>
                  <a:pt x="101599" y="177800"/>
                </a:lnTo>
                <a:lnTo>
                  <a:pt x="110066" y="169333"/>
                </a:lnTo>
                <a:lnTo>
                  <a:pt x="110066" y="169333"/>
                </a:lnTo>
                <a:lnTo>
                  <a:pt x="118533" y="169333"/>
                </a:lnTo>
                <a:lnTo>
                  <a:pt x="118533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8551333" y="4732867"/>
            <a:ext cx="25402" cy="169334"/>
          </a:xfrm>
          <a:custGeom>
            <a:avLst/>
            <a:gdLst/>
            <a:ahLst/>
            <a:cxnLst/>
            <a:rect l="0" t="0" r="0" b="0"/>
            <a:pathLst>
              <a:path w="25402" h="1693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0866"/>
                </a:lnTo>
                <a:lnTo>
                  <a:pt x="25401" y="169333"/>
                </a:lnTo>
                <a:lnTo>
                  <a:pt x="25401" y="169333"/>
                </a:lnTo>
                <a:lnTo>
                  <a:pt x="25401" y="169333"/>
                </a:lnTo>
                <a:lnTo>
                  <a:pt x="25401" y="169333"/>
                </a:lnTo>
                <a:lnTo>
                  <a:pt x="25401" y="169333"/>
                </a:lnTo>
                <a:lnTo>
                  <a:pt x="25401" y="160866"/>
                </a:lnTo>
                <a:lnTo>
                  <a:pt x="25401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8551333" y="46058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8796866" y="4715933"/>
            <a:ext cx="194735" cy="220135"/>
          </a:xfrm>
          <a:custGeom>
            <a:avLst/>
            <a:gdLst/>
            <a:ahLst/>
            <a:cxnLst/>
            <a:rect l="0" t="0" r="0" b="0"/>
            <a:pathLst>
              <a:path w="194735" h="220135">
                <a:moveTo>
                  <a:pt x="93134" y="76200"/>
                </a:moveTo>
                <a:lnTo>
                  <a:pt x="93134" y="76200"/>
                </a:lnTo>
                <a:lnTo>
                  <a:pt x="93134" y="76200"/>
                </a:lnTo>
                <a:lnTo>
                  <a:pt x="93134" y="76200"/>
                </a:lnTo>
                <a:lnTo>
                  <a:pt x="101601" y="76200"/>
                </a:lnTo>
                <a:lnTo>
                  <a:pt x="101601" y="67734"/>
                </a:lnTo>
                <a:lnTo>
                  <a:pt x="101601" y="67734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42334"/>
                </a:lnTo>
                <a:lnTo>
                  <a:pt x="101601" y="42334"/>
                </a:lnTo>
                <a:lnTo>
                  <a:pt x="101601" y="33867"/>
                </a:lnTo>
                <a:lnTo>
                  <a:pt x="101601" y="25400"/>
                </a:lnTo>
                <a:lnTo>
                  <a:pt x="93134" y="16934"/>
                </a:lnTo>
                <a:lnTo>
                  <a:pt x="84668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0"/>
                </a:lnTo>
                <a:lnTo>
                  <a:pt x="50801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25401" y="25400"/>
                </a:lnTo>
                <a:lnTo>
                  <a:pt x="16934" y="33867"/>
                </a:lnTo>
                <a:lnTo>
                  <a:pt x="8468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8" y="143934"/>
                </a:lnTo>
                <a:lnTo>
                  <a:pt x="8468" y="160867"/>
                </a:lnTo>
                <a:lnTo>
                  <a:pt x="16934" y="169334"/>
                </a:lnTo>
                <a:lnTo>
                  <a:pt x="33867" y="186267"/>
                </a:lnTo>
                <a:lnTo>
                  <a:pt x="33867" y="194734"/>
                </a:lnTo>
                <a:lnTo>
                  <a:pt x="42334" y="203200"/>
                </a:lnTo>
                <a:lnTo>
                  <a:pt x="50801" y="203200"/>
                </a:lnTo>
                <a:lnTo>
                  <a:pt x="59267" y="203200"/>
                </a:lnTo>
                <a:lnTo>
                  <a:pt x="67734" y="203200"/>
                </a:lnTo>
                <a:lnTo>
                  <a:pt x="76200" y="203200"/>
                </a:lnTo>
                <a:lnTo>
                  <a:pt x="76200" y="194734"/>
                </a:lnTo>
                <a:lnTo>
                  <a:pt x="84668" y="186267"/>
                </a:lnTo>
                <a:lnTo>
                  <a:pt x="84668" y="169334"/>
                </a:lnTo>
                <a:lnTo>
                  <a:pt x="84668" y="152400"/>
                </a:lnTo>
                <a:lnTo>
                  <a:pt x="84668" y="135467"/>
                </a:lnTo>
                <a:lnTo>
                  <a:pt x="84668" y="118534"/>
                </a:lnTo>
                <a:lnTo>
                  <a:pt x="84668" y="101600"/>
                </a:lnTo>
                <a:lnTo>
                  <a:pt x="84668" y="84667"/>
                </a:lnTo>
                <a:lnTo>
                  <a:pt x="84668" y="59267"/>
                </a:lnTo>
                <a:lnTo>
                  <a:pt x="84668" y="42334"/>
                </a:lnTo>
                <a:lnTo>
                  <a:pt x="93134" y="33867"/>
                </a:lnTo>
                <a:lnTo>
                  <a:pt x="93134" y="33867"/>
                </a:lnTo>
                <a:lnTo>
                  <a:pt x="93134" y="25400"/>
                </a:lnTo>
                <a:lnTo>
                  <a:pt x="93134" y="25400"/>
                </a:lnTo>
                <a:lnTo>
                  <a:pt x="101601" y="25400"/>
                </a:lnTo>
                <a:lnTo>
                  <a:pt x="101601" y="33867"/>
                </a:lnTo>
                <a:lnTo>
                  <a:pt x="101601" y="42334"/>
                </a:lnTo>
                <a:lnTo>
                  <a:pt x="101601" y="59267"/>
                </a:lnTo>
                <a:lnTo>
                  <a:pt x="101601" y="67734"/>
                </a:lnTo>
                <a:lnTo>
                  <a:pt x="101601" y="93134"/>
                </a:lnTo>
                <a:lnTo>
                  <a:pt x="101601" y="110067"/>
                </a:lnTo>
                <a:lnTo>
                  <a:pt x="110067" y="118534"/>
                </a:lnTo>
                <a:lnTo>
                  <a:pt x="110067" y="135467"/>
                </a:lnTo>
                <a:lnTo>
                  <a:pt x="118534" y="160867"/>
                </a:lnTo>
                <a:lnTo>
                  <a:pt x="127001" y="169334"/>
                </a:lnTo>
                <a:lnTo>
                  <a:pt x="135467" y="186267"/>
                </a:lnTo>
                <a:lnTo>
                  <a:pt x="143934" y="203200"/>
                </a:lnTo>
                <a:lnTo>
                  <a:pt x="143934" y="211667"/>
                </a:lnTo>
                <a:lnTo>
                  <a:pt x="152400" y="211667"/>
                </a:lnTo>
                <a:lnTo>
                  <a:pt x="160868" y="220134"/>
                </a:lnTo>
                <a:lnTo>
                  <a:pt x="169334" y="220134"/>
                </a:lnTo>
                <a:lnTo>
                  <a:pt x="177801" y="220134"/>
                </a:lnTo>
                <a:lnTo>
                  <a:pt x="186267" y="211667"/>
                </a:lnTo>
                <a:lnTo>
                  <a:pt x="186267" y="211667"/>
                </a:lnTo>
                <a:lnTo>
                  <a:pt x="194734" y="203200"/>
                </a:lnTo>
                <a:lnTo>
                  <a:pt x="1947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Freeform 298"/>
          <p:cNvSpPr/>
          <p:nvPr/>
        </p:nvSpPr>
        <p:spPr>
          <a:xfrm>
            <a:off x="9025466" y="4699000"/>
            <a:ext cx="101602" cy="203201"/>
          </a:xfrm>
          <a:custGeom>
            <a:avLst/>
            <a:gdLst/>
            <a:ahLst/>
            <a:cxnLst/>
            <a:rect l="0" t="0" r="0" b="0"/>
            <a:pathLst>
              <a:path w="101602" h="203201">
                <a:moveTo>
                  <a:pt x="0" y="42333"/>
                </a:moveTo>
                <a:lnTo>
                  <a:pt x="0" y="42333"/>
                </a:lnTo>
                <a:lnTo>
                  <a:pt x="8468" y="50800"/>
                </a:lnTo>
                <a:lnTo>
                  <a:pt x="8468" y="50800"/>
                </a:lnTo>
                <a:lnTo>
                  <a:pt x="8468" y="50800"/>
                </a:lnTo>
                <a:lnTo>
                  <a:pt x="8468" y="59267"/>
                </a:lnTo>
                <a:lnTo>
                  <a:pt x="16934" y="67733"/>
                </a:lnTo>
                <a:lnTo>
                  <a:pt x="16934" y="76200"/>
                </a:lnTo>
                <a:lnTo>
                  <a:pt x="25401" y="93133"/>
                </a:lnTo>
                <a:lnTo>
                  <a:pt x="25401" y="118533"/>
                </a:lnTo>
                <a:lnTo>
                  <a:pt x="33867" y="135467"/>
                </a:lnTo>
                <a:lnTo>
                  <a:pt x="33867" y="152400"/>
                </a:lnTo>
                <a:lnTo>
                  <a:pt x="42334" y="169333"/>
                </a:lnTo>
                <a:lnTo>
                  <a:pt x="42334" y="186267"/>
                </a:lnTo>
                <a:lnTo>
                  <a:pt x="42334" y="194733"/>
                </a:lnTo>
                <a:lnTo>
                  <a:pt x="42334" y="203200"/>
                </a:lnTo>
                <a:lnTo>
                  <a:pt x="42334" y="203200"/>
                </a:lnTo>
                <a:lnTo>
                  <a:pt x="42334" y="203200"/>
                </a:lnTo>
                <a:lnTo>
                  <a:pt x="42334" y="203200"/>
                </a:lnTo>
                <a:lnTo>
                  <a:pt x="42334" y="203200"/>
                </a:lnTo>
                <a:lnTo>
                  <a:pt x="33867" y="194733"/>
                </a:lnTo>
                <a:lnTo>
                  <a:pt x="33867" y="186267"/>
                </a:lnTo>
                <a:lnTo>
                  <a:pt x="25401" y="177800"/>
                </a:lnTo>
                <a:lnTo>
                  <a:pt x="16934" y="160867"/>
                </a:lnTo>
                <a:lnTo>
                  <a:pt x="16934" y="143933"/>
                </a:lnTo>
                <a:lnTo>
                  <a:pt x="16934" y="118533"/>
                </a:lnTo>
                <a:lnTo>
                  <a:pt x="8468" y="101600"/>
                </a:lnTo>
                <a:lnTo>
                  <a:pt x="16934" y="84667"/>
                </a:lnTo>
                <a:lnTo>
                  <a:pt x="25401" y="67733"/>
                </a:lnTo>
                <a:lnTo>
                  <a:pt x="25401" y="50800"/>
                </a:lnTo>
                <a:lnTo>
                  <a:pt x="42334" y="33867"/>
                </a:lnTo>
                <a:lnTo>
                  <a:pt x="50801" y="25400"/>
                </a:lnTo>
                <a:lnTo>
                  <a:pt x="67734" y="16933"/>
                </a:lnTo>
                <a:lnTo>
                  <a:pt x="76200" y="8467"/>
                </a:lnTo>
                <a:lnTo>
                  <a:pt x="84668" y="8467"/>
                </a:lnTo>
                <a:lnTo>
                  <a:pt x="93134" y="0"/>
                </a:lnTo>
                <a:lnTo>
                  <a:pt x="93134" y="0"/>
                </a:lnTo>
                <a:lnTo>
                  <a:pt x="101601" y="0"/>
                </a:lnTo>
                <a:lnTo>
                  <a:pt x="10160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Freeform 299"/>
          <p:cNvSpPr/>
          <p:nvPr/>
        </p:nvSpPr>
        <p:spPr>
          <a:xfrm>
            <a:off x="9152467" y="4732867"/>
            <a:ext cx="135467" cy="169334"/>
          </a:xfrm>
          <a:custGeom>
            <a:avLst/>
            <a:gdLst/>
            <a:ahLst/>
            <a:cxnLst/>
            <a:rect l="0" t="0" r="0" b="0"/>
            <a:pathLst>
              <a:path w="135467" h="169334">
                <a:moveTo>
                  <a:pt x="0" y="101600"/>
                </a:move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27000"/>
                </a:lnTo>
                <a:lnTo>
                  <a:pt x="25399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50800" y="118533"/>
                </a:lnTo>
                <a:lnTo>
                  <a:pt x="59266" y="110066"/>
                </a:lnTo>
                <a:lnTo>
                  <a:pt x="67733" y="101600"/>
                </a:lnTo>
                <a:lnTo>
                  <a:pt x="76200" y="93133"/>
                </a:lnTo>
                <a:lnTo>
                  <a:pt x="84666" y="76200"/>
                </a:lnTo>
                <a:lnTo>
                  <a:pt x="84666" y="67733"/>
                </a:lnTo>
                <a:lnTo>
                  <a:pt x="84666" y="59266"/>
                </a:lnTo>
                <a:lnTo>
                  <a:pt x="84666" y="42333"/>
                </a:lnTo>
                <a:lnTo>
                  <a:pt x="84666" y="25400"/>
                </a:lnTo>
                <a:lnTo>
                  <a:pt x="76200" y="16933"/>
                </a:lnTo>
                <a:lnTo>
                  <a:pt x="67733" y="8466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399" y="8466"/>
                </a:lnTo>
                <a:lnTo>
                  <a:pt x="25399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8466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25399" y="135466"/>
                </a:lnTo>
                <a:lnTo>
                  <a:pt x="33867" y="135466"/>
                </a:lnTo>
                <a:lnTo>
                  <a:pt x="42333" y="143933"/>
                </a:lnTo>
                <a:lnTo>
                  <a:pt x="50800" y="152400"/>
                </a:lnTo>
                <a:lnTo>
                  <a:pt x="59266" y="160866"/>
                </a:lnTo>
                <a:lnTo>
                  <a:pt x="76200" y="160866"/>
                </a:lnTo>
                <a:lnTo>
                  <a:pt x="84666" y="160866"/>
                </a:lnTo>
                <a:lnTo>
                  <a:pt x="101599" y="169333"/>
                </a:lnTo>
                <a:lnTo>
                  <a:pt x="110067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35466" y="169333"/>
                </a:lnTo>
                <a:lnTo>
                  <a:pt x="135466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Freeform 300"/>
          <p:cNvSpPr/>
          <p:nvPr/>
        </p:nvSpPr>
        <p:spPr>
          <a:xfrm>
            <a:off x="9525000" y="4749800"/>
            <a:ext cx="118535" cy="177801"/>
          </a:xfrm>
          <a:custGeom>
            <a:avLst/>
            <a:gdLst/>
            <a:ahLst/>
            <a:cxnLst/>
            <a:rect l="0" t="0" r="0" b="0"/>
            <a:pathLst>
              <a:path w="118535" h="177801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43933"/>
                </a:lnTo>
                <a:lnTo>
                  <a:pt x="8467" y="160867"/>
                </a:lnTo>
                <a:lnTo>
                  <a:pt x="16933" y="169333"/>
                </a:lnTo>
                <a:lnTo>
                  <a:pt x="25400" y="169333"/>
                </a:lnTo>
                <a:lnTo>
                  <a:pt x="33866" y="177800"/>
                </a:lnTo>
                <a:lnTo>
                  <a:pt x="50800" y="177800"/>
                </a:lnTo>
                <a:lnTo>
                  <a:pt x="67733" y="169333"/>
                </a:lnTo>
                <a:lnTo>
                  <a:pt x="84667" y="169333"/>
                </a:lnTo>
                <a:lnTo>
                  <a:pt x="93133" y="160867"/>
                </a:lnTo>
                <a:lnTo>
                  <a:pt x="110066" y="152400"/>
                </a:lnTo>
                <a:lnTo>
                  <a:pt x="118534" y="143933"/>
                </a:lnTo>
                <a:lnTo>
                  <a:pt x="118534" y="135467"/>
                </a:lnTo>
                <a:lnTo>
                  <a:pt x="118534" y="118533"/>
                </a:lnTo>
                <a:lnTo>
                  <a:pt x="118534" y="110067"/>
                </a:lnTo>
                <a:lnTo>
                  <a:pt x="110066" y="93133"/>
                </a:lnTo>
                <a:lnTo>
                  <a:pt x="101600" y="76200"/>
                </a:lnTo>
                <a:lnTo>
                  <a:pt x="84667" y="59267"/>
                </a:lnTo>
                <a:lnTo>
                  <a:pt x="76200" y="50800"/>
                </a:lnTo>
                <a:lnTo>
                  <a:pt x="59267" y="33867"/>
                </a:lnTo>
                <a:lnTo>
                  <a:pt x="50800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Freeform 301"/>
          <p:cNvSpPr/>
          <p:nvPr/>
        </p:nvSpPr>
        <p:spPr>
          <a:xfrm>
            <a:off x="9719734" y="477520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0" y="16933"/>
                </a:move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0" y="152400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  <a:lnTo>
                  <a:pt x="0" y="135467"/>
                </a:lnTo>
                <a:lnTo>
                  <a:pt x="0" y="127000"/>
                </a:lnTo>
                <a:lnTo>
                  <a:pt x="0" y="110067"/>
                </a:lnTo>
                <a:lnTo>
                  <a:pt x="0" y="84667"/>
                </a:lnTo>
                <a:lnTo>
                  <a:pt x="0" y="67733"/>
                </a:lnTo>
                <a:lnTo>
                  <a:pt x="0" y="50800"/>
                </a:lnTo>
                <a:lnTo>
                  <a:pt x="0" y="33867"/>
                </a:lnTo>
                <a:lnTo>
                  <a:pt x="8466" y="16933"/>
                </a:lnTo>
                <a:lnTo>
                  <a:pt x="16933" y="8467"/>
                </a:lnTo>
                <a:lnTo>
                  <a:pt x="25399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16933"/>
                </a:lnTo>
                <a:lnTo>
                  <a:pt x="93132" y="25400"/>
                </a:lnTo>
                <a:lnTo>
                  <a:pt x="110066" y="33867"/>
                </a:lnTo>
                <a:lnTo>
                  <a:pt x="118533" y="50800"/>
                </a:lnTo>
                <a:lnTo>
                  <a:pt x="118533" y="67733"/>
                </a:lnTo>
                <a:lnTo>
                  <a:pt x="127000" y="84667"/>
                </a:lnTo>
                <a:lnTo>
                  <a:pt x="135466" y="93133"/>
                </a:lnTo>
                <a:lnTo>
                  <a:pt x="143932" y="110067"/>
                </a:lnTo>
                <a:lnTo>
                  <a:pt x="143932" y="118533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/>
          <p:cNvSpPr/>
          <p:nvPr/>
        </p:nvSpPr>
        <p:spPr>
          <a:xfrm>
            <a:off x="10168466" y="4614333"/>
            <a:ext cx="33868" cy="347135"/>
          </a:xfrm>
          <a:custGeom>
            <a:avLst/>
            <a:gdLst/>
            <a:ahLst/>
            <a:cxnLst/>
            <a:rect l="0" t="0" r="0" b="0"/>
            <a:pathLst>
              <a:path w="33868" h="347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8" y="33867"/>
                </a:lnTo>
                <a:lnTo>
                  <a:pt x="8468" y="50800"/>
                </a:lnTo>
                <a:lnTo>
                  <a:pt x="8468" y="67734"/>
                </a:lnTo>
                <a:lnTo>
                  <a:pt x="8468" y="101600"/>
                </a:lnTo>
                <a:lnTo>
                  <a:pt x="8468" y="127000"/>
                </a:lnTo>
                <a:lnTo>
                  <a:pt x="8468" y="160867"/>
                </a:lnTo>
                <a:lnTo>
                  <a:pt x="8468" y="194734"/>
                </a:lnTo>
                <a:lnTo>
                  <a:pt x="8468" y="228600"/>
                </a:lnTo>
                <a:lnTo>
                  <a:pt x="16934" y="262467"/>
                </a:lnTo>
                <a:lnTo>
                  <a:pt x="16934" y="287867"/>
                </a:lnTo>
                <a:lnTo>
                  <a:pt x="25400" y="313267"/>
                </a:lnTo>
                <a:lnTo>
                  <a:pt x="25400" y="330200"/>
                </a:lnTo>
                <a:lnTo>
                  <a:pt x="25400" y="338667"/>
                </a:lnTo>
                <a:lnTo>
                  <a:pt x="25400" y="347134"/>
                </a:lnTo>
                <a:lnTo>
                  <a:pt x="33867" y="347134"/>
                </a:lnTo>
                <a:lnTo>
                  <a:pt x="33867" y="347134"/>
                </a:lnTo>
                <a:lnTo>
                  <a:pt x="33867" y="347134"/>
                </a:lnTo>
                <a:lnTo>
                  <a:pt x="33867" y="347134"/>
                </a:lnTo>
                <a:lnTo>
                  <a:pt x="33867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Freeform 303"/>
          <p:cNvSpPr/>
          <p:nvPr/>
        </p:nvSpPr>
        <p:spPr>
          <a:xfrm>
            <a:off x="10075334" y="4639733"/>
            <a:ext cx="575733" cy="321735"/>
          </a:xfrm>
          <a:custGeom>
            <a:avLst/>
            <a:gdLst/>
            <a:ahLst/>
            <a:cxnLst/>
            <a:rect l="0" t="0" r="0" b="0"/>
            <a:pathLst>
              <a:path w="575733" h="321735">
                <a:moveTo>
                  <a:pt x="0" y="127000"/>
                </a:move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35467"/>
                </a:lnTo>
                <a:lnTo>
                  <a:pt x="16932" y="143934"/>
                </a:lnTo>
                <a:lnTo>
                  <a:pt x="33866" y="152400"/>
                </a:lnTo>
                <a:lnTo>
                  <a:pt x="50799" y="169334"/>
                </a:lnTo>
                <a:lnTo>
                  <a:pt x="67733" y="169334"/>
                </a:lnTo>
                <a:lnTo>
                  <a:pt x="84666" y="169334"/>
                </a:lnTo>
                <a:lnTo>
                  <a:pt x="101600" y="169334"/>
                </a:lnTo>
                <a:lnTo>
                  <a:pt x="118532" y="169334"/>
                </a:lnTo>
                <a:lnTo>
                  <a:pt x="135466" y="160867"/>
                </a:lnTo>
                <a:lnTo>
                  <a:pt x="152400" y="152400"/>
                </a:lnTo>
                <a:lnTo>
                  <a:pt x="169332" y="135467"/>
                </a:lnTo>
                <a:lnTo>
                  <a:pt x="186266" y="127000"/>
                </a:lnTo>
                <a:lnTo>
                  <a:pt x="194732" y="110067"/>
                </a:lnTo>
                <a:lnTo>
                  <a:pt x="203199" y="93134"/>
                </a:lnTo>
                <a:lnTo>
                  <a:pt x="211666" y="76200"/>
                </a:lnTo>
                <a:lnTo>
                  <a:pt x="211666" y="67734"/>
                </a:lnTo>
                <a:lnTo>
                  <a:pt x="211666" y="50800"/>
                </a:lnTo>
                <a:lnTo>
                  <a:pt x="211666" y="33867"/>
                </a:lnTo>
                <a:lnTo>
                  <a:pt x="211666" y="16934"/>
                </a:lnTo>
                <a:lnTo>
                  <a:pt x="203199" y="8467"/>
                </a:lnTo>
                <a:lnTo>
                  <a:pt x="194732" y="0"/>
                </a:lnTo>
                <a:lnTo>
                  <a:pt x="194732" y="0"/>
                </a:lnTo>
                <a:lnTo>
                  <a:pt x="194732" y="0"/>
                </a:lnTo>
                <a:lnTo>
                  <a:pt x="194732" y="0"/>
                </a:lnTo>
                <a:lnTo>
                  <a:pt x="194732" y="8467"/>
                </a:lnTo>
                <a:lnTo>
                  <a:pt x="194732" y="25400"/>
                </a:lnTo>
                <a:lnTo>
                  <a:pt x="194732" y="42334"/>
                </a:lnTo>
                <a:lnTo>
                  <a:pt x="194732" y="59267"/>
                </a:lnTo>
                <a:lnTo>
                  <a:pt x="194732" y="84667"/>
                </a:lnTo>
                <a:lnTo>
                  <a:pt x="194732" y="110067"/>
                </a:lnTo>
                <a:lnTo>
                  <a:pt x="194732" y="135467"/>
                </a:lnTo>
                <a:lnTo>
                  <a:pt x="203199" y="160867"/>
                </a:lnTo>
                <a:lnTo>
                  <a:pt x="211666" y="177800"/>
                </a:lnTo>
                <a:lnTo>
                  <a:pt x="211666" y="194734"/>
                </a:lnTo>
                <a:lnTo>
                  <a:pt x="211666" y="220134"/>
                </a:lnTo>
                <a:lnTo>
                  <a:pt x="211666" y="237067"/>
                </a:lnTo>
                <a:lnTo>
                  <a:pt x="211666" y="254000"/>
                </a:lnTo>
                <a:lnTo>
                  <a:pt x="211666" y="270934"/>
                </a:lnTo>
                <a:lnTo>
                  <a:pt x="211666" y="287867"/>
                </a:lnTo>
                <a:lnTo>
                  <a:pt x="211666" y="296334"/>
                </a:lnTo>
                <a:lnTo>
                  <a:pt x="211666" y="304800"/>
                </a:lnTo>
                <a:lnTo>
                  <a:pt x="211666" y="304800"/>
                </a:lnTo>
                <a:lnTo>
                  <a:pt x="211666" y="304800"/>
                </a:lnTo>
                <a:lnTo>
                  <a:pt x="211666" y="304800"/>
                </a:lnTo>
                <a:lnTo>
                  <a:pt x="211666" y="296334"/>
                </a:lnTo>
                <a:lnTo>
                  <a:pt x="211666" y="287867"/>
                </a:lnTo>
                <a:lnTo>
                  <a:pt x="211666" y="279400"/>
                </a:lnTo>
                <a:lnTo>
                  <a:pt x="211666" y="262467"/>
                </a:lnTo>
                <a:lnTo>
                  <a:pt x="211666" y="237067"/>
                </a:lnTo>
                <a:lnTo>
                  <a:pt x="211666" y="220134"/>
                </a:lnTo>
                <a:lnTo>
                  <a:pt x="211666" y="194734"/>
                </a:lnTo>
                <a:lnTo>
                  <a:pt x="220133" y="169334"/>
                </a:lnTo>
                <a:lnTo>
                  <a:pt x="228600" y="152400"/>
                </a:lnTo>
                <a:lnTo>
                  <a:pt x="237066" y="135467"/>
                </a:lnTo>
                <a:lnTo>
                  <a:pt x="245532" y="127000"/>
                </a:lnTo>
                <a:lnTo>
                  <a:pt x="254000" y="110067"/>
                </a:lnTo>
                <a:lnTo>
                  <a:pt x="270932" y="101600"/>
                </a:lnTo>
                <a:lnTo>
                  <a:pt x="279399" y="93134"/>
                </a:lnTo>
                <a:lnTo>
                  <a:pt x="287866" y="93134"/>
                </a:lnTo>
                <a:lnTo>
                  <a:pt x="296333" y="93134"/>
                </a:lnTo>
                <a:lnTo>
                  <a:pt x="304800" y="93134"/>
                </a:lnTo>
                <a:lnTo>
                  <a:pt x="304800" y="101600"/>
                </a:lnTo>
                <a:lnTo>
                  <a:pt x="313266" y="110067"/>
                </a:lnTo>
                <a:lnTo>
                  <a:pt x="321732" y="118534"/>
                </a:lnTo>
                <a:lnTo>
                  <a:pt x="321732" y="135467"/>
                </a:lnTo>
                <a:lnTo>
                  <a:pt x="321732" y="160867"/>
                </a:lnTo>
                <a:lnTo>
                  <a:pt x="321732" y="177800"/>
                </a:lnTo>
                <a:lnTo>
                  <a:pt x="321732" y="194734"/>
                </a:lnTo>
                <a:lnTo>
                  <a:pt x="321732" y="211667"/>
                </a:lnTo>
                <a:lnTo>
                  <a:pt x="330200" y="228600"/>
                </a:lnTo>
                <a:lnTo>
                  <a:pt x="330200" y="254000"/>
                </a:lnTo>
                <a:lnTo>
                  <a:pt x="330200" y="262467"/>
                </a:lnTo>
                <a:lnTo>
                  <a:pt x="338666" y="279400"/>
                </a:lnTo>
                <a:lnTo>
                  <a:pt x="347132" y="296334"/>
                </a:lnTo>
                <a:lnTo>
                  <a:pt x="347132" y="304800"/>
                </a:lnTo>
                <a:lnTo>
                  <a:pt x="355599" y="313267"/>
                </a:lnTo>
                <a:lnTo>
                  <a:pt x="364066" y="321734"/>
                </a:lnTo>
                <a:lnTo>
                  <a:pt x="381000" y="321734"/>
                </a:lnTo>
                <a:lnTo>
                  <a:pt x="389466" y="321734"/>
                </a:lnTo>
                <a:lnTo>
                  <a:pt x="397932" y="321734"/>
                </a:lnTo>
                <a:lnTo>
                  <a:pt x="414866" y="313267"/>
                </a:lnTo>
                <a:lnTo>
                  <a:pt x="423332" y="304800"/>
                </a:lnTo>
                <a:lnTo>
                  <a:pt x="440266" y="296334"/>
                </a:lnTo>
                <a:lnTo>
                  <a:pt x="448733" y="279400"/>
                </a:lnTo>
                <a:lnTo>
                  <a:pt x="465666" y="262467"/>
                </a:lnTo>
                <a:lnTo>
                  <a:pt x="474132" y="245534"/>
                </a:lnTo>
                <a:lnTo>
                  <a:pt x="482600" y="228600"/>
                </a:lnTo>
                <a:lnTo>
                  <a:pt x="491066" y="211667"/>
                </a:lnTo>
                <a:lnTo>
                  <a:pt x="491066" y="194734"/>
                </a:lnTo>
                <a:lnTo>
                  <a:pt x="499532" y="186267"/>
                </a:lnTo>
                <a:lnTo>
                  <a:pt x="499532" y="169334"/>
                </a:lnTo>
                <a:lnTo>
                  <a:pt x="499532" y="160867"/>
                </a:lnTo>
                <a:lnTo>
                  <a:pt x="499532" y="152400"/>
                </a:lnTo>
                <a:lnTo>
                  <a:pt x="491066" y="143934"/>
                </a:lnTo>
                <a:lnTo>
                  <a:pt x="482600" y="135467"/>
                </a:lnTo>
                <a:lnTo>
                  <a:pt x="474132" y="127000"/>
                </a:lnTo>
                <a:lnTo>
                  <a:pt x="474132" y="127000"/>
                </a:lnTo>
                <a:lnTo>
                  <a:pt x="465666" y="127000"/>
                </a:lnTo>
                <a:lnTo>
                  <a:pt x="457200" y="127000"/>
                </a:lnTo>
                <a:lnTo>
                  <a:pt x="448733" y="127000"/>
                </a:lnTo>
                <a:lnTo>
                  <a:pt x="440266" y="127000"/>
                </a:lnTo>
                <a:lnTo>
                  <a:pt x="440266" y="127000"/>
                </a:lnTo>
                <a:lnTo>
                  <a:pt x="431799" y="135467"/>
                </a:lnTo>
                <a:lnTo>
                  <a:pt x="431799" y="143934"/>
                </a:lnTo>
                <a:lnTo>
                  <a:pt x="423332" y="160867"/>
                </a:lnTo>
                <a:lnTo>
                  <a:pt x="423332" y="177800"/>
                </a:lnTo>
                <a:lnTo>
                  <a:pt x="431799" y="186267"/>
                </a:lnTo>
                <a:lnTo>
                  <a:pt x="431799" y="211667"/>
                </a:lnTo>
                <a:lnTo>
                  <a:pt x="440266" y="220134"/>
                </a:lnTo>
                <a:lnTo>
                  <a:pt x="448733" y="245534"/>
                </a:lnTo>
                <a:lnTo>
                  <a:pt x="457200" y="254000"/>
                </a:lnTo>
                <a:lnTo>
                  <a:pt x="465666" y="270934"/>
                </a:lnTo>
                <a:lnTo>
                  <a:pt x="474132" y="279400"/>
                </a:lnTo>
                <a:lnTo>
                  <a:pt x="491066" y="279400"/>
                </a:lnTo>
                <a:lnTo>
                  <a:pt x="499532" y="287867"/>
                </a:lnTo>
                <a:lnTo>
                  <a:pt x="507999" y="296334"/>
                </a:lnTo>
                <a:lnTo>
                  <a:pt x="524933" y="296334"/>
                </a:lnTo>
                <a:lnTo>
                  <a:pt x="541866" y="304800"/>
                </a:lnTo>
                <a:lnTo>
                  <a:pt x="550332" y="304800"/>
                </a:lnTo>
                <a:lnTo>
                  <a:pt x="558800" y="296334"/>
                </a:lnTo>
                <a:lnTo>
                  <a:pt x="567266" y="296334"/>
                </a:lnTo>
                <a:lnTo>
                  <a:pt x="567266" y="296334"/>
                </a:lnTo>
                <a:lnTo>
                  <a:pt x="575732" y="296334"/>
                </a:lnTo>
                <a:lnTo>
                  <a:pt x="575732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304"/>
          <p:cNvSpPr/>
          <p:nvPr/>
        </p:nvSpPr>
        <p:spPr>
          <a:xfrm>
            <a:off x="10938934" y="4521200"/>
            <a:ext cx="25400" cy="474134"/>
          </a:xfrm>
          <a:custGeom>
            <a:avLst/>
            <a:gdLst/>
            <a:ahLst/>
            <a:cxnLst/>
            <a:rect l="0" t="0" r="0" b="0"/>
            <a:pathLst>
              <a:path w="25400" h="474134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43933"/>
                </a:lnTo>
                <a:lnTo>
                  <a:pt x="16932" y="177800"/>
                </a:lnTo>
                <a:lnTo>
                  <a:pt x="16932" y="220133"/>
                </a:lnTo>
                <a:lnTo>
                  <a:pt x="16932" y="254000"/>
                </a:lnTo>
                <a:lnTo>
                  <a:pt x="16932" y="296333"/>
                </a:lnTo>
                <a:lnTo>
                  <a:pt x="16932" y="338667"/>
                </a:lnTo>
                <a:lnTo>
                  <a:pt x="16932" y="372533"/>
                </a:lnTo>
                <a:lnTo>
                  <a:pt x="16932" y="406400"/>
                </a:lnTo>
                <a:lnTo>
                  <a:pt x="16932" y="431800"/>
                </a:lnTo>
                <a:lnTo>
                  <a:pt x="16932" y="457200"/>
                </a:lnTo>
                <a:lnTo>
                  <a:pt x="25399" y="465667"/>
                </a:lnTo>
                <a:lnTo>
                  <a:pt x="25399" y="474133"/>
                </a:lnTo>
                <a:lnTo>
                  <a:pt x="25399" y="474133"/>
                </a:lnTo>
                <a:lnTo>
                  <a:pt x="25399" y="474133"/>
                </a:lnTo>
                <a:lnTo>
                  <a:pt x="25399" y="474133"/>
                </a:lnTo>
                <a:lnTo>
                  <a:pt x="25399" y="474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/>
          <p:nvPr/>
        </p:nvSpPr>
        <p:spPr>
          <a:xfrm>
            <a:off x="10845800" y="4707467"/>
            <a:ext cx="203201" cy="8467"/>
          </a:xfrm>
          <a:custGeom>
            <a:avLst/>
            <a:gdLst/>
            <a:ahLst/>
            <a:cxnLst/>
            <a:rect l="0" t="0" r="0" b="0"/>
            <a:pathLst>
              <a:path w="203201" h="8467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4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6" y="8466"/>
                </a:lnTo>
                <a:lnTo>
                  <a:pt x="110066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69334" y="8466"/>
                </a:lnTo>
                <a:lnTo>
                  <a:pt x="186266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203200" y="8466"/>
                </a:lnTo>
                <a:lnTo>
                  <a:pt x="2032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Freeform 306"/>
          <p:cNvSpPr/>
          <p:nvPr/>
        </p:nvSpPr>
        <p:spPr>
          <a:xfrm>
            <a:off x="11065934" y="4749800"/>
            <a:ext cx="143934" cy="228601"/>
          </a:xfrm>
          <a:custGeom>
            <a:avLst/>
            <a:gdLst/>
            <a:ahLst/>
            <a:cxnLst/>
            <a:rect l="0" t="0" r="0" b="0"/>
            <a:pathLst>
              <a:path w="143934" h="228601">
                <a:moveTo>
                  <a:pt x="8466" y="84667"/>
                </a:moveTo>
                <a:lnTo>
                  <a:pt x="8466" y="93133"/>
                </a:lnTo>
                <a:lnTo>
                  <a:pt x="8466" y="101600"/>
                </a:lnTo>
                <a:lnTo>
                  <a:pt x="16932" y="118533"/>
                </a:lnTo>
                <a:lnTo>
                  <a:pt x="16932" y="135467"/>
                </a:lnTo>
                <a:lnTo>
                  <a:pt x="16932" y="152400"/>
                </a:lnTo>
                <a:lnTo>
                  <a:pt x="16932" y="177800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8600"/>
                </a:lnTo>
                <a:lnTo>
                  <a:pt x="16932" y="228600"/>
                </a:lnTo>
                <a:lnTo>
                  <a:pt x="16932" y="220133"/>
                </a:lnTo>
                <a:lnTo>
                  <a:pt x="16932" y="220133"/>
                </a:lnTo>
                <a:lnTo>
                  <a:pt x="16932" y="211667"/>
                </a:lnTo>
                <a:lnTo>
                  <a:pt x="8466" y="194733"/>
                </a:lnTo>
                <a:lnTo>
                  <a:pt x="8466" y="186267"/>
                </a:lnTo>
                <a:lnTo>
                  <a:pt x="8466" y="169333"/>
                </a:lnTo>
                <a:lnTo>
                  <a:pt x="0" y="143933"/>
                </a:lnTo>
                <a:lnTo>
                  <a:pt x="0" y="127000"/>
                </a:lnTo>
                <a:lnTo>
                  <a:pt x="0" y="101600"/>
                </a:lnTo>
                <a:lnTo>
                  <a:pt x="0" y="84667"/>
                </a:lnTo>
                <a:lnTo>
                  <a:pt x="8466" y="67733"/>
                </a:lnTo>
                <a:lnTo>
                  <a:pt x="16932" y="50800"/>
                </a:lnTo>
                <a:lnTo>
                  <a:pt x="33866" y="42333"/>
                </a:lnTo>
                <a:lnTo>
                  <a:pt x="42332" y="25400"/>
                </a:lnTo>
                <a:lnTo>
                  <a:pt x="59266" y="16933"/>
                </a:lnTo>
                <a:lnTo>
                  <a:pt x="76200" y="8467"/>
                </a:lnTo>
                <a:lnTo>
                  <a:pt x="93132" y="8467"/>
                </a:lnTo>
                <a:lnTo>
                  <a:pt x="110066" y="0"/>
                </a:lnTo>
                <a:lnTo>
                  <a:pt x="126999" y="0"/>
                </a:lnTo>
                <a:lnTo>
                  <a:pt x="126999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Freeform 307"/>
          <p:cNvSpPr/>
          <p:nvPr/>
        </p:nvSpPr>
        <p:spPr>
          <a:xfrm>
            <a:off x="11235266" y="4766733"/>
            <a:ext cx="135469" cy="186268"/>
          </a:xfrm>
          <a:custGeom>
            <a:avLst/>
            <a:gdLst/>
            <a:ahLst/>
            <a:cxnLst/>
            <a:rect l="0" t="0" r="0" b="0"/>
            <a:pathLst>
              <a:path w="135469" h="186268">
                <a:moveTo>
                  <a:pt x="93134" y="33867"/>
                </a:moveTo>
                <a:lnTo>
                  <a:pt x="93134" y="33867"/>
                </a:lnTo>
                <a:lnTo>
                  <a:pt x="93134" y="33867"/>
                </a:lnTo>
                <a:lnTo>
                  <a:pt x="93134" y="33867"/>
                </a:lnTo>
                <a:lnTo>
                  <a:pt x="93134" y="33867"/>
                </a:lnTo>
                <a:lnTo>
                  <a:pt x="76200" y="33867"/>
                </a:lnTo>
                <a:lnTo>
                  <a:pt x="76200" y="25400"/>
                </a:lnTo>
                <a:lnTo>
                  <a:pt x="67734" y="16934"/>
                </a:lnTo>
                <a:lnTo>
                  <a:pt x="59268" y="8467"/>
                </a:lnTo>
                <a:lnTo>
                  <a:pt x="42334" y="8467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8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8468" y="127000"/>
                </a:lnTo>
                <a:lnTo>
                  <a:pt x="8468" y="143934"/>
                </a:lnTo>
                <a:lnTo>
                  <a:pt x="16934" y="160867"/>
                </a:lnTo>
                <a:lnTo>
                  <a:pt x="16934" y="169334"/>
                </a:lnTo>
                <a:lnTo>
                  <a:pt x="25400" y="177800"/>
                </a:lnTo>
                <a:lnTo>
                  <a:pt x="33867" y="186267"/>
                </a:lnTo>
                <a:lnTo>
                  <a:pt x="42334" y="186267"/>
                </a:lnTo>
                <a:lnTo>
                  <a:pt x="50801" y="186267"/>
                </a:lnTo>
                <a:lnTo>
                  <a:pt x="59268" y="186267"/>
                </a:lnTo>
                <a:lnTo>
                  <a:pt x="59268" y="177800"/>
                </a:lnTo>
                <a:lnTo>
                  <a:pt x="67734" y="169334"/>
                </a:lnTo>
                <a:lnTo>
                  <a:pt x="76200" y="160867"/>
                </a:lnTo>
                <a:lnTo>
                  <a:pt x="76200" y="143934"/>
                </a:lnTo>
                <a:lnTo>
                  <a:pt x="76200" y="127000"/>
                </a:lnTo>
                <a:lnTo>
                  <a:pt x="76200" y="101600"/>
                </a:lnTo>
                <a:lnTo>
                  <a:pt x="76200" y="84667"/>
                </a:lnTo>
                <a:lnTo>
                  <a:pt x="76200" y="67734"/>
                </a:lnTo>
                <a:lnTo>
                  <a:pt x="67734" y="50800"/>
                </a:lnTo>
                <a:lnTo>
                  <a:pt x="67734" y="42334"/>
                </a:lnTo>
                <a:lnTo>
                  <a:pt x="67734" y="33867"/>
                </a:lnTo>
                <a:lnTo>
                  <a:pt x="67734" y="33867"/>
                </a:lnTo>
                <a:lnTo>
                  <a:pt x="67734" y="42334"/>
                </a:lnTo>
                <a:lnTo>
                  <a:pt x="67734" y="50800"/>
                </a:lnTo>
                <a:lnTo>
                  <a:pt x="76200" y="67734"/>
                </a:lnTo>
                <a:lnTo>
                  <a:pt x="76200" y="84667"/>
                </a:lnTo>
                <a:lnTo>
                  <a:pt x="76200" y="101600"/>
                </a:lnTo>
                <a:lnTo>
                  <a:pt x="84668" y="118534"/>
                </a:lnTo>
                <a:lnTo>
                  <a:pt x="93134" y="135467"/>
                </a:lnTo>
                <a:lnTo>
                  <a:pt x="93134" y="152400"/>
                </a:lnTo>
                <a:lnTo>
                  <a:pt x="93134" y="160867"/>
                </a:lnTo>
                <a:lnTo>
                  <a:pt x="101600" y="169334"/>
                </a:lnTo>
                <a:lnTo>
                  <a:pt x="101600" y="177800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8534" y="177800"/>
                </a:lnTo>
                <a:lnTo>
                  <a:pt x="127001" y="169334"/>
                </a:lnTo>
                <a:lnTo>
                  <a:pt x="127001" y="160867"/>
                </a:lnTo>
                <a:lnTo>
                  <a:pt x="127001" y="160867"/>
                </a:lnTo>
                <a:lnTo>
                  <a:pt x="135468" y="143934"/>
                </a:lnTo>
                <a:lnTo>
                  <a:pt x="135468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 308"/>
          <p:cNvSpPr/>
          <p:nvPr/>
        </p:nvSpPr>
        <p:spPr>
          <a:xfrm>
            <a:off x="11387666" y="4775200"/>
            <a:ext cx="152401" cy="186268"/>
          </a:xfrm>
          <a:custGeom>
            <a:avLst/>
            <a:gdLst/>
            <a:ahLst/>
            <a:cxnLst/>
            <a:rect l="0" t="0" r="0" b="0"/>
            <a:pathLst>
              <a:path w="152401" h="186268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52400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77800"/>
                </a:lnTo>
                <a:lnTo>
                  <a:pt x="16934" y="169333"/>
                </a:lnTo>
                <a:lnTo>
                  <a:pt x="16934" y="152400"/>
                </a:lnTo>
                <a:lnTo>
                  <a:pt x="16934" y="127000"/>
                </a:lnTo>
                <a:lnTo>
                  <a:pt x="16934" y="101600"/>
                </a:lnTo>
                <a:lnTo>
                  <a:pt x="16934" y="76200"/>
                </a:lnTo>
                <a:lnTo>
                  <a:pt x="25400" y="50800"/>
                </a:lnTo>
                <a:lnTo>
                  <a:pt x="33867" y="33867"/>
                </a:lnTo>
                <a:lnTo>
                  <a:pt x="42334" y="16933"/>
                </a:lnTo>
                <a:lnTo>
                  <a:pt x="50801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84668" y="8467"/>
                </a:lnTo>
                <a:lnTo>
                  <a:pt x="101600" y="16933"/>
                </a:lnTo>
                <a:lnTo>
                  <a:pt x="110067" y="33867"/>
                </a:lnTo>
                <a:lnTo>
                  <a:pt x="110067" y="42333"/>
                </a:lnTo>
                <a:lnTo>
                  <a:pt x="118534" y="59267"/>
                </a:lnTo>
                <a:lnTo>
                  <a:pt x="127001" y="76200"/>
                </a:lnTo>
                <a:lnTo>
                  <a:pt x="127001" y="101600"/>
                </a:lnTo>
                <a:lnTo>
                  <a:pt x="127001" y="118533"/>
                </a:lnTo>
                <a:lnTo>
                  <a:pt x="135468" y="135467"/>
                </a:lnTo>
                <a:lnTo>
                  <a:pt x="135468" y="152400"/>
                </a:lnTo>
                <a:lnTo>
                  <a:pt x="135468" y="160867"/>
                </a:lnTo>
                <a:lnTo>
                  <a:pt x="135468" y="160867"/>
                </a:lnTo>
                <a:lnTo>
                  <a:pt x="135468" y="160867"/>
                </a:lnTo>
                <a:lnTo>
                  <a:pt x="143934" y="152400"/>
                </a:lnTo>
                <a:lnTo>
                  <a:pt x="143934" y="143933"/>
                </a:lnTo>
                <a:lnTo>
                  <a:pt x="143934" y="143933"/>
                </a:lnTo>
                <a:lnTo>
                  <a:pt x="152400" y="135467"/>
                </a:lnTo>
                <a:lnTo>
                  <a:pt x="152400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309"/>
          <p:cNvSpPr/>
          <p:nvPr/>
        </p:nvSpPr>
        <p:spPr>
          <a:xfrm>
            <a:off x="11573933" y="4758267"/>
            <a:ext cx="110068" cy="169334"/>
          </a:xfrm>
          <a:custGeom>
            <a:avLst/>
            <a:gdLst/>
            <a:ahLst/>
            <a:cxnLst/>
            <a:rect l="0" t="0" r="0" b="0"/>
            <a:pathLst>
              <a:path w="110068" h="1693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67733"/>
                </a:lnTo>
                <a:lnTo>
                  <a:pt x="16934" y="84666"/>
                </a:lnTo>
                <a:lnTo>
                  <a:pt x="25401" y="110066"/>
                </a:lnTo>
                <a:lnTo>
                  <a:pt x="33867" y="127000"/>
                </a:lnTo>
                <a:lnTo>
                  <a:pt x="33867" y="143933"/>
                </a:lnTo>
                <a:lnTo>
                  <a:pt x="42333" y="160866"/>
                </a:lnTo>
                <a:lnTo>
                  <a:pt x="50801" y="169333"/>
                </a:lnTo>
                <a:lnTo>
                  <a:pt x="50801" y="169333"/>
                </a:lnTo>
                <a:lnTo>
                  <a:pt x="59267" y="169333"/>
                </a:lnTo>
                <a:lnTo>
                  <a:pt x="67733" y="169333"/>
                </a:lnTo>
                <a:lnTo>
                  <a:pt x="76200" y="169333"/>
                </a:lnTo>
                <a:lnTo>
                  <a:pt x="84667" y="160866"/>
                </a:lnTo>
                <a:lnTo>
                  <a:pt x="93134" y="152400"/>
                </a:lnTo>
                <a:lnTo>
                  <a:pt x="101601" y="143933"/>
                </a:lnTo>
                <a:lnTo>
                  <a:pt x="101601" y="127000"/>
                </a:lnTo>
                <a:lnTo>
                  <a:pt x="101601" y="118533"/>
                </a:lnTo>
                <a:lnTo>
                  <a:pt x="110067" y="93133"/>
                </a:lnTo>
                <a:lnTo>
                  <a:pt x="101601" y="76200"/>
                </a:lnTo>
                <a:lnTo>
                  <a:pt x="101601" y="59266"/>
                </a:lnTo>
                <a:lnTo>
                  <a:pt x="101601" y="42333"/>
                </a:lnTo>
                <a:lnTo>
                  <a:pt x="101601" y="25400"/>
                </a:lnTo>
                <a:lnTo>
                  <a:pt x="101601" y="8466"/>
                </a:lnTo>
                <a:lnTo>
                  <a:pt x="93134" y="0"/>
                </a:lnTo>
                <a:lnTo>
                  <a:pt x="93134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 310"/>
          <p:cNvSpPr/>
          <p:nvPr/>
        </p:nvSpPr>
        <p:spPr>
          <a:xfrm>
            <a:off x="11743267" y="4749800"/>
            <a:ext cx="76201" cy="194734"/>
          </a:xfrm>
          <a:custGeom>
            <a:avLst/>
            <a:gdLst/>
            <a:ahLst/>
            <a:cxnLst/>
            <a:rect l="0" t="0" r="0" b="0"/>
            <a:pathLst>
              <a:path w="76201" h="194734">
                <a:moveTo>
                  <a:pt x="0" y="67733"/>
                </a:moveTo>
                <a:lnTo>
                  <a:pt x="8467" y="67733"/>
                </a:lnTo>
                <a:lnTo>
                  <a:pt x="8467" y="76200"/>
                </a:lnTo>
                <a:lnTo>
                  <a:pt x="16933" y="76200"/>
                </a:lnTo>
                <a:lnTo>
                  <a:pt x="25399" y="76200"/>
                </a:lnTo>
                <a:lnTo>
                  <a:pt x="33867" y="76200"/>
                </a:lnTo>
                <a:lnTo>
                  <a:pt x="42333" y="76200"/>
                </a:lnTo>
                <a:lnTo>
                  <a:pt x="50799" y="76200"/>
                </a:lnTo>
                <a:lnTo>
                  <a:pt x="59266" y="76200"/>
                </a:lnTo>
                <a:lnTo>
                  <a:pt x="67733" y="67733"/>
                </a:lnTo>
                <a:lnTo>
                  <a:pt x="67733" y="59267"/>
                </a:lnTo>
                <a:lnTo>
                  <a:pt x="67733" y="50800"/>
                </a:lnTo>
                <a:lnTo>
                  <a:pt x="67733" y="42333"/>
                </a:lnTo>
                <a:lnTo>
                  <a:pt x="67733" y="25400"/>
                </a:lnTo>
                <a:lnTo>
                  <a:pt x="59266" y="16933"/>
                </a:lnTo>
                <a:lnTo>
                  <a:pt x="50799" y="8467"/>
                </a:lnTo>
                <a:lnTo>
                  <a:pt x="50799" y="0"/>
                </a:lnTo>
                <a:lnTo>
                  <a:pt x="42333" y="0"/>
                </a:lnTo>
                <a:lnTo>
                  <a:pt x="33867" y="0"/>
                </a:lnTo>
                <a:lnTo>
                  <a:pt x="25399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8467" y="42333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52400"/>
                </a:lnTo>
                <a:lnTo>
                  <a:pt x="16933" y="160867"/>
                </a:lnTo>
                <a:lnTo>
                  <a:pt x="16933" y="177800"/>
                </a:lnTo>
                <a:lnTo>
                  <a:pt x="25399" y="186267"/>
                </a:lnTo>
                <a:lnTo>
                  <a:pt x="33867" y="194733"/>
                </a:lnTo>
                <a:lnTo>
                  <a:pt x="42333" y="194733"/>
                </a:lnTo>
                <a:lnTo>
                  <a:pt x="50799" y="194733"/>
                </a:lnTo>
                <a:lnTo>
                  <a:pt x="67733" y="186267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60867"/>
                </a:lnTo>
                <a:lnTo>
                  <a:pt x="762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Freeform 311"/>
          <p:cNvSpPr/>
          <p:nvPr/>
        </p:nvSpPr>
        <p:spPr>
          <a:xfrm>
            <a:off x="11861800" y="4741333"/>
            <a:ext cx="59267" cy="160868"/>
          </a:xfrm>
          <a:custGeom>
            <a:avLst/>
            <a:gdLst/>
            <a:ahLst/>
            <a:cxnLst/>
            <a:rect l="0" t="0" r="0" b="0"/>
            <a:pathLst>
              <a:path w="59267" h="160868">
                <a:moveTo>
                  <a:pt x="0" y="50800"/>
                </a:moveTo>
                <a:lnTo>
                  <a:pt x="0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16933" y="160867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43934"/>
                </a:lnTo>
                <a:lnTo>
                  <a:pt x="8466" y="135467"/>
                </a:lnTo>
                <a:lnTo>
                  <a:pt x="8466" y="127000"/>
                </a:lnTo>
                <a:lnTo>
                  <a:pt x="0" y="118534"/>
                </a:lnTo>
                <a:lnTo>
                  <a:pt x="0" y="101600"/>
                </a:lnTo>
                <a:lnTo>
                  <a:pt x="8466" y="84667"/>
                </a:lnTo>
                <a:lnTo>
                  <a:pt x="8466" y="67734"/>
                </a:lnTo>
                <a:lnTo>
                  <a:pt x="8466" y="59267"/>
                </a:lnTo>
                <a:lnTo>
                  <a:pt x="16933" y="42334"/>
                </a:lnTo>
                <a:lnTo>
                  <a:pt x="16933" y="33867"/>
                </a:lnTo>
                <a:lnTo>
                  <a:pt x="25400" y="16934"/>
                </a:lnTo>
                <a:lnTo>
                  <a:pt x="33867" y="8467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59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Freeform 312"/>
          <p:cNvSpPr/>
          <p:nvPr/>
        </p:nvSpPr>
        <p:spPr>
          <a:xfrm>
            <a:off x="11929534" y="4741333"/>
            <a:ext cx="93133" cy="211668"/>
          </a:xfrm>
          <a:custGeom>
            <a:avLst/>
            <a:gdLst/>
            <a:ahLst/>
            <a:cxnLst/>
            <a:rect l="0" t="0" r="0" b="0"/>
            <a:pathLst>
              <a:path w="93133" h="211668">
                <a:moveTo>
                  <a:pt x="93132" y="0"/>
                </a:moveTo>
                <a:lnTo>
                  <a:pt x="93132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67732" y="25400"/>
                </a:lnTo>
                <a:lnTo>
                  <a:pt x="50800" y="33867"/>
                </a:lnTo>
                <a:lnTo>
                  <a:pt x="42333" y="33867"/>
                </a:lnTo>
                <a:lnTo>
                  <a:pt x="33866" y="50800"/>
                </a:lnTo>
                <a:lnTo>
                  <a:pt x="25399" y="59267"/>
                </a:lnTo>
                <a:lnTo>
                  <a:pt x="16932" y="67734"/>
                </a:lnTo>
                <a:lnTo>
                  <a:pt x="16932" y="76200"/>
                </a:lnTo>
                <a:lnTo>
                  <a:pt x="25399" y="84667"/>
                </a:lnTo>
                <a:lnTo>
                  <a:pt x="25399" y="93134"/>
                </a:lnTo>
                <a:lnTo>
                  <a:pt x="33866" y="93134"/>
                </a:lnTo>
                <a:lnTo>
                  <a:pt x="33866" y="101600"/>
                </a:lnTo>
                <a:lnTo>
                  <a:pt x="50800" y="110067"/>
                </a:lnTo>
                <a:lnTo>
                  <a:pt x="59266" y="118534"/>
                </a:lnTo>
                <a:lnTo>
                  <a:pt x="59266" y="127000"/>
                </a:lnTo>
                <a:lnTo>
                  <a:pt x="67732" y="127000"/>
                </a:lnTo>
                <a:lnTo>
                  <a:pt x="76200" y="143934"/>
                </a:lnTo>
                <a:lnTo>
                  <a:pt x="76200" y="152400"/>
                </a:lnTo>
                <a:lnTo>
                  <a:pt x="76200" y="160867"/>
                </a:lnTo>
                <a:lnTo>
                  <a:pt x="67732" y="169334"/>
                </a:lnTo>
                <a:lnTo>
                  <a:pt x="67732" y="177800"/>
                </a:lnTo>
                <a:lnTo>
                  <a:pt x="50800" y="186267"/>
                </a:lnTo>
                <a:lnTo>
                  <a:pt x="42333" y="194734"/>
                </a:lnTo>
                <a:lnTo>
                  <a:pt x="33866" y="203200"/>
                </a:lnTo>
                <a:lnTo>
                  <a:pt x="25399" y="211667"/>
                </a:lnTo>
                <a:lnTo>
                  <a:pt x="16932" y="211667"/>
                </a:lnTo>
                <a:lnTo>
                  <a:pt x="8466" y="211667"/>
                </a:lnTo>
                <a:lnTo>
                  <a:pt x="8466" y="203200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3"/>
          <p:cNvSpPr/>
          <p:nvPr/>
        </p:nvSpPr>
        <p:spPr>
          <a:xfrm>
            <a:off x="12031133" y="4766733"/>
            <a:ext cx="93135" cy="160868"/>
          </a:xfrm>
          <a:custGeom>
            <a:avLst/>
            <a:gdLst/>
            <a:ahLst/>
            <a:cxnLst/>
            <a:rect l="0" t="0" r="0" b="0"/>
            <a:pathLst>
              <a:path w="93135" h="160868">
                <a:moveTo>
                  <a:pt x="42333" y="84667"/>
                </a:moveTo>
                <a:lnTo>
                  <a:pt x="42333" y="84667"/>
                </a:lnTo>
                <a:lnTo>
                  <a:pt x="50801" y="84667"/>
                </a:lnTo>
                <a:lnTo>
                  <a:pt x="59267" y="84667"/>
                </a:lnTo>
                <a:lnTo>
                  <a:pt x="59267" y="76200"/>
                </a:lnTo>
                <a:lnTo>
                  <a:pt x="67733" y="67734"/>
                </a:lnTo>
                <a:lnTo>
                  <a:pt x="67733" y="59267"/>
                </a:lnTo>
                <a:lnTo>
                  <a:pt x="76200" y="59267"/>
                </a:lnTo>
                <a:lnTo>
                  <a:pt x="76200" y="42334"/>
                </a:lnTo>
                <a:lnTo>
                  <a:pt x="76200" y="33867"/>
                </a:lnTo>
                <a:lnTo>
                  <a:pt x="67733" y="25400"/>
                </a:lnTo>
                <a:lnTo>
                  <a:pt x="67733" y="16934"/>
                </a:lnTo>
                <a:lnTo>
                  <a:pt x="59267" y="8467"/>
                </a:lnTo>
                <a:lnTo>
                  <a:pt x="50801" y="0"/>
                </a:lnTo>
                <a:lnTo>
                  <a:pt x="42333" y="0"/>
                </a:lnTo>
                <a:lnTo>
                  <a:pt x="33867" y="0"/>
                </a:lnTo>
                <a:lnTo>
                  <a:pt x="25401" y="0"/>
                </a:lnTo>
                <a:lnTo>
                  <a:pt x="16934" y="8467"/>
                </a:lnTo>
                <a:lnTo>
                  <a:pt x="16934" y="16934"/>
                </a:lnTo>
                <a:lnTo>
                  <a:pt x="8467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8467" y="118534"/>
                </a:lnTo>
                <a:lnTo>
                  <a:pt x="16934" y="127000"/>
                </a:lnTo>
                <a:lnTo>
                  <a:pt x="16934" y="135467"/>
                </a:lnTo>
                <a:lnTo>
                  <a:pt x="33867" y="152400"/>
                </a:lnTo>
                <a:lnTo>
                  <a:pt x="42333" y="152400"/>
                </a:lnTo>
                <a:lnTo>
                  <a:pt x="50801" y="160867"/>
                </a:lnTo>
                <a:lnTo>
                  <a:pt x="59267" y="160867"/>
                </a:lnTo>
                <a:lnTo>
                  <a:pt x="67733" y="160867"/>
                </a:lnTo>
                <a:lnTo>
                  <a:pt x="76200" y="160867"/>
                </a:lnTo>
                <a:lnTo>
                  <a:pt x="84667" y="160867"/>
                </a:lnTo>
                <a:lnTo>
                  <a:pt x="93134" y="160867"/>
                </a:lnTo>
                <a:lnTo>
                  <a:pt x="93134" y="160867"/>
                </a:lnTo>
                <a:lnTo>
                  <a:pt x="93134" y="152400"/>
                </a:lnTo>
                <a:lnTo>
                  <a:pt x="93134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reeform 314"/>
          <p:cNvSpPr/>
          <p:nvPr/>
        </p:nvSpPr>
        <p:spPr>
          <a:xfrm>
            <a:off x="8128000" y="5147733"/>
            <a:ext cx="194734" cy="270935"/>
          </a:xfrm>
          <a:custGeom>
            <a:avLst/>
            <a:gdLst/>
            <a:ahLst/>
            <a:cxnLst/>
            <a:rect l="0" t="0" r="0" b="0"/>
            <a:pathLst>
              <a:path w="194734" h="270935">
                <a:moveTo>
                  <a:pt x="93133" y="0"/>
                </a:moveTo>
                <a:lnTo>
                  <a:pt x="93133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67734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25400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8467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8467" y="211667"/>
                </a:lnTo>
                <a:lnTo>
                  <a:pt x="8467" y="228600"/>
                </a:lnTo>
                <a:lnTo>
                  <a:pt x="16933" y="245534"/>
                </a:lnTo>
                <a:lnTo>
                  <a:pt x="25400" y="254000"/>
                </a:lnTo>
                <a:lnTo>
                  <a:pt x="33867" y="254000"/>
                </a:lnTo>
                <a:lnTo>
                  <a:pt x="42333" y="254000"/>
                </a:lnTo>
                <a:lnTo>
                  <a:pt x="50800" y="254000"/>
                </a:lnTo>
                <a:lnTo>
                  <a:pt x="59266" y="245534"/>
                </a:lnTo>
                <a:lnTo>
                  <a:pt x="59266" y="237067"/>
                </a:lnTo>
                <a:lnTo>
                  <a:pt x="67734" y="220134"/>
                </a:lnTo>
                <a:lnTo>
                  <a:pt x="76200" y="203200"/>
                </a:lnTo>
                <a:lnTo>
                  <a:pt x="84667" y="186267"/>
                </a:lnTo>
                <a:lnTo>
                  <a:pt x="93133" y="160867"/>
                </a:lnTo>
                <a:lnTo>
                  <a:pt x="93133" y="135467"/>
                </a:lnTo>
                <a:lnTo>
                  <a:pt x="93133" y="118534"/>
                </a:lnTo>
                <a:lnTo>
                  <a:pt x="101600" y="93134"/>
                </a:lnTo>
                <a:lnTo>
                  <a:pt x="101600" y="67734"/>
                </a:lnTo>
                <a:lnTo>
                  <a:pt x="101600" y="50800"/>
                </a:lnTo>
                <a:lnTo>
                  <a:pt x="101600" y="33867"/>
                </a:lnTo>
                <a:lnTo>
                  <a:pt x="101600" y="16934"/>
                </a:lnTo>
                <a:lnTo>
                  <a:pt x="101600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10067" y="16934"/>
                </a:lnTo>
                <a:lnTo>
                  <a:pt x="110067" y="33867"/>
                </a:lnTo>
                <a:lnTo>
                  <a:pt x="110067" y="59267"/>
                </a:lnTo>
                <a:lnTo>
                  <a:pt x="110067" y="84667"/>
                </a:lnTo>
                <a:lnTo>
                  <a:pt x="110067" y="110067"/>
                </a:lnTo>
                <a:lnTo>
                  <a:pt x="110067" y="143934"/>
                </a:lnTo>
                <a:lnTo>
                  <a:pt x="118533" y="177800"/>
                </a:lnTo>
                <a:lnTo>
                  <a:pt x="118533" y="203200"/>
                </a:lnTo>
                <a:lnTo>
                  <a:pt x="118533" y="228600"/>
                </a:lnTo>
                <a:lnTo>
                  <a:pt x="127000" y="245534"/>
                </a:lnTo>
                <a:lnTo>
                  <a:pt x="135466" y="254000"/>
                </a:lnTo>
                <a:lnTo>
                  <a:pt x="135466" y="262467"/>
                </a:lnTo>
                <a:lnTo>
                  <a:pt x="152400" y="270934"/>
                </a:lnTo>
                <a:lnTo>
                  <a:pt x="160867" y="270934"/>
                </a:lnTo>
                <a:lnTo>
                  <a:pt x="169333" y="270934"/>
                </a:lnTo>
                <a:lnTo>
                  <a:pt x="177800" y="262467"/>
                </a:lnTo>
                <a:lnTo>
                  <a:pt x="177800" y="262467"/>
                </a:lnTo>
                <a:lnTo>
                  <a:pt x="194733" y="245534"/>
                </a:lnTo>
                <a:lnTo>
                  <a:pt x="194733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reeform 315"/>
          <p:cNvSpPr/>
          <p:nvPr/>
        </p:nvSpPr>
        <p:spPr>
          <a:xfrm>
            <a:off x="8390467" y="5147733"/>
            <a:ext cx="93134" cy="338668"/>
          </a:xfrm>
          <a:custGeom>
            <a:avLst/>
            <a:gdLst/>
            <a:ahLst/>
            <a:cxnLst/>
            <a:rect l="0" t="0" r="0" b="0"/>
            <a:pathLst>
              <a:path w="93134" h="3386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84666" y="8467"/>
                </a:lnTo>
                <a:lnTo>
                  <a:pt x="84666" y="16934"/>
                </a:lnTo>
                <a:lnTo>
                  <a:pt x="76200" y="25400"/>
                </a:lnTo>
                <a:lnTo>
                  <a:pt x="67733" y="50800"/>
                </a:lnTo>
                <a:lnTo>
                  <a:pt x="59266" y="76200"/>
                </a:lnTo>
                <a:lnTo>
                  <a:pt x="50800" y="118534"/>
                </a:lnTo>
                <a:lnTo>
                  <a:pt x="33867" y="160867"/>
                </a:lnTo>
                <a:lnTo>
                  <a:pt x="25399" y="203200"/>
                </a:lnTo>
                <a:lnTo>
                  <a:pt x="16933" y="254000"/>
                </a:lnTo>
                <a:lnTo>
                  <a:pt x="16933" y="287867"/>
                </a:lnTo>
                <a:lnTo>
                  <a:pt x="8466" y="321734"/>
                </a:lnTo>
                <a:lnTo>
                  <a:pt x="8466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Freeform 316"/>
          <p:cNvSpPr/>
          <p:nvPr/>
        </p:nvSpPr>
        <p:spPr>
          <a:xfrm>
            <a:off x="8382000" y="5173133"/>
            <a:ext cx="101601" cy="270935"/>
          </a:xfrm>
          <a:custGeom>
            <a:avLst/>
            <a:gdLst/>
            <a:ahLst/>
            <a:cxnLst/>
            <a:rect l="0" t="0" r="0" b="0"/>
            <a:pathLst>
              <a:path w="101601" h="2709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33867"/>
                </a:lnTo>
                <a:lnTo>
                  <a:pt x="25400" y="59267"/>
                </a:lnTo>
                <a:lnTo>
                  <a:pt x="25400" y="93134"/>
                </a:lnTo>
                <a:lnTo>
                  <a:pt x="33866" y="127000"/>
                </a:lnTo>
                <a:lnTo>
                  <a:pt x="42334" y="160867"/>
                </a:lnTo>
                <a:lnTo>
                  <a:pt x="50800" y="203200"/>
                </a:lnTo>
                <a:lnTo>
                  <a:pt x="59267" y="237067"/>
                </a:lnTo>
                <a:lnTo>
                  <a:pt x="76200" y="262467"/>
                </a:lnTo>
                <a:lnTo>
                  <a:pt x="84667" y="270934"/>
                </a:lnTo>
                <a:lnTo>
                  <a:pt x="93133" y="270934"/>
                </a:lnTo>
                <a:lnTo>
                  <a:pt x="93133" y="270934"/>
                </a:lnTo>
                <a:lnTo>
                  <a:pt x="101600" y="262467"/>
                </a:lnTo>
                <a:lnTo>
                  <a:pt x="1016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Freeform 317"/>
          <p:cNvSpPr/>
          <p:nvPr/>
        </p:nvSpPr>
        <p:spPr>
          <a:xfrm>
            <a:off x="8576734" y="5249333"/>
            <a:ext cx="16934" cy="237068"/>
          </a:xfrm>
          <a:custGeom>
            <a:avLst/>
            <a:gdLst/>
            <a:ahLst/>
            <a:cxnLst/>
            <a:rect l="0" t="0" r="0" b="0"/>
            <a:pathLst>
              <a:path w="16934" h="237068">
                <a:moveTo>
                  <a:pt x="8466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0" y="33867"/>
                </a:lnTo>
                <a:lnTo>
                  <a:pt x="0" y="67734"/>
                </a:lnTo>
                <a:lnTo>
                  <a:pt x="0" y="93134"/>
                </a:lnTo>
                <a:lnTo>
                  <a:pt x="0" y="127000"/>
                </a:lnTo>
                <a:lnTo>
                  <a:pt x="0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8686800" y="5190067"/>
            <a:ext cx="118535" cy="296334"/>
          </a:xfrm>
          <a:custGeom>
            <a:avLst/>
            <a:gdLst/>
            <a:ahLst/>
            <a:cxnLst/>
            <a:rect l="0" t="0" r="0" b="0"/>
            <a:pathLst>
              <a:path w="118535" h="296334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6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6" y="50800"/>
                </a:lnTo>
                <a:lnTo>
                  <a:pt x="16933" y="59266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8467" y="143933"/>
                </a:lnTo>
                <a:lnTo>
                  <a:pt x="25400" y="143933"/>
                </a:lnTo>
                <a:lnTo>
                  <a:pt x="33866" y="152400"/>
                </a:lnTo>
                <a:lnTo>
                  <a:pt x="50800" y="152400"/>
                </a:lnTo>
                <a:lnTo>
                  <a:pt x="67733" y="160866"/>
                </a:lnTo>
                <a:lnTo>
                  <a:pt x="84667" y="160866"/>
                </a:lnTo>
                <a:lnTo>
                  <a:pt x="93133" y="169333"/>
                </a:lnTo>
                <a:lnTo>
                  <a:pt x="110066" y="177800"/>
                </a:lnTo>
                <a:lnTo>
                  <a:pt x="118534" y="186266"/>
                </a:lnTo>
                <a:lnTo>
                  <a:pt x="118534" y="194733"/>
                </a:lnTo>
                <a:lnTo>
                  <a:pt x="118534" y="203200"/>
                </a:lnTo>
                <a:lnTo>
                  <a:pt x="118534" y="211666"/>
                </a:lnTo>
                <a:lnTo>
                  <a:pt x="118534" y="220133"/>
                </a:lnTo>
                <a:lnTo>
                  <a:pt x="110066" y="237066"/>
                </a:lnTo>
                <a:lnTo>
                  <a:pt x="101600" y="254000"/>
                </a:lnTo>
                <a:lnTo>
                  <a:pt x="84667" y="270933"/>
                </a:lnTo>
                <a:lnTo>
                  <a:pt x="67733" y="279400"/>
                </a:lnTo>
                <a:lnTo>
                  <a:pt x="50800" y="287866"/>
                </a:lnTo>
                <a:lnTo>
                  <a:pt x="42334" y="296333"/>
                </a:lnTo>
                <a:lnTo>
                  <a:pt x="42334" y="296333"/>
                </a:lnTo>
                <a:lnTo>
                  <a:pt x="25400" y="296333"/>
                </a:lnTo>
                <a:lnTo>
                  <a:pt x="254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Freeform 319"/>
          <p:cNvSpPr/>
          <p:nvPr/>
        </p:nvSpPr>
        <p:spPr>
          <a:xfrm>
            <a:off x="8602133" y="5113867"/>
            <a:ext cx="16935" cy="8467"/>
          </a:xfrm>
          <a:custGeom>
            <a:avLst/>
            <a:gdLst/>
            <a:ahLst/>
            <a:cxnLst/>
            <a:rect l="0" t="0" r="0" b="0"/>
            <a:pathLst>
              <a:path w="16935" h="8467">
                <a:moveTo>
                  <a:pt x="16934" y="8466"/>
                </a:move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20"/>
          <p:cNvSpPr/>
          <p:nvPr/>
        </p:nvSpPr>
        <p:spPr>
          <a:xfrm>
            <a:off x="9025466" y="5198533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4"/>
                </a:lnTo>
                <a:lnTo>
                  <a:pt x="160868" y="25400"/>
                </a:lnTo>
                <a:lnTo>
                  <a:pt x="160868" y="33867"/>
                </a:lnTo>
                <a:lnTo>
                  <a:pt x="160868" y="50800"/>
                </a:lnTo>
                <a:lnTo>
                  <a:pt x="160868" y="67734"/>
                </a:lnTo>
                <a:lnTo>
                  <a:pt x="160868" y="84667"/>
                </a:lnTo>
                <a:lnTo>
                  <a:pt x="160868" y="110067"/>
                </a:lnTo>
                <a:lnTo>
                  <a:pt x="169334" y="135467"/>
                </a:lnTo>
                <a:lnTo>
                  <a:pt x="169334" y="152400"/>
                </a:lnTo>
                <a:lnTo>
                  <a:pt x="169334" y="177800"/>
                </a:lnTo>
                <a:lnTo>
                  <a:pt x="169334" y="203200"/>
                </a:lnTo>
                <a:lnTo>
                  <a:pt x="160868" y="220134"/>
                </a:lnTo>
                <a:lnTo>
                  <a:pt x="169334" y="237067"/>
                </a:lnTo>
                <a:lnTo>
                  <a:pt x="169334" y="245534"/>
                </a:lnTo>
                <a:lnTo>
                  <a:pt x="160868" y="254000"/>
                </a:lnTo>
                <a:lnTo>
                  <a:pt x="160868" y="254000"/>
                </a:lnTo>
                <a:lnTo>
                  <a:pt x="160868" y="254000"/>
                </a:lnTo>
                <a:lnTo>
                  <a:pt x="160868" y="254000"/>
                </a:lnTo>
                <a:lnTo>
                  <a:pt x="160868" y="254000"/>
                </a:lnTo>
                <a:lnTo>
                  <a:pt x="152400" y="245534"/>
                </a:lnTo>
                <a:lnTo>
                  <a:pt x="152400" y="237067"/>
                </a:lnTo>
                <a:lnTo>
                  <a:pt x="143934" y="228600"/>
                </a:lnTo>
                <a:lnTo>
                  <a:pt x="135467" y="220134"/>
                </a:lnTo>
                <a:lnTo>
                  <a:pt x="127001" y="203200"/>
                </a:lnTo>
                <a:lnTo>
                  <a:pt x="118534" y="186267"/>
                </a:lnTo>
                <a:lnTo>
                  <a:pt x="110067" y="169334"/>
                </a:lnTo>
                <a:lnTo>
                  <a:pt x="101601" y="143934"/>
                </a:lnTo>
                <a:lnTo>
                  <a:pt x="93134" y="127000"/>
                </a:lnTo>
                <a:lnTo>
                  <a:pt x="84668" y="101600"/>
                </a:lnTo>
                <a:lnTo>
                  <a:pt x="76200" y="84667"/>
                </a:lnTo>
                <a:lnTo>
                  <a:pt x="76200" y="67734"/>
                </a:lnTo>
                <a:lnTo>
                  <a:pt x="67734" y="59267"/>
                </a:lnTo>
                <a:lnTo>
                  <a:pt x="59267" y="50800"/>
                </a:lnTo>
                <a:lnTo>
                  <a:pt x="50801" y="42334"/>
                </a:lnTo>
                <a:lnTo>
                  <a:pt x="42334" y="42334"/>
                </a:lnTo>
                <a:lnTo>
                  <a:pt x="33867" y="42334"/>
                </a:lnTo>
                <a:lnTo>
                  <a:pt x="25401" y="42334"/>
                </a:lnTo>
                <a:lnTo>
                  <a:pt x="25401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8468" y="50800"/>
                </a:lnTo>
                <a:lnTo>
                  <a:pt x="8468" y="50800"/>
                </a:lnTo>
                <a:lnTo>
                  <a:pt x="0" y="59267"/>
                </a:lnTo>
                <a:lnTo>
                  <a:pt x="0" y="67734"/>
                </a:lnTo>
                <a:lnTo>
                  <a:pt x="8468" y="84667"/>
                </a:lnTo>
                <a:lnTo>
                  <a:pt x="8468" y="93134"/>
                </a:lnTo>
                <a:lnTo>
                  <a:pt x="16934" y="101600"/>
                </a:lnTo>
                <a:lnTo>
                  <a:pt x="25401" y="110067"/>
                </a:lnTo>
                <a:lnTo>
                  <a:pt x="33867" y="118534"/>
                </a:lnTo>
                <a:lnTo>
                  <a:pt x="42334" y="127000"/>
                </a:lnTo>
                <a:lnTo>
                  <a:pt x="50801" y="135467"/>
                </a:lnTo>
                <a:lnTo>
                  <a:pt x="67734" y="135467"/>
                </a:lnTo>
                <a:lnTo>
                  <a:pt x="76200" y="143934"/>
                </a:lnTo>
                <a:lnTo>
                  <a:pt x="93134" y="152400"/>
                </a:lnTo>
                <a:lnTo>
                  <a:pt x="101601" y="152400"/>
                </a:lnTo>
                <a:lnTo>
                  <a:pt x="118534" y="152400"/>
                </a:lnTo>
                <a:lnTo>
                  <a:pt x="135467" y="143934"/>
                </a:lnTo>
                <a:lnTo>
                  <a:pt x="152400" y="143934"/>
                </a:lnTo>
                <a:lnTo>
                  <a:pt x="160868" y="135467"/>
                </a:lnTo>
                <a:lnTo>
                  <a:pt x="177801" y="135467"/>
                </a:lnTo>
                <a:lnTo>
                  <a:pt x="186267" y="127000"/>
                </a:lnTo>
                <a:lnTo>
                  <a:pt x="194734" y="118534"/>
                </a:lnTo>
                <a:lnTo>
                  <a:pt x="211667" y="110067"/>
                </a:lnTo>
                <a:lnTo>
                  <a:pt x="211667" y="101600"/>
                </a:lnTo>
                <a:lnTo>
                  <a:pt x="220134" y="101600"/>
                </a:lnTo>
                <a:lnTo>
                  <a:pt x="228600" y="93134"/>
                </a:lnTo>
                <a:lnTo>
                  <a:pt x="228600" y="84667"/>
                </a:lnTo>
                <a:lnTo>
                  <a:pt x="228600" y="84667"/>
                </a:lnTo>
                <a:lnTo>
                  <a:pt x="228600" y="84667"/>
                </a:lnTo>
                <a:lnTo>
                  <a:pt x="228600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Freeform 321"/>
          <p:cNvSpPr/>
          <p:nvPr/>
        </p:nvSpPr>
        <p:spPr>
          <a:xfrm>
            <a:off x="7027333" y="2599267"/>
            <a:ext cx="16934" cy="8467"/>
          </a:xfrm>
          <a:custGeom>
            <a:avLst/>
            <a:gdLst/>
            <a:ahLst/>
            <a:cxnLst/>
            <a:rect l="0" t="0" r="0" b="0"/>
            <a:pathLst>
              <a:path w="16934" h="8467">
                <a:moveTo>
                  <a:pt x="16933" y="8466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Freeform 322"/>
          <p:cNvSpPr/>
          <p:nvPr/>
        </p:nvSpPr>
        <p:spPr>
          <a:xfrm>
            <a:off x="7078133" y="26585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Freeform 323"/>
          <p:cNvSpPr/>
          <p:nvPr/>
        </p:nvSpPr>
        <p:spPr>
          <a:xfrm>
            <a:off x="9482666" y="5240867"/>
            <a:ext cx="16935" cy="220134"/>
          </a:xfrm>
          <a:custGeom>
            <a:avLst/>
            <a:gdLst/>
            <a:ahLst/>
            <a:cxnLst/>
            <a:rect l="0" t="0" r="0" b="0"/>
            <a:pathLst>
              <a:path w="16935" h="220134">
                <a:moveTo>
                  <a:pt x="16934" y="0"/>
                </a:moveTo>
                <a:lnTo>
                  <a:pt x="16934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8" y="194733"/>
                </a:lnTo>
                <a:lnTo>
                  <a:pt x="8468" y="203200"/>
                </a:lnTo>
                <a:lnTo>
                  <a:pt x="8468" y="203200"/>
                </a:lnTo>
                <a:lnTo>
                  <a:pt x="8468" y="220133"/>
                </a:lnTo>
                <a:lnTo>
                  <a:pt x="8468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Freeform 324"/>
          <p:cNvSpPr/>
          <p:nvPr/>
        </p:nvSpPr>
        <p:spPr>
          <a:xfrm>
            <a:off x="9592733" y="5240867"/>
            <a:ext cx="118534" cy="220134"/>
          </a:xfrm>
          <a:custGeom>
            <a:avLst/>
            <a:gdLst/>
            <a:ahLst/>
            <a:cxnLst/>
            <a:rect l="0" t="0" r="0" b="0"/>
            <a:pathLst>
              <a:path w="118534" h="2201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8467" y="220133"/>
                </a:lnTo>
                <a:lnTo>
                  <a:pt x="8467" y="211666"/>
                </a:lnTo>
                <a:lnTo>
                  <a:pt x="8467" y="203200"/>
                </a:lnTo>
                <a:lnTo>
                  <a:pt x="8467" y="186266"/>
                </a:lnTo>
                <a:lnTo>
                  <a:pt x="8467" y="169333"/>
                </a:lnTo>
                <a:lnTo>
                  <a:pt x="16934" y="143933"/>
                </a:lnTo>
                <a:lnTo>
                  <a:pt x="16934" y="118533"/>
                </a:lnTo>
                <a:lnTo>
                  <a:pt x="16934" y="93133"/>
                </a:lnTo>
                <a:lnTo>
                  <a:pt x="25400" y="67733"/>
                </a:lnTo>
                <a:lnTo>
                  <a:pt x="33867" y="42333"/>
                </a:lnTo>
                <a:lnTo>
                  <a:pt x="42333" y="25400"/>
                </a:lnTo>
                <a:lnTo>
                  <a:pt x="50801" y="8466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16933"/>
                </a:lnTo>
                <a:lnTo>
                  <a:pt x="101600" y="33866"/>
                </a:lnTo>
                <a:lnTo>
                  <a:pt x="101600" y="50800"/>
                </a:lnTo>
                <a:lnTo>
                  <a:pt x="101600" y="76200"/>
                </a:lnTo>
                <a:lnTo>
                  <a:pt x="101600" y="93133"/>
                </a:lnTo>
                <a:lnTo>
                  <a:pt x="101600" y="110066"/>
                </a:lnTo>
                <a:lnTo>
                  <a:pt x="101600" y="127000"/>
                </a:lnTo>
                <a:lnTo>
                  <a:pt x="101600" y="135466"/>
                </a:lnTo>
                <a:lnTo>
                  <a:pt x="110067" y="152400"/>
                </a:lnTo>
                <a:lnTo>
                  <a:pt x="110067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Freeform 325"/>
          <p:cNvSpPr/>
          <p:nvPr/>
        </p:nvSpPr>
        <p:spPr>
          <a:xfrm>
            <a:off x="9753600" y="5232400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93134" y="0"/>
                </a:move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6" y="16933"/>
                </a:lnTo>
                <a:lnTo>
                  <a:pt x="50800" y="25400"/>
                </a:lnTo>
                <a:lnTo>
                  <a:pt x="33866" y="33867"/>
                </a:lnTo>
                <a:lnTo>
                  <a:pt x="25400" y="59267"/>
                </a:lnTo>
                <a:lnTo>
                  <a:pt x="8467" y="67733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25400" y="127000"/>
                </a:lnTo>
                <a:lnTo>
                  <a:pt x="33866" y="127000"/>
                </a:lnTo>
                <a:lnTo>
                  <a:pt x="59266" y="110067"/>
                </a:lnTo>
                <a:lnTo>
                  <a:pt x="76200" y="110067"/>
                </a:lnTo>
                <a:lnTo>
                  <a:pt x="93134" y="101600"/>
                </a:lnTo>
                <a:lnTo>
                  <a:pt x="110066" y="93133"/>
                </a:lnTo>
                <a:lnTo>
                  <a:pt x="118534" y="93133"/>
                </a:lnTo>
                <a:lnTo>
                  <a:pt x="135466" y="93133"/>
                </a:lnTo>
                <a:lnTo>
                  <a:pt x="143933" y="101600"/>
                </a:lnTo>
                <a:lnTo>
                  <a:pt x="152400" y="110067"/>
                </a:lnTo>
                <a:lnTo>
                  <a:pt x="152400" y="110067"/>
                </a:lnTo>
                <a:lnTo>
                  <a:pt x="152400" y="127000"/>
                </a:lnTo>
                <a:lnTo>
                  <a:pt x="135466" y="143933"/>
                </a:lnTo>
                <a:lnTo>
                  <a:pt x="127000" y="152400"/>
                </a:lnTo>
                <a:lnTo>
                  <a:pt x="118534" y="169333"/>
                </a:lnTo>
                <a:lnTo>
                  <a:pt x="101600" y="186267"/>
                </a:lnTo>
                <a:lnTo>
                  <a:pt x="84667" y="203200"/>
                </a:lnTo>
                <a:lnTo>
                  <a:pt x="76200" y="211667"/>
                </a:lnTo>
                <a:lnTo>
                  <a:pt x="67733" y="220133"/>
                </a:lnTo>
                <a:lnTo>
                  <a:pt x="59266" y="228600"/>
                </a:lnTo>
                <a:lnTo>
                  <a:pt x="50800" y="228600"/>
                </a:lnTo>
                <a:lnTo>
                  <a:pt x="50800" y="228600"/>
                </a:lnTo>
                <a:lnTo>
                  <a:pt x="50800" y="220133"/>
                </a:lnTo>
                <a:lnTo>
                  <a:pt x="508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Freeform 326"/>
          <p:cNvSpPr/>
          <p:nvPr/>
        </p:nvSpPr>
        <p:spPr>
          <a:xfrm>
            <a:off x="9939866" y="5249333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8468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8468" y="84667"/>
                </a:lnTo>
                <a:lnTo>
                  <a:pt x="8468" y="110067"/>
                </a:lnTo>
                <a:lnTo>
                  <a:pt x="16934" y="143934"/>
                </a:lnTo>
                <a:lnTo>
                  <a:pt x="16934" y="177800"/>
                </a:lnTo>
                <a:lnTo>
                  <a:pt x="25400" y="203200"/>
                </a:lnTo>
                <a:lnTo>
                  <a:pt x="25400" y="220134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 327"/>
          <p:cNvSpPr/>
          <p:nvPr/>
        </p:nvSpPr>
        <p:spPr>
          <a:xfrm>
            <a:off x="9965266" y="5147733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Freeform 328"/>
          <p:cNvSpPr/>
          <p:nvPr/>
        </p:nvSpPr>
        <p:spPr>
          <a:xfrm>
            <a:off x="9999134" y="5130800"/>
            <a:ext cx="296334" cy="389468"/>
          </a:xfrm>
          <a:custGeom>
            <a:avLst/>
            <a:gdLst/>
            <a:ahLst/>
            <a:cxnLst/>
            <a:rect l="0" t="0" r="0" b="0"/>
            <a:pathLst>
              <a:path w="296334" h="389468">
                <a:moveTo>
                  <a:pt x="101600" y="143933"/>
                </a:moveTo>
                <a:lnTo>
                  <a:pt x="101600" y="143933"/>
                </a:lnTo>
                <a:lnTo>
                  <a:pt x="93132" y="143933"/>
                </a:lnTo>
                <a:lnTo>
                  <a:pt x="93132" y="143933"/>
                </a:lnTo>
                <a:lnTo>
                  <a:pt x="84666" y="152400"/>
                </a:lnTo>
                <a:lnTo>
                  <a:pt x="84666" y="152400"/>
                </a:lnTo>
                <a:lnTo>
                  <a:pt x="76200" y="152400"/>
                </a:lnTo>
                <a:lnTo>
                  <a:pt x="59266" y="160867"/>
                </a:lnTo>
                <a:lnTo>
                  <a:pt x="42332" y="169333"/>
                </a:lnTo>
                <a:lnTo>
                  <a:pt x="33866" y="177800"/>
                </a:lnTo>
                <a:lnTo>
                  <a:pt x="25400" y="194733"/>
                </a:lnTo>
                <a:lnTo>
                  <a:pt x="16932" y="203200"/>
                </a:lnTo>
                <a:lnTo>
                  <a:pt x="8466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8466" y="287867"/>
                </a:lnTo>
                <a:lnTo>
                  <a:pt x="25400" y="304800"/>
                </a:lnTo>
                <a:lnTo>
                  <a:pt x="33866" y="321733"/>
                </a:lnTo>
                <a:lnTo>
                  <a:pt x="42332" y="338667"/>
                </a:lnTo>
                <a:lnTo>
                  <a:pt x="50799" y="338667"/>
                </a:lnTo>
                <a:lnTo>
                  <a:pt x="67733" y="338667"/>
                </a:lnTo>
                <a:lnTo>
                  <a:pt x="76200" y="330200"/>
                </a:lnTo>
                <a:lnTo>
                  <a:pt x="93132" y="321733"/>
                </a:lnTo>
                <a:lnTo>
                  <a:pt x="101600" y="304800"/>
                </a:lnTo>
                <a:lnTo>
                  <a:pt x="110066" y="279400"/>
                </a:lnTo>
                <a:lnTo>
                  <a:pt x="118532" y="254000"/>
                </a:lnTo>
                <a:lnTo>
                  <a:pt x="126999" y="228600"/>
                </a:lnTo>
                <a:lnTo>
                  <a:pt x="126999" y="203200"/>
                </a:lnTo>
                <a:lnTo>
                  <a:pt x="118532" y="169333"/>
                </a:lnTo>
                <a:lnTo>
                  <a:pt x="118532" y="143933"/>
                </a:lnTo>
                <a:lnTo>
                  <a:pt x="110066" y="110067"/>
                </a:lnTo>
                <a:lnTo>
                  <a:pt x="110066" y="84667"/>
                </a:lnTo>
                <a:lnTo>
                  <a:pt x="101600" y="59267"/>
                </a:lnTo>
                <a:lnTo>
                  <a:pt x="101600" y="33867"/>
                </a:lnTo>
                <a:lnTo>
                  <a:pt x="101600" y="16933"/>
                </a:lnTo>
                <a:lnTo>
                  <a:pt x="93132" y="0"/>
                </a:lnTo>
                <a:lnTo>
                  <a:pt x="93132" y="0"/>
                </a:lnTo>
                <a:lnTo>
                  <a:pt x="93132" y="0"/>
                </a:lnTo>
                <a:lnTo>
                  <a:pt x="93132" y="0"/>
                </a:lnTo>
                <a:lnTo>
                  <a:pt x="101600" y="16933"/>
                </a:lnTo>
                <a:lnTo>
                  <a:pt x="101600" y="33867"/>
                </a:lnTo>
                <a:lnTo>
                  <a:pt x="101600" y="50800"/>
                </a:lnTo>
                <a:lnTo>
                  <a:pt x="101600" y="76200"/>
                </a:lnTo>
                <a:lnTo>
                  <a:pt x="101600" y="110067"/>
                </a:lnTo>
                <a:lnTo>
                  <a:pt x="101600" y="152400"/>
                </a:lnTo>
                <a:lnTo>
                  <a:pt x="101600" y="186267"/>
                </a:lnTo>
                <a:lnTo>
                  <a:pt x="110066" y="220133"/>
                </a:lnTo>
                <a:lnTo>
                  <a:pt x="110066" y="245533"/>
                </a:lnTo>
                <a:lnTo>
                  <a:pt x="118532" y="270933"/>
                </a:lnTo>
                <a:lnTo>
                  <a:pt x="118532" y="287867"/>
                </a:lnTo>
                <a:lnTo>
                  <a:pt x="126999" y="304800"/>
                </a:lnTo>
                <a:lnTo>
                  <a:pt x="135466" y="321733"/>
                </a:lnTo>
                <a:lnTo>
                  <a:pt x="143933" y="321733"/>
                </a:lnTo>
                <a:lnTo>
                  <a:pt x="152400" y="330200"/>
                </a:lnTo>
                <a:lnTo>
                  <a:pt x="160866" y="330200"/>
                </a:lnTo>
                <a:lnTo>
                  <a:pt x="169332" y="321733"/>
                </a:lnTo>
                <a:lnTo>
                  <a:pt x="186266" y="313267"/>
                </a:lnTo>
                <a:lnTo>
                  <a:pt x="194732" y="304800"/>
                </a:lnTo>
                <a:lnTo>
                  <a:pt x="203199" y="287867"/>
                </a:lnTo>
                <a:lnTo>
                  <a:pt x="211666" y="270933"/>
                </a:lnTo>
                <a:lnTo>
                  <a:pt x="211666" y="245533"/>
                </a:lnTo>
                <a:lnTo>
                  <a:pt x="220133" y="228600"/>
                </a:lnTo>
                <a:lnTo>
                  <a:pt x="228600" y="203200"/>
                </a:lnTo>
                <a:lnTo>
                  <a:pt x="228600" y="186267"/>
                </a:lnTo>
                <a:lnTo>
                  <a:pt x="228600" y="169333"/>
                </a:lnTo>
                <a:lnTo>
                  <a:pt x="228600" y="160867"/>
                </a:lnTo>
                <a:lnTo>
                  <a:pt x="228600" y="152400"/>
                </a:lnTo>
                <a:lnTo>
                  <a:pt x="228600" y="152400"/>
                </a:lnTo>
                <a:lnTo>
                  <a:pt x="220133" y="152400"/>
                </a:lnTo>
                <a:lnTo>
                  <a:pt x="220133" y="152400"/>
                </a:lnTo>
                <a:lnTo>
                  <a:pt x="211666" y="160867"/>
                </a:lnTo>
                <a:lnTo>
                  <a:pt x="203199" y="169333"/>
                </a:lnTo>
                <a:lnTo>
                  <a:pt x="194732" y="177800"/>
                </a:lnTo>
                <a:lnTo>
                  <a:pt x="186266" y="194733"/>
                </a:lnTo>
                <a:lnTo>
                  <a:pt x="177800" y="220133"/>
                </a:lnTo>
                <a:lnTo>
                  <a:pt x="169332" y="245533"/>
                </a:lnTo>
                <a:lnTo>
                  <a:pt x="169332" y="279400"/>
                </a:lnTo>
                <a:lnTo>
                  <a:pt x="177800" y="304800"/>
                </a:lnTo>
                <a:lnTo>
                  <a:pt x="186266" y="330200"/>
                </a:lnTo>
                <a:lnTo>
                  <a:pt x="194732" y="355600"/>
                </a:lnTo>
                <a:lnTo>
                  <a:pt x="203199" y="372533"/>
                </a:lnTo>
                <a:lnTo>
                  <a:pt x="211666" y="381000"/>
                </a:lnTo>
                <a:lnTo>
                  <a:pt x="237066" y="389467"/>
                </a:lnTo>
                <a:lnTo>
                  <a:pt x="245532" y="389467"/>
                </a:lnTo>
                <a:lnTo>
                  <a:pt x="262466" y="389467"/>
                </a:lnTo>
                <a:lnTo>
                  <a:pt x="279399" y="389467"/>
                </a:lnTo>
                <a:lnTo>
                  <a:pt x="279399" y="389467"/>
                </a:lnTo>
                <a:lnTo>
                  <a:pt x="296333" y="381000"/>
                </a:lnTo>
                <a:lnTo>
                  <a:pt x="296333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Freeform 334"/>
          <p:cNvSpPr/>
          <p:nvPr/>
        </p:nvSpPr>
        <p:spPr>
          <a:xfrm>
            <a:off x="11116733" y="5232400"/>
            <a:ext cx="135468" cy="279401"/>
          </a:xfrm>
          <a:custGeom>
            <a:avLst/>
            <a:gdLst/>
            <a:ahLst/>
            <a:cxnLst/>
            <a:rect l="0" t="0" r="0" b="0"/>
            <a:pathLst>
              <a:path w="135468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42333"/>
                </a:lnTo>
                <a:lnTo>
                  <a:pt x="8467" y="67733"/>
                </a:lnTo>
                <a:lnTo>
                  <a:pt x="16934" y="93133"/>
                </a:lnTo>
                <a:lnTo>
                  <a:pt x="16934" y="127000"/>
                </a:lnTo>
                <a:lnTo>
                  <a:pt x="16934" y="160867"/>
                </a:lnTo>
                <a:lnTo>
                  <a:pt x="16934" y="194733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45533"/>
                </a:lnTo>
                <a:lnTo>
                  <a:pt x="8467" y="237067"/>
                </a:lnTo>
                <a:lnTo>
                  <a:pt x="8467" y="211667"/>
                </a:lnTo>
                <a:lnTo>
                  <a:pt x="16934" y="194733"/>
                </a:lnTo>
                <a:lnTo>
                  <a:pt x="16934" y="169333"/>
                </a:lnTo>
                <a:lnTo>
                  <a:pt x="25401" y="143933"/>
                </a:lnTo>
                <a:lnTo>
                  <a:pt x="42333" y="127000"/>
                </a:lnTo>
                <a:lnTo>
                  <a:pt x="59267" y="118533"/>
                </a:lnTo>
                <a:lnTo>
                  <a:pt x="76200" y="110067"/>
                </a:lnTo>
                <a:lnTo>
                  <a:pt x="93134" y="110067"/>
                </a:lnTo>
                <a:lnTo>
                  <a:pt x="110067" y="118533"/>
                </a:lnTo>
                <a:lnTo>
                  <a:pt x="118533" y="127000"/>
                </a:lnTo>
                <a:lnTo>
                  <a:pt x="127001" y="143933"/>
                </a:lnTo>
                <a:lnTo>
                  <a:pt x="135467" y="160867"/>
                </a:lnTo>
                <a:lnTo>
                  <a:pt x="135467" y="177800"/>
                </a:lnTo>
                <a:lnTo>
                  <a:pt x="135467" y="194733"/>
                </a:lnTo>
                <a:lnTo>
                  <a:pt x="127001" y="211667"/>
                </a:lnTo>
                <a:lnTo>
                  <a:pt x="127001" y="220133"/>
                </a:lnTo>
                <a:lnTo>
                  <a:pt x="110067" y="237067"/>
                </a:lnTo>
                <a:lnTo>
                  <a:pt x="101601" y="254000"/>
                </a:lnTo>
                <a:lnTo>
                  <a:pt x="84667" y="262467"/>
                </a:lnTo>
                <a:lnTo>
                  <a:pt x="76200" y="270933"/>
                </a:lnTo>
                <a:lnTo>
                  <a:pt x="59267" y="279400"/>
                </a:lnTo>
                <a:lnTo>
                  <a:pt x="50801" y="279400"/>
                </a:lnTo>
                <a:lnTo>
                  <a:pt x="42333" y="270933"/>
                </a:lnTo>
                <a:lnTo>
                  <a:pt x="42333" y="270933"/>
                </a:lnTo>
                <a:lnTo>
                  <a:pt x="42333" y="262467"/>
                </a:lnTo>
                <a:lnTo>
                  <a:pt x="42333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Freeform 335"/>
          <p:cNvSpPr/>
          <p:nvPr/>
        </p:nvSpPr>
        <p:spPr>
          <a:xfrm>
            <a:off x="11269133" y="5325533"/>
            <a:ext cx="67734" cy="203201"/>
          </a:xfrm>
          <a:custGeom>
            <a:avLst/>
            <a:gdLst/>
            <a:ahLst/>
            <a:cxnLst/>
            <a:rect l="0" t="0" r="0" b="0"/>
            <a:pathLst>
              <a:path w="67734" h="203201">
                <a:moveTo>
                  <a:pt x="25401" y="25400"/>
                </a:moveTo>
                <a:lnTo>
                  <a:pt x="25401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1" y="50800"/>
                </a:lnTo>
                <a:lnTo>
                  <a:pt x="16934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8467" y="186267"/>
                </a:lnTo>
                <a:lnTo>
                  <a:pt x="16934" y="203200"/>
                </a:lnTo>
                <a:lnTo>
                  <a:pt x="16934" y="203200"/>
                </a:lnTo>
                <a:lnTo>
                  <a:pt x="25401" y="203200"/>
                </a:lnTo>
                <a:lnTo>
                  <a:pt x="33867" y="194734"/>
                </a:lnTo>
                <a:lnTo>
                  <a:pt x="42333" y="186267"/>
                </a:lnTo>
                <a:lnTo>
                  <a:pt x="50801" y="169334"/>
                </a:lnTo>
                <a:lnTo>
                  <a:pt x="59267" y="160867"/>
                </a:lnTo>
                <a:lnTo>
                  <a:pt x="67733" y="135467"/>
                </a:lnTo>
                <a:lnTo>
                  <a:pt x="67733" y="118534"/>
                </a:lnTo>
                <a:lnTo>
                  <a:pt x="67733" y="101600"/>
                </a:lnTo>
                <a:lnTo>
                  <a:pt x="67733" y="84667"/>
                </a:lnTo>
                <a:lnTo>
                  <a:pt x="59267" y="59267"/>
                </a:lnTo>
                <a:lnTo>
                  <a:pt x="50801" y="42334"/>
                </a:lnTo>
                <a:lnTo>
                  <a:pt x="33867" y="25400"/>
                </a:lnTo>
                <a:lnTo>
                  <a:pt x="33867" y="8467"/>
                </a:lnTo>
                <a:lnTo>
                  <a:pt x="33867" y="8467"/>
                </a:lnTo>
                <a:lnTo>
                  <a:pt x="25401" y="0"/>
                </a:lnTo>
                <a:lnTo>
                  <a:pt x="2540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Freeform 336"/>
          <p:cNvSpPr/>
          <p:nvPr/>
        </p:nvSpPr>
        <p:spPr>
          <a:xfrm>
            <a:off x="11387666" y="5207000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8" y="33867"/>
                </a:lnTo>
                <a:lnTo>
                  <a:pt x="8468" y="59267"/>
                </a:lnTo>
                <a:lnTo>
                  <a:pt x="8468" y="84667"/>
                </a:lnTo>
                <a:lnTo>
                  <a:pt x="8468" y="118533"/>
                </a:lnTo>
                <a:lnTo>
                  <a:pt x="8468" y="152400"/>
                </a:lnTo>
                <a:lnTo>
                  <a:pt x="8468" y="186267"/>
                </a:lnTo>
                <a:lnTo>
                  <a:pt x="8468" y="220133"/>
                </a:lnTo>
                <a:lnTo>
                  <a:pt x="8468" y="245533"/>
                </a:lnTo>
                <a:lnTo>
                  <a:pt x="8468" y="270933"/>
                </a:lnTo>
                <a:lnTo>
                  <a:pt x="8468" y="287867"/>
                </a:lnTo>
                <a:lnTo>
                  <a:pt x="16934" y="296333"/>
                </a:lnTo>
                <a:lnTo>
                  <a:pt x="16934" y="296333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Freeform 339"/>
          <p:cNvSpPr/>
          <p:nvPr/>
        </p:nvSpPr>
        <p:spPr>
          <a:xfrm>
            <a:off x="10481734" y="5156200"/>
            <a:ext cx="135467" cy="355601"/>
          </a:xfrm>
          <a:custGeom>
            <a:avLst/>
            <a:gdLst/>
            <a:ahLst/>
            <a:cxnLst/>
            <a:rect l="0" t="0" r="0" b="0"/>
            <a:pathLst>
              <a:path w="135467" h="355601">
                <a:moveTo>
                  <a:pt x="25399" y="8467"/>
                </a:moveTo>
                <a:lnTo>
                  <a:pt x="25399" y="0"/>
                </a:lnTo>
                <a:lnTo>
                  <a:pt x="25399" y="0"/>
                </a:lnTo>
                <a:lnTo>
                  <a:pt x="16932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10067"/>
                </a:lnTo>
                <a:lnTo>
                  <a:pt x="0" y="135467"/>
                </a:lnTo>
                <a:lnTo>
                  <a:pt x="0" y="169333"/>
                </a:lnTo>
                <a:lnTo>
                  <a:pt x="0" y="203200"/>
                </a:lnTo>
                <a:lnTo>
                  <a:pt x="0" y="237067"/>
                </a:lnTo>
                <a:lnTo>
                  <a:pt x="0" y="270933"/>
                </a:lnTo>
                <a:lnTo>
                  <a:pt x="0" y="296333"/>
                </a:lnTo>
                <a:lnTo>
                  <a:pt x="0" y="321733"/>
                </a:lnTo>
                <a:lnTo>
                  <a:pt x="0" y="338667"/>
                </a:lnTo>
                <a:lnTo>
                  <a:pt x="0" y="347133"/>
                </a:lnTo>
                <a:lnTo>
                  <a:pt x="0" y="355600"/>
                </a:lnTo>
                <a:lnTo>
                  <a:pt x="0" y="355600"/>
                </a:lnTo>
                <a:lnTo>
                  <a:pt x="8466" y="355600"/>
                </a:lnTo>
                <a:lnTo>
                  <a:pt x="8466" y="355600"/>
                </a:lnTo>
                <a:lnTo>
                  <a:pt x="8466" y="347133"/>
                </a:lnTo>
                <a:lnTo>
                  <a:pt x="8466" y="338667"/>
                </a:lnTo>
                <a:lnTo>
                  <a:pt x="8466" y="321733"/>
                </a:lnTo>
                <a:lnTo>
                  <a:pt x="8466" y="304800"/>
                </a:lnTo>
                <a:lnTo>
                  <a:pt x="8466" y="279400"/>
                </a:lnTo>
                <a:lnTo>
                  <a:pt x="8466" y="254000"/>
                </a:lnTo>
                <a:lnTo>
                  <a:pt x="8466" y="228600"/>
                </a:lnTo>
                <a:lnTo>
                  <a:pt x="16932" y="203200"/>
                </a:lnTo>
                <a:lnTo>
                  <a:pt x="25399" y="177800"/>
                </a:lnTo>
                <a:lnTo>
                  <a:pt x="33866" y="160867"/>
                </a:lnTo>
                <a:lnTo>
                  <a:pt x="42333" y="143933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2" y="118533"/>
                </a:lnTo>
                <a:lnTo>
                  <a:pt x="76200" y="118533"/>
                </a:lnTo>
                <a:lnTo>
                  <a:pt x="84666" y="127000"/>
                </a:lnTo>
                <a:lnTo>
                  <a:pt x="93132" y="143933"/>
                </a:lnTo>
                <a:lnTo>
                  <a:pt x="93132" y="160867"/>
                </a:lnTo>
                <a:lnTo>
                  <a:pt x="93132" y="177800"/>
                </a:lnTo>
                <a:lnTo>
                  <a:pt x="93132" y="203200"/>
                </a:lnTo>
                <a:lnTo>
                  <a:pt x="93132" y="228600"/>
                </a:lnTo>
                <a:lnTo>
                  <a:pt x="93132" y="254000"/>
                </a:lnTo>
                <a:lnTo>
                  <a:pt x="84666" y="270933"/>
                </a:lnTo>
                <a:lnTo>
                  <a:pt x="84666" y="296333"/>
                </a:lnTo>
                <a:lnTo>
                  <a:pt x="84666" y="313267"/>
                </a:lnTo>
                <a:lnTo>
                  <a:pt x="84666" y="330200"/>
                </a:lnTo>
                <a:lnTo>
                  <a:pt x="93132" y="338667"/>
                </a:lnTo>
                <a:lnTo>
                  <a:pt x="93132" y="347133"/>
                </a:lnTo>
                <a:lnTo>
                  <a:pt x="93132" y="347133"/>
                </a:lnTo>
                <a:lnTo>
                  <a:pt x="101599" y="347133"/>
                </a:lnTo>
                <a:lnTo>
                  <a:pt x="110066" y="347133"/>
                </a:lnTo>
                <a:lnTo>
                  <a:pt x="118533" y="338667"/>
                </a:lnTo>
                <a:lnTo>
                  <a:pt x="127000" y="321733"/>
                </a:lnTo>
                <a:lnTo>
                  <a:pt x="127000" y="321733"/>
                </a:lnTo>
                <a:lnTo>
                  <a:pt x="135466" y="313267"/>
                </a:lnTo>
                <a:lnTo>
                  <a:pt x="135466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Freeform 340"/>
          <p:cNvSpPr/>
          <p:nvPr/>
        </p:nvSpPr>
        <p:spPr>
          <a:xfrm>
            <a:off x="10566400" y="5376333"/>
            <a:ext cx="194735" cy="448735"/>
          </a:xfrm>
          <a:custGeom>
            <a:avLst/>
            <a:gdLst/>
            <a:ahLst/>
            <a:cxnLst/>
            <a:rect l="0" t="0" r="0" b="0"/>
            <a:pathLst>
              <a:path w="194735" h="448735">
                <a:moveTo>
                  <a:pt x="93133" y="0"/>
                </a:moveTo>
                <a:lnTo>
                  <a:pt x="84666" y="0"/>
                </a:lnTo>
                <a:lnTo>
                  <a:pt x="84666" y="8467"/>
                </a:lnTo>
                <a:lnTo>
                  <a:pt x="84666" y="16934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84666" y="67734"/>
                </a:lnTo>
                <a:lnTo>
                  <a:pt x="84666" y="84667"/>
                </a:lnTo>
                <a:lnTo>
                  <a:pt x="93133" y="93134"/>
                </a:lnTo>
                <a:lnTo>
                  <a:pt x="101600" y="110067"/>
                </a:lnTo>
                <a:lnTo>
                  <a:pt x="110067" y="127000"/>
                </a:lnTo>
                <a:lnTo>
                  <a:pt x="118534" y="135467"/>
                </a:lnTo>
                <a:lnTo>
                  <a:pt x="127000" y="143934"/>
                </a:lnTo>
                <a:lnTo>
                  <a:pt x="127000" y="135467"/>
                </a:lnTo>
                <a:lnTo>
                  <a:pt x="135466" y="135467"/>
                </a:lnTo>
                <a:lnTo>
                  <a:pt x="143934" y="118534"/>
                </a:lnTo>
                <a:lnTo>
                  <a:pt x="152400" y="110067"/>
                </a:lnTo>
                <a:lnTo>
                  <a:pt x="152400" y="93134"/>
                </a:lnTo>
                <a:lnTo>
                  <a:pt x="160866" y="76200"/>
                </a:lnTo>
                <a:lnTo>
                  <a:pt x="160866" y="59267"/>
                </a:lnTo>
                <a:lnTo>
                  <a:pt x="160866" y="50800"/>
                </a:lnTo>
                <a:lnTo>
                  <a:pt x="160866" y="33867"/>
                </a:lnTo>
                <a:lnTo>
                  <a:pt x="160866" y="33867"/>
                </a:lnTo>
                <a:lnTo>
                  <a:pt x="160866" y="25400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25400"/>
                </a:lnTo>
                <a:lnTo>
                  <a:pt x="169333" y="33867"/>
                </a:lnTo>
                <a:lnTo>
                  <a:pt x="177800" y="42334"/>
                </a:lnTo>
                <a:lnTo>
                  <a:pt x="177800" y="59267"/>
                </a:lnTo>
                <a:lnTo>
                  <a:pt x="186267" y="84667"/>
                </a:lnTo>
                <a:lnTo>
                  <a:pt x="186267" y="110067"/>
                </a:lnTo>
                <a:lnTo>
                  <a:pt x="186267" y="143934"/>
                </a:lnTo>
                <a:lnTo>
                  <a:pt x="194734" y="177800"/>
                </a:lnTo>
                <a:lnTo>
                  <a:pt x="194734" y="211667"/>
                </a:lnTo>
                <a:lnTo>
                  <a:pt x="194734" y="237067"/>
                </a:lnTo>
                <a:lnTo>
                  <a:pt x="186267" y="270934"/>
                </a:lnTo>
                <a:lnTo>
                  <a:pt x="186267" y="296334"/>
                </a:lnTo>
                <a:lnTo>
                  <a:pt x="186267" y="330200"/>
                </a:lnTo>
                <a:lnTo>
                  <a:pt x="177800" y="355600"/>
                </a:lnTo>
                <a:lnTo>
                  <a:pt x="169333" y="372534"/>
                </a:lnTo>
                <a:lnTo>
                  <a:pt x="160866" y="397934"/>
                </a:lnTo>
                <a:lnTo>
                  <a:pt x="143934" y="414867"/>
                </a:lnTo>
                <a:lnTo>
                  <a:pt x="135466" y="431800"/>
                </a:lnTo>
                <a:lnTo>
                  <a:pt x="118534" y="440267"/>
                </a:lnTo>
                <a:lnTo>
                  <a:pt x="101600" y="448734"/>
                </a:lnTo>
                <a:lnTo>
                  <a:pt x="76200" y="448734"/>
                </a:lnTo>
                <a:lnTo>
                  <a:pt x="50800" y="440267"/>
                </a:lnTo>
                <a:lnTo>
                  <a:pt x="33867" y="423334"/>
                </a:lnTo>
                <a:lnTo>
                  <a:pt x="16933" y="406400"/>
                </a:lnTo>
                <a:lnTo>
                  <a:pt x="16933" y="406400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Freeform 341"/>
          <p:cNvSpPr/>
          <p:nvPr/>
        </p:nvSpPr>
        <p:spPr>
          <a:xfrm>
            <a:off x="10820400" y="5477933"/>
            <a:ext cx="33867" cy="245535"/>
          </a:xfrm>
          <a:custGeom>
            <a:avLst/>
            <a:gdLst/>
            <a:ahLst/>
            <a:cxnLst/>
            <a:rect l="0" t="0" r="0" b="0"/>
            <a:pathLst>
              <a:path w="33867" h="245535">
                <a:moveTo>
                  <a:pt x="16934" y="0"/>
                </a:moveTo>
                <a:lnTo>
                  <a:pt x="16934" y="8467"/>
                </a:lnTo>
                <a:lnTo>
                  <a:pt x="8467" y="16934"/>
                </a:lnTo>
                <a:lnTo>
                  <a:pt x="8467" y="42334"/>
                </a:lnTo>
                <a:lnTo>
                  <a:pt x="0" y="67734"/>
                </a:lnTo>
                <a:lnTo>
                  <a:pt x="8467" y="93134"/>
                </a:lnTo>
                <a:lnTo>
                  <a:pt x="8467" y="127000"/>
                </a:lnTo>
                <a:lnTo>
                  <a:pt x="16934" y="152400"/>
                </a:lnTo>
                <a:lnTo>
                  <a:pt x="25400" y="186267"/>
                </a:lnTo>
                <a:lnTo>
                  <a:pt x="33866" y="203200"/>
                </a:lnTo>
                <a:lnTo>
                  <a:pt x="33866" y="228600"/>
                </a:lnTo>
                <a:lnTo>
                  <a:pt x="33866" y="237067"/>
                </a:lnTo>
                <a:lnTo>
                  <a:pt x="33866" y="245534"/>
                </a:lnTo>
                <a:lnTo>
                  <a:pt x="33866" y="245534"/>
                </a:lnTo>
                <a:lnTo>
                  <a:pt x="33866" y="245534"/>
                </a:lnTo>
                <a:lnTo>
                  <a:pt x="33866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Freeform 342"/>
          <p:cNvSpPr/>
          <p:nvPr/>
        </p:nvSpPr>
        <p:spPr>
          <a:xfrm>
            <a:off x="10803466" y="5384800"/>
            <a:ext cx="76201" cy="135468"/>
          </a:xfrm>
          <a:custGeom>
            <a:avLst/>
            <a:gdLst/>
            <a:ahLst/>
            <a:cxnLst/>
            <a:rect l="0" t="0" r="0" b="0"/>
            <a:pathLst>
              <a:path w="76201" h="135468">
                <a:moveTo>
                  <a:pt x="8467" y="135467"/>
                </a:moveTo>
                <a:lnTo>
                  <a:pt x="8467" y="127000"/>
                </a:lnTo>
                <a:lnTo>
                  <a:pt x="8467" y="110067"/>
                </a:lnTo>
                <a:lnTo>
                  <a:pt x="0" y="93133"/>
                </a:lnTo>
                <a:lnTo>
                  <a:pt x="0" y="76200"/>
                </a:lnTo>
                <a:lnTo>
                  <a:pt x="0" y="59267"/>
                </a:lnTo>
                <a:lnTo>
                  <a:pt x="0" y="42333"/>
                </a:lnTo>
                <a:lnTo>
                  <a:pt x="8467" y="33867"/>
                </a:lnTo>
                <a:lnTo>
                  <a:pt x="16934" y="25400"/>
                </a:lnTo>
                <a:lnTo>
                  <a:pt x="16934" y="16933"/>
                </a:lnTo>
                <a:lnTo>
                  <a:pt x="25401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50800" y="0"/>
                </a:lnTo>
                <a:lnTo>
                  <a:pt x="59268" y="0"/>
                </a:lnTo>
                <a:lnTo>
                  <a:pt x="67734" y="0"/>
                </a:lnTo>
                <a:lnTo>
                  <a:pt x="67734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67734" y="67733"/>
                </a:lnTo>
                <a:lnTo>
                  <a:pt x="59268" y="76200"/>
                </a:lnTo>
                <a:lnTo>
                  <a:pt x="50800" y="93133"/>
                </a:lnTo>
                <a:lnTo>
                  <a:pt x="42334" y="101600"/>
                </a:lnTo>
                <a:lnTo>
                  <a:pt x="33868" y="110067"/>
                </a:lnTo>
                <a:lnTo>
                  <a:pt x="25401" y="127000"/>
                </a:lnTo>
                <a:lnTo>
                  <a:pt x="16934" y="127000"/>
                </a:lnTo>
                <a:lnTo>
                  <a:pt x="16934" y="127000"/>
                </a:lnTo>
                <a:lnTo>
                  <a:pt x="8467" y="127000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10067"/>
                </a:lnTo>
                <a:lnTo>
                  <a:pt x="8467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Freeform 343"/>
          <p:cNvSpPr/>
          <p:nvPr/>
        </p:nvSpPr>
        <p:spPr>
          <a:xfrm>
            <a:off x="10905067" y="5325533"/>
            <a:ext cx="59267" cy="186268"/>
          </a:xfrm>
          <a:custGeom>
            <a:avLst/>
            <a:gdLst/>
            <a:ahLst/>
            <a:cxnLst/>
            <a:rect l="0" t="0" r="0" b="0"/>
            <a:pathLst>
              <a:path w="59267" h="186268">
                <a:moveTo>
                  <a:pt x="25399" y="84667"/>
                </a:moveTo>
                <a:lnTo>
                  <a:pt x="25399" y="93134"/>
                </a:lnTo>
                <a:lnTo>
                  <a:pt x="25399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33867" y="93134"/>
                </a:lnTo>
                <a:lnTo>
                  <a:pt x="42333" y="93134"/>
                </a:lnTo>
                <a:lnTo>
                  <a:pt x="42333" y="84667"/>
                </a:lnTo>
                <a:lnTo>
                  <a:pt x="50799" y="84667"/>
                </a:lnTo>
                <a:lnTo>
                  <a:pt x="50799" y="76200"/>
                </a:lnTo>
                <a:lnTo>
                  <a:pt x="59266" y="67734"/>
                </a:lnTo>
                <a:lnTo>
                  <a:pt x="59266" y="59267"/>
                </a:lnTo>
                <a:lnTo>
                  <a:pt x="59266" y="50800"/>
                </a:lnTo>
                <a:lnTo>
                  <a:pt x="50799" y="33867"/>
                </a:lnTo>
                <a:lnTo>
                  <a:pt x="50799" y="25400"/>
                </a:lnTo>
                <a:lnTo>
                  <a:pt x="42333" y="16934"/>
                </a:lnTo>
                <a:lnTo>
                  <a:pt x="33867" y="8467"/>
                </a:lnTo>
                <a:lnTo>
                  <a:pt x="25399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25399" y="186267"/>
                </a:lnTo>
                <a:lnTo>
                  <a:pt x="33867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50799" y="186267"/>
                </a:lnTo>
                <a:lnTo>
                  <a:pt x="50799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Freeform 344"/>
          <p:cNvSpPr/>
          <p:nvPr/>
        </p:nvSpPr>
        <p:spPr>
          <a:xfrm>
            <a:off x="11006666" y="5359400"/>
            <a:ext cx="42335" cy="186268"/>
          </a:xfrm>
          <a:custGeom>
            <a:avLst/>
            <a:gdLst/>
            <a:ahLst/>
            <a:cxnLst/>
            <a:rect l="0" t="0" r="0" b="0"/>
            <a:pathLst>
              <a:path w="42335" h="186268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76200"/>
                </a:lnTo>
                <a:lnTo>
                  <a:pt x="8468" y="93133"/>
                </a:lnTo>
                <a:lnTo>
                  <a:pt x="8468" y="110067"/>
                </a:lnTo>
                <a:lnTo>
                  <a:pt x="8468" y="135467"/>
                </a:lnTo>
                <a:lnTo>
                  <a:pt x="8468" y="152400"/>
                </a:lnTo>
                <a:lnTo>
                  <a:pt x="8468" y="169333"/>
                </a:lnTo>
                <a:lnTo>
                  <a:pt x="8468" y="177800"/>
                </a:lnTo>
                <a:lnTo>
                  <a:pt x="8468" y="186267"/>
                </a:lnTo>
                <a:lnTo>
                  <a:pt x="8468" y="186267"/>
                </a:lnTo>
                <a:lnTo>
                  <a:pt x="8468" y="186267"/>
                </a:lnTo>
                <a:lnTo>
                  <a:pt x="8468" y="177800"/>
                </a:lnTo>
                <a:lnTo>
                  <a:pt x="0" y="169333"/>
                </a:lnTo>
                <a:lnTo>
                  <a:pt x="0" y="152400"/>
                </a:lnTo>
                <a:lnTo>
                  <a:pt x="0" y="135467"/>
                </a:lnTo>
                <a:lnTo>
                  <a:pt x="0" y="118533"/>
                </a:lnTo>
                <a:lnTo>
                  <a:pt x="0" y="93133"/>
                </a:lnTo>
                <a:lnTo>
                  <a:pt x="8468" y="67733"/>
                </a:lnTo>
                <a:lnTo>
                  <a:pt x="8468" y="50800"/>
                </a:lnTo>
                <a:lnTo>
                  <a:pt x="16934" y="33867"/>
                </a:lnTo>
                <a:lnTo>
                  <a:pt x="25400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Freeform 345"/>
          <p:cNvSpPr/>
          <p:nvPr/>
        </p:nvSpPr>
        <p:spPr>
          <a:xfrm>
            <a:off x="11633200" y="5452533"/>
            <a:ext cx="101601" cy="67735"/>
          </a:xfrm>
          <a:custGeom>
            <a:avLst/>
            <a:gdLst/>
            <a:ahLst/>
            <a:cxnLst/>
            <a:rect l="0" t="0" r="0" b="0"/>
            <a:pathLst>
              <a:path w="101601" h="67735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93133" y="16934"/>
                </a:lnTo>
                <a:lnTo>
                  <a:pt x="84666" y="16934"/>
                </a:lnTo>
                <a:lnTo>
                  <a:pt x="84666" y="25400"/>
                </a:lnTo>
                <a:lnTo>
                  <a:pt x="84666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42334"/>
                </a:lnTo>
                <a:lnTo>
                  <a:pt x="67734" y="42334"/>
                </a:lnTo>
                <a:lnTo>
                  <a:pt x="59266" y="42334"/>
                </a:lnTo>
                <a:lnTo>
                  <a:pt x="59266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33867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Freeform 346"/>
          <p:cNvSpPr/>
          <p:nvPr/>
        </p:nvSpPr>
        <p:spPr>
          <a:xfrm>
            <a:off x="11446934" y="5317067"/>
            <a:ext cx="101601" cy="194734"/>
          </a:xfrm>
          <a:custGeom>
            <a:avLst/>
            <a:gdLst/>
            <a:ahLst/>
            <a:cxnLst/>
            <a:rect l="0" t="0" r="0" b="0"/>
            <a:pathLst>
              <a:path w="101601" h="194734">
                <a:moveTo>
                  <a:pt x="76200" y="16933"/>
                </a:moveTo>
                <a:lnTo>
                  <a:pt x="76200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799" y="0"/>
                </a:lnTo>
                <a:lnTo>
                  <a:pt x="50799" y="0"/>
                </a:lnTo>
                <a:lnTo>
                  <a:pt x="42332" y="0"/>
                </a:lnTo>
                <a:lnTo>
                  <a:pt x="42332" y="8466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2" y="33866"/>
                </a:lnTo>
                <a:lnTo>
                  <a:pt x="16932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194733"/>
                </a:lnTo>
                <a:lnTo>
                  <a:pt x="16932" y="194733"/>
                </a:lnTo>
                <a:lnTo>
                  <a:pt x="16932" y="186266"/>
                </a:lnTo>
                <a:lnTo>
                  <a:pt x="25400" y="177800"/>
                </a:lnTo>
                <a:lnTo>
                  <a:pt x="33866" y="169333"/>
                </a:lnTo>
                <a:lnTo>
                  <a:pt x="33866" y="160866"/>
                </a:lnTo>
                <a:lnTo>
                  <a:pt x="42332" y="152400"/>
                </a:lnTo>
                <a:lnTo>
                  <a:pt x="42332" y="135466"/>
                </a:lnTo>
                <a:lnTo>
                  <a:pt x="50799" y="118533"/>
                </a:lnTo>
                <a:lnTo>
                  <a:pt x="50799" y="110066"/>
                </a:lnTo>
                <a:lnTo>
                  <a:pt x="50799" y="93133"/>
                </a:lnTo>
                <a:lnTo>
                  <a:pt x="50799" y="84666"/>
                </a:lnTo>
                <a:lnTo>
                  <a:pt x="59266" y="67733"/>
                </a:lnTo>
                <a:lnTo>
                  <a:pt x="59266" y="59266"/>
                </a:lnTo>
                <a:lnTo>
                  <a:pt x="59266" y="50800"/>
                </a:lnTo>
                <a:lnTo>
                  <a:pt x="59266" y="42333"/>
                </a:lnTo>
                <a:lnTo>
                  <a:pt x="59266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42333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9266"/>
                </a:lnTo>
                <a:lnTo>
                  <a:pt x="67733" y="67733"/>
                </a:lnTo>
                <a:lnTo>
                  <a:pt x="67733" y="76200"/>
                </a:lnTo>
                <a:lnTo>
                  <a:pt x="67733" y="84666"/>
                </a:lnTo>
                <a:lnTo>
                  <a:pt x="67733" y="93133"/>
                </a:lnTo>
                <a:lnTo>
                  <a:pt x="67733" y="110066"/>
                </a:lnTo>
                <a:lnTo>
                  <a:pt x="67733" y="118533"/>
                </a:lnTo>
                <a:lnTo>
                  <a:pt x="76200" y="135466"/>
                </a:lnTo>
                <a:lnTo>
                  <a:pt x="76200" y="143933"/>
                </a:lnTo>
                <a:lnTo>
                  <a:pt x="76200" y="152400"/>
                </a:lnTo>
                <a:lnTo>
                  <a:pt x="76200" y="160866"/>
                </a:lnTo>
                <a:lnTo>
                  <a:pt x="76200" y="169333"/>
                </a:lnTo>
                <a:lnTo>
                  <a:pt x="76200" y="177800"/>
                </a:lnTo>
                <a:lnTo>
                  <a:pt x="76200" y="177800"/>
                </a:lnTo>
                <a:lnTo>
                  <a:pt x="84666" y="186266"/>
                </a:lnTo>
                <a:lnTo>
                  <a:pt x="84666" y="194733"/>
                </a:lnTo>
                <a:lnTo>
                  <a:pt x="93132" y="194733"/>
                </a:lnTo>
                <a:lnTo>
                  <a:pt x="93132" y="194733"/>
                </a:lnTo>
                <a:lnTo>
                  <a:pt x="93132" y="194733"/>
                </a:lnTo>
                <a:lnTo>
                  <a:pt x="101600" y="194733"/>
                </a:lnTo>
                <a:lnTo>
                  <a:pt x="1016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Freeform 347"/>
          <p:cNvSpPr/>
          <p:nvPr/>
        </p:nvSpPr>
        <p:spPr>
          <a:xfrm>
            <a:off x="11607800" y="5266267"/>
            <a:ext cx="160867" cy="245534"/>
          </a:xfrm>
          <a:custGeom>
            <a:avLst/>
            <a:gdLst/>
            <a:ahLst/>
            <a:cxnLst/>
            <a:rect l="0" t="0" r="0" b="0"/>
            <a:pathLst>
              <a:path w="160867" h="245534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93134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33866"/>
                </a:lnTo>
                <a:lnTo>
                  <a:pt x="33866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4" y="59266"/>
                </a:lnTo>
                <a:lnTo>
                  <a:pt x="16934" y="59266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16934" y="93133"/>
                </a:lnTo>
                <a:lnTo>
                  <a:pt x="16934" y="93133"/>
                </a:lnTo>
                <a:lnTo>
                  <a:pt x="25400" y="84666"/>
                </a:lnTo>
                <a:lnTo>
                  <a:pt x="42333" y="84666"/>
                </a:lnTo>
                <a:lnTo>
                  <a:pt x="42333" y="84666"/>
                </a:lnTo>
                <a:lnTo>
                  <a:pt x="50800" y="84666"/>
                </a:lnTo>
                <a:lnTo>
                  <a:pt x="59267" y="84666"/>
                </a:lnTo>
                <a:lnTo>
                  <a:pt x="67734" y="84666"/>
                </a:lnTo>
                <a:lnTo>
                  <a:pt x="76200" y="84666"/>
                </a:lnTo>
                <a:lnTo>
                  <a:pt x="84666" y="84666"/>
                </a:lnTo>
                <a:lnTo>
                  <a:pt x="101600" y="84666"/>
                </a:lnTo>
                <a:lnTo>
                  <a:pt x="101600" y="93133"/>
                </a:lnTo>
                <a:lnTo>
                  <a:pt x="110066" y="93133"/>
                </a:lnTo>
                <a:lnTo>
                  <a:pt x="118533" y="93133"/>
                </a:lnTo>
                <a:lnTo>
                  <a:pt x="127000" y="101600"/>
                </a:lnTo>
                <a:lnTo>
                  <a:pt x="127000" y="110066"/>
                </a:lnTo>
                <a:lnTo>
                  <a:pt x="135467" y="110066"/>
                </a:lnTo>
                <a:lnTo>
                  <a:pt x="143934" y="118533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60866" y="135466"/>
                </a:lnTo>
                <a:lnTo>
                  <a:pt x="160866" y="143933"/>
                </a:lnTo>
                <a:lnTo>
                  <a:pt x="160866" y="143933"/>
                </a:lnTo>
                <a:lnTo>
                  <a:pt x="160866" y="152400"/>
                </a:lnTo>
                <a:lnTo>
                  <a:pt x="160866" y="160866"/>
                </a:lnTo>
                <a:lnTo>
                  <a:pt x="160866" y="169333"/>
                </a:lnTo>
                <a:lnTo>
                  <a:pt x="160866" y="177800"/>
                </a:lnTo>
                <a:lnTo>
                  <a:pt x="160866" y="186266"/>
                </a:lnTo>
                <a:lnTo>
                  <a:pt x="152400" y="186266"/>
                </a:lnTo>
                <a:lnTo>
                  <a:pt x="152400" y="194733"/>
                </a:lnTo>
                <a:lnTo>
                  <a:pt x="143934" y="203200"/>
                </a:lnTo>
                <a:lnTo>
                  <a:pt x="135467" y="203200"/>
                </a:lnTo>
                <a:lnTo>
                  <a:pt x="127000" y="211666"/>
                </a:lnTo>
                <a:lnTo>
                  <a:pt x="118533" y="220133"/>
                </a:lnTo>
                <a:lnTo>
                  <a:pt x="110066" y="220133"/>
                </a:lnTo>
                <a:lnTo>
                  <a:pt x="101600" y="228600"/>
                </a:lnTo>
                <a:lnTo>
                  <a:pt x="93134" y="228600"/>
                </a:lnTo>
                <a:lnTo>
                  <a:pt x="84666" y="237066"/>
                </a:lnTo>
                <a:lnTo>
                  <a:pt x="76200" y="237066"/>
                </a:lnTo>
                <a:lnTo>
                  <a:pt x="67734" y="237066"/>
                </a:lnTo>
                <a:lnTo>
                  <a:pt x="50800" y="245533"/>
                </a:lnTo>
                <a:lnTo>
                  <a:pt x="42333" y="245533"/>
                </a:lnTo>
                <a:lnTo>
                  <a:pt x="33866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16934" y="245533"/>
                </a:lnTo>
                <a:lnTo>
                  <a:pt x="16934" y="245533"/>
                </a:lnTo>
                <a:lnTo>
                  <a:pt x="8466" y="237066"/>
                </a:lnTo>
                <a:lnTo>
                  <a:pt x="8466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Freeform 348"/>
          <p:cNvSpPr/>
          <p:nvPr/>
        </p:nvSpPr>
        <p:spPr>
          <a:xfrm>
            <a:off x="4368800" y="389467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143933" y="143933"/>
                </a:moveTo>
                <a:lnTo>
                  <a:pt x="143933" y="143933"/>
                </a:lnTo>
                <a:lnTo>
                  <a:pt x="143933" y="143933"/>
                </a:lnTo>
                <a:lnTo>
                  <a:pt x="143933" y="143933"/>
                </a:lnTo>
                <a:lnTo>
                  <a:pt x="143933" y="135466"/>
                </a:lnTo>
                <a:lnTo>
                  <a:pt x="143933" y="135466"/>
                </a:lnTo>
                <a:lnTo>
                  <a:pt x="143933" y="135466"/>
                </a:lnTo>
                <a:lnTo>
                  <a:pt x="143933" y="127000"/>
                </a:lnTo>
                <a:lnTo>
                  <a:pt x="152400" y="118533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52400" y="84666"/>
                </a:lnTo>
                <a:lnTo>
                  <a:pt x="152400" y="67733"/>
                </a:lnTo>
                <a:lnTo>
                  <a:pt x="152400" y="59266"/>
                </a:lnTo>
                <a:lnTo>
                  <a:pt x="143933" y="50800"/>
                </a:lnTo>
                <a:lnTo>
                  <a:pt x="143933" y="42333"/>
                </a:lnTo>
                <a:lnTo>
                  <a:pt x="135467" y="33866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3" y="8466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3" y="42333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3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8467" y="220133"/>
                </a:lnTo>
                <a:lnTo>
                  <a:pt x="8467" y="237066"/>
                </a:lnTo>
                <a:lnTo>
                  <a:pt x="16933" y="245533"/>
                </a:lnTo>
                <a:lnTo>
                  <a:pt x="25400" y="254000"/>
                </a:lnTo>
                <a:lnTo>
                  <a:pt x="25400" y="262466"/>
                </a:lnTo>
                <a:lnTo>
                  <a:pt x="42333" y="270933"/>
                </a:lnTo>
                <a:lnTo>
                  <a:pt x="50800" y="270933"/>
                </a:lnTo>
                <a:lnTo>
                  <a:pt x="59267" y="270933"/>
                </a:lnTo>
                <a:lnTo>
                  <a:pt x="67733" y="270933"/>
                </a:lnTo>
                <a:lnTo>
                  <a:pt x="67733" y="270933"/>
                </a:lnTo>
                <a:lnTo>
                  <a:pt x="76200" y="262466"/>
                </a:lnTo>
                <a:lnTo>
                  <a:pt x="84667" y="254000"/>
                </a:lnTo>
                <a:lnTo>
                  <a:pt x="84667" y="245533"/>
                </a:lnTo>
                <a:lnTo>
                  <a:pt x="93133" y="237066"/>
                </a:lnTo>
                <a:lnTo>
                  <a:pt x="101600" y="220133"/>
                </a:lnTo>
                <a:lnTo>
                  <a:pt x="101600" y="203200"/>
                </a:lnTo>
                <a:lnTo>
                  <a:pt x="110067" y="186266"/>
                </a:lnTo>
                <a:lnTo>
                  <a:pt x="110067" y="169333"/>
                </a:lnTo>
                <a:lnTo>
                  <a:pt x="110067" y="143933"/>
                </a:lnTo>
                <a:lnTo>
                  <a:pt x="110067" y="135466"/>
                </a:lnTo>
                <a:lnTo>
                  <a:pt x="110067" y="118533"/>
                </a:lnTo>
                <a:lnTo>
                  <a:pt x="110067" y="110066"/>
                </a:lnTo>
                <a:lnTo>
                  <a:pt x="110067" y="101600"/>
                </a:lnTo>
                <a:lnTo>
                  <a:pt x="101600" y="93133"/>
                </a:lnTo>
                <a:lnTo>
                  <a:pt x="101600" y="93133"/>
                </a:lnTo>
                <a:lnTo>
                  <a:pt x="101600" y="84666"/>
                </a:lnTo>
                <a:lnTo>
                  <a:pt x="101600" y="84666"/>
                </a:lnTo>
                <a:lnTo>
                  <a:pt x="101600" y="84666"/>
                </a:lnTo>
                <a:lnTo>
                  <a:pt x="101600" y="84666"/>
                </a:lnTo>
                <a:lnTo>
                  <a:pt x="101600" y="93133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110067" y="135466"/>
                </a:lnTo>
                <a:lnTo>
                  <a:pt x="110067" y="143933"/>
                </a:lnTo>
                <a:lnTo>
                  <a:pt x="110067" y="160866"/>
                </a:lnTo>
                <a:lnTo>
                  <a:pt x="110067" y="186266"/>
                </a:lnTo>
                <a:lnTo>
                  <a:pt x="110067" y="203200"/>
                </a:lnTo>
                <a:lnTo>
                  <a:pt x="110067" y="220133"/>
                </a:lnTo>
                <a:lnTo>
                  <a:pt x="110067" y="237066"/>
                </a:lnTo>
                <a:lnTo>
                  <a:pt x="110067" y="262466"/>
                </a:lnTo>
                <a:lnTo>
                  <a:pt x="118533" y="279400"/>
                </a:lnTo>
                <a:lnTo>
                  <a:pt x="118533" y="287866"/>
                </a:lnTo>
                <a:lnTo>
                  <a:pt x="118533" y="296333"/>
                </a:lnTo>
                <a:lnTo>
                  <a:pt x="118533" y="304800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27000" y="296333"/>
                </a:lnTo>
                <a:lnTo>
                  <a:pt x="127000" y="296333"/>
                </a:lnTo>
                <a:lnTo>
                  <a:pt x="127000" y="287866"/>
                </a:lnTo>
                <a:lnTo>
                  <a:pt x="127000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Freeform 349"/>
          <p:cNvSpPr/>
          <p:nvPr/>
        </p:nvSpPr>
        <p:spPr>
          <a:xfrm>
            <a:off x="4546600" y="237067"/>
            <a:ext cx="110068" cy="211667"/>
          </a:xfrm>
          <a:custGeom>
            <a:avLst/>
            <a:gdLst/>
            <a:ahLst/>
            <a:cxnLst/>
            <a:rect l="0" t="0" r="0" b="0"/>
            <a:pathLst>
              <a:path w="110068" h="211667">
                <a:moveTo>
                  <a:pt x="16933" y="33866"/>
                </a:move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0067" y="67733"/>
                </a:lnTo>
                <a:lnTo>
                  <a:pt x="101600" y="84666"/>
                </a:lnTo>
                <a:lnTo>
                  <a:pt x="101600" y="101600"/>
                </a:lnTo>
                <a:lnTo>
                  <a:pt x="93133" y="127000"/>
                </a:lnTo>
                <a:lnTo>
                  <a:pt x="84667" y="135466"/>
                </a:lnTo>
                <a:lnTo>
                  <a:pt x="76200" y="152400"/>
                </a:lnTo>
                <a:lnTo>
                  <a:pt x="67733" y="160866"/>
                </a:lnTo>
                <a:lnTo>
                  <a:pt x="59267" y="177800"/>
                </a:lnTo>
                <a:lnTo>
                  <a:pt x="50800" y="177800"/>
                </a:lnTo>
                <a:lnTo>
                  <a:pt x="42333" y="186266"/>
                </a:lnTo>
                <a:lnTo>
                  <a:pt x="33867" y="186266"/>
                </a:lnTo>
                <a:lnTo>
                  <a:pt x="25400" y="194733"/>
                </a:lnTo>
                <a:lnTo>
                  <a:pt x="16933" y="194733"/>
                </a:lnTo>
                <a:lnTo>
                  <a:pt x="8467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0" y="152400"/>
                </a:lnTo>
                <a:lnTo>
                  <a:pt x="0" y="143933"/>
                </a:lnTo>
                <a:lnTo>
                  <a:pt x="8467" y="135466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59267" y="127000"/>
                </a:lnTo>
                <a:lnTo>
                  <a:pt x="67733" y="135466"/>
                </a:lnTo>
                <a:lnTo>
                  <a:pt x="76200" y="135466"/>
                </a:lnTo>
                <a:lnTo>
                  <a:pt x="84667" y="143933"/>
                </a:lnTo>
                <a:lnTo>
                  <a:pt x="93133" y="152400"/>
                </a:lnTo>
                <a:lnTo>
                  <a:pt x="93133" y="160866"/>
                </a:lnTo>
                <a:lnTo>
                  <a:pt x="93133" y="177800"/>
                </a:lnTo>
                <a:lnTo>
                  <a:pt x="101600" y="186266"/>
                </a:lnTo>
                <a:lnTo>
                  <a:pt x="101600" y="194733"/>
                </a:lnTo>
                <a:lnTo>
                  <a:pt x="101600" y="203200"/>
                </a:lnTo>
                <a:lnTo>
                  <a:pt x="101600" y="211666"/>
                </a:lnTo>
                <a:lnTo>
                  <a:pt x="101600" y="211666"/>
                </a:lnTo>
                <a:lnTo>
                  <a:pt x="101600" y="211666"/>
                </a:lnTo>
                <a:lnTo>
                  <a:pt x="101600" y="211666"/>
                </a:lnTo>
                <a:lnTo>
                  <a:pt x="101600" y="211666"/>
                </a:lnTo>
                <a:lnTo>
                  <a:pt x="10160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Freeform 350"/>
          <p:cNvSpPr/>
          <p:nvPr/>
        </p:nvSpPr>
        <p:spPr>
          <a:xfrm>
            <a:off x="4724400" y="465667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33867" y="67733"/>
                </a:lnTo>
                <a:lnTo>
                  <a:pt x="33867" y="84666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43933"/>
                </a:lnTo>
                <a:lnTo>
                  <a:pt x="33867" y="160866"/>
                </a:lnTo>
                <a:lnTo>
                  <a:pt x="25400" y="177800"/>
                </a:lnTo>
                <a:lnTo>
                  <a:pt x="25400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Freeform 351"/>
          <p:cNvSpPr/>
          <p:nvPr/>
        </p:nvSpPr>
        <p:spPr>
          <a:xfrm>
            <a:off x="4656667" y="567267"/>
            <a:ext cx="220134" cy="25401"/>
          </a:xfrm>
          <a:custGeom>
            <a:avLst/>
            <a:gdLst/>
            <a:ahLst/>
            <a:cxnLst/>
            <a:rect l="0" t="0" r="0" b="0"/>
            <a:pathLst>
              <a:path w="220134" h="25401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25400"/>
                </a:lnTo>
                <a:lnTo>
                  <a:pt x="110066" y="25400"/>
                </a:lnTo>
                <a:lnTo>
                  <a:pt x="127000" y="25400"/>
                </a:lnTo>
                <a:lnTo>
                  <a:pt x="143933" y="16933"/>
                </a:lnTo>
                <a:lnTo>
                  <a:pt x="160866" y="16933"/>
                </a:lnTo>
                <a:lnTo>
                  <a:pt x="177800" y="16933"/>
                </a:lnTo>
                <a:lnTo>
                  <a:pt x="203200" y="8466"/>
                </a:lnTo>
                <a:lnTo>
                  <a:pt x="211666" y="0"/>
                </a:lnTo>
                <a:lnTo>
                  <a:pt x="211666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Freeform 352"/>
          <p:cNvSpPr/>
          <p:nvPr/>
        </p:nvSpPr>
        <p:spPr>
          <a:xfrm>
            <a:off x="4910667" y="338667"/>
            <a:ext cx="160867" cy="338667"/>
          </a:xfrm>
          <a:custGeom>
            <a:avLst/>
            <a:gdLst/>
            <a:ahLst/>
            <a:cxnLst/>
            <a:rect l="0" t="0" r="0" b="0"/>
            <a:pathLst>
              <a:path w="160867" h="338667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33866"/>
                </a:lnTo>
                <a:lnTo>
                  <a:pt x="50800" y="59266"/>
                </a:lnTo>
                <a:lnTo>
                  <a:pt x="50800" y="76200"/>
                </a:lnTo>
                <a:lnTo>
                  <a:pt x="42333" y="101600"/>
                </a:lnTo>
                <a:lnTo>
                  <a:pt x="42333" y="135466"/>
                </a:lnTo>
                <a:lnTo>
                  <a:pt x="42333" y="160866"/>
                </a:lnTo>
                <a:lnTo>
                  <a:pt x="42333" y="186266"/>
                </a:lnTo>
                <a:lnTo>
                  <a:pt x="42333" y="211666"/>
                </a:lnTo>
                <a:lnTo>
                  <a:pt x="42333" y="237066"/>
                </a:lnTo>
                <a:lnTo>
                  <a:pt x="42333" y="254000"/>
                </a:lnTo>
                <a:lnTo>
                  <a:pt x="42333" y="262466"/>
                </a:lnTo>
                <a:lnTo>
                  <a:pt x="42333" y="270933"/>
                </a:lnTo>
                <a:lnTo>
                  <a:pt x="33866" y="287866"/>
                </a:lnTo>
                <a:lnTo>
                  <a:pt x="33866" y="287866"/>
                </a:lnTo>
                <a:lnTo>
                  <a:pt x="33866" y="296333"/>
                </a:lnTo>
                <a:lnTo>
                  <a:pt x="33866" y="296333"/>
                </a:lnTo>
                <a:lnTo>
                  <a:pt x="33866" y="296333"/>
                </a:lnTo>
                <a:lnTo>
                  <a:pt x="33866" y="296333"/>
                </a:lnTo>
                <a:lnTo>
                  <a:pt x="33866" y="287866"/>
                </a:lnTo>
                <a:lnTo>
                  <a:pt x="33866" y="287866"/>
                </a:lnTo>
                <a:lnTo>
                  <a:pt x="42333" y="270933"/>
                </a:lnTo>
                <a:lnTo>
                  <a:pt x="42333" y="254000"/>
                </a:lnTo>
                <a:lnTo>
                  <a:pt x="42333" y="228600"/>
                </a:lnTo>
                <a:lnTo>
                  <a:pt x="50800" y="203200"/>
                </a:lnTo>
                <a:lnTo>
                  <a:pt x="59266" y="186266"/>
                </a:lnTo>
                <a:lnTo>
                  <a:pt x="59266" y="160866"/>
                </a:lnTo>
                <a:lnTo>
                  <a:pt x="67733" y="143933"/>
                </a:lnTo>
                <a:lnTo>
                  <a:pt x="76200" y="135466"/>
                </a:lnTo>
                <a:lnTo>
                  <a:pt x="84666" y="127000"/>
                </a:lnTo>
                <a:lnTo>
                  <a:pt x="101600" y="118533"/>
                </a:lnTo>
                <a:lnTo>
                  <a:pt x="110066" y="118533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35466" y="127000"/>
                </a:lnTo>
                <a:lnTo>
                  <a:pt x="152400" y="135466"/>
                </a:lnTo>
                <a:lnTo>
                  <a:pt x="152400" y="152400"/>
                </a:lnTo>
                <a:lnTo>
                  <a:pt x="160866" y="160866"/>
                </a:lnTo>
                <a:lnTo>
                  <a:pt x="160866" y="177800"/>
                </a:lnTo>
                <a:lnTo>
                  <a:pt x="160866" y="203200"/>
                </a:lnTo>
                <a:lnTo>
                  <a:pt x="152400" y="220133"/>
                </a:lnTo>
                <a:lnTo>
                  <a:pt x="152400" y="237066"/>
                </a:lnTo>
                <a:lnTo>
                  <a:pt x="143933" y="254000"/>
                </a:lnTo>
                <a:lnTo>
                  <a:pt x="135466" y="270933"/>
                </a:lnTo>
                <a:lnTo>
                  <a:pt x="127000" y="279400"/>
                </a:lnTo>
                <a:lnTo>
                  <a:pt x="110066" y="296333"/>
                </a:lnTo>
                <a:lnTo>
                  <a:pt x="101600" y="304800"/>
                </a:lnTo>
                <a:lnTo>
                  <a:pt x="84666" y="313266"/>
                </a:lnTo>
                <a:lnTo>
                  <a:pt x="67733" y="321733"/>
                </a:lnTo>
                <a:lnTo>
                  <a:pt x="59266" y="330200"/>
                </a:lnTo>
                <a:lnTo>
                  <a:pt x="42333" y="330200"/>
                </a:lnTo>
                <a:lnTo>
                  <a:pt x="33866" y="338666"/>
                </a:lnTo>
                <a:lnTo>
                  <a:pt x="16933" y="338666"/>
                </a:lnTo>
                <a:lnTo>
                  <a:pt x="8466" y="330200"/>
                </a:lnTo>
                <a:lnTo>
                  <a:pt x="8466" y="330200"/>
                </a:lnTo>
                <a:lnTo>
                  <a:pt x="0" y="321733"/>
                </a:lnTo>
                <a:lnTo>
                  <a:pt x="0" y="304800"/>
                </a:lnTo>
                <a:lnTo>
                  <a:pt x="0" y="287866"/>
                </a:lnTo>
                <a:lnTo>
                  <a:pt x="0" y="287866"/>
                </a:lnTo>
                <a:lnTo>
                  <a:pt x="8466" y="270933"/>
                </a:lnTo>
                <a:lnTo>
                  <a:pt x="8466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Freeform 353"/>
          <p:cNvSpPr/>
          <p:nvPr/>
        </p:nvSpPr>
        <p:spPr>
          <a:xfrm>
            <a:off x="5054600" y="220133"/>
            <a:ext cx="118534" cy="177801"/>
          </a:xfrm>
          <a:custGeom>
            <a:avLst/>
            <a:gdLst/>
            <a:ahLst/>
            <a:cxnLst/>
            <a:rect l="0" t="0" r="0" b="0"/>
            <a:pathLst>
              <a:path w="118534" h="177801">
                <a:moveTo>
                  <a:pt x="25400" y="33867"/>
                </a:move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16934"/>
                </a:lnTo>
                <a:lnTo>
                  <a:pt x="84667" y="33867"/>
                </a:lnTo>
                <a:lnTo>
                  <a:pt x="84667" y="50800"/>
                </a:lnTo>
                <a:lnTo>
                  <a:pt x="76200" y="67734"/>
                </a:lnTo>
                <a:lnTo>
                  <a:pt x="76200" y="84667"/>
                </a:lnTo>
                <a:lnTo>
                  <a:pt x="76200" y="101600"/>
                </a:lnTo>
                <a:lnTo>
                  <a:pt x="67733" y="118534"/>
                </a:lnTo>
                <a:lnTo>
                  <a:pt x="59267" y="127000"/>
                </a:lnTo>
                <a:lnTo>
                  <a:pt x="50800" y="135467"/>
                </a:lnTo>
                <a:lnTo>
                  <a:pt x="50800" y="143934"/>
                </a:lnTo>
                <a:lnTo>
                  <a:pt x="42333" y="143934"/>
                </a:lnTo>
                <a:lnTo>
                  <a:pt x="33867" y="152400"/>
                </a:lnTo>
                <a:lnTo>
                  <a:pt x="25400" y="152400"/>
                </a:lnTo>
                <a:lnTo>
                  <a:pt x="16933" y="152400"/>
                </a:lnTo>
                <a:lnTo>
                  <a:pt x="8467" y="152400"/>
                </a:lnTo>
                <a:lnTo>
                  <a:pt x="8467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0" y="127000"/>
                </a:lnTo>
                <a:lnTo>
                  <a:pt x="8467" y="118534"/>
                </a:lnTo>
                <a:lnTo>
                  <a:pt x="8467" y="101600"/>
                </a:lnTo>
                <a:lnTo>
                  <a:pt x="16933" y="101600"/>
                </a:lnTo>
                <a:lnTo>
                  <a:pt x="25400" y="93134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67733" y="84667"/>
                </a:lnTo>
                <a:lnTo>
                  <a:pt x="76200" y="93134"/>
                </a:lnTo>
                <a:lnTo>
                  <a:pt x="84667" y="93134"/>
                </a:lnTo>
                <a:lnTo>
                  <a:pt x="93133" y="101600"/>
                </a:lnTo>
                <a:lnTo>
                  <a:pt x="101600" y="110067"/>
                </a:lnTo>
                <a:lnTo>
                  <a:pt x="101600" y="118534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10067" y="143934"/>
                </a:lnTo>
                <a:lnTo>
                  <a:pt x="118533" y="152400"/>
                </a:lnTo>
                <a:lnTo>
                  <a:pt x="118533" y="160867"/>
                </a:lnTo>
                <a:lnTo>
                  <a:pt x="118533" y="169334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185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Freeform 354"/>
          <p:cNvSpPr/>
          <p:nvPr/>
        </p:nvSpPr>
        <p:spPr>
          <a:xfrm>
            <a:off x="5139267" y="5249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16934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Freeform 355"/>
          <p:cNvSpPr/>
          <p:nvPr/>
        </p:nvSpPr>
        <p:spPr>
          <a:xfrm>
            <a:off x="5130800" y="609600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Freeform 356"/>
          <p:cNvSpPr/>
          <p:nvPr/>
        </p:nvSpPr>
        <p:spPr>
          <a:xfrm>
            <a:off x="5367867" y="440267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194733" y="50800"/>
                </a:moveTo>
                <a:lnTo>
                  <a:pt x="194733" y="50800"/>
                </a:lnTo>
                <a:lnTo>
                  <a:pt x="194733" y="50800"/>
                </a:lnTo>
                <a:lnTo>
                  <a:pt x="194733" y="50800"/>
                </a:lnTo>
                <a:lnTo>
                  <a:pt x="194733" y="50800"/>
                </a:lnTo>
                <a:lnTo>
                  <a:pt x="194733" y="42333"/>
                </a:lnTo>
                <a:lnTo>
                  <a:pt x="194733" y="42333"/>
                </a:lnTo>
                <a:lnTo>
                  <a:pt x="194733" y="33866"/>
                </a:lnTo>
                <a:lnTo>
                  <a:pt x="186266" y="33866"/>
                </a:lnTo>
                <a:lnTo>
                  <a:pt x="186266" y="25400"/>
                </a:lnTo>
                <a:lnTo>
                  <a:pt x="177800" y="16933"/>
                </a:lnTo>
                <a:lnTo>
                  <a:pt x="169333" y="8466"/>
                </a:lnTo>
                <a:lnTo>
                  <a:pt x="152400" y="8466"/>
                </a:lnTo>
                <a:lnTo>
                  <a:pt x="143933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3" y="8466"/>
                </a:lnTo>
                <a:lnTo>
                  <a:pt x="76200" y="8466"/>
                </a:lnTo>
                <a:lnTo>
                  <a:pt x="59266" y="16933"/>
                </a:lnTo>
                <a:lnTo>
                  <a:pt x="50800" y="33866"/>
                </a:lnTo>
                <a:lnTo>
                  <a:pt x="33866" y="42333"/>
                </a:lnTo>
                <a:lnTo>
                  <a:pt x="25400" y="59266"/>
                </a:lnTo>
                <a:lnTo>
                  <a:pt x="8466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60866"/>
                </a:lnTo>
                <a:lnTo>
                  <a:pt x="16933" y="169333"/>
                </a:lnTo>
                <a:lnTo>
                  <a:pt x="25400" y="177800"/>
                </a:lnTo>
                <a:lnTo>
                  <a:pt x="42333" y="186266"/>
                </a:lnTo>
                <a:lnTo>
                  <a:pt x="50800" y="194733"/>
                </a:lnTo>
                <a:lnTo>
                  <a:pt x="76200" y="203200"/>
                </a:lnTo>
                <a:lnTo>
                  <a:pt x="84666" y="203200"/>
                </a:lnTo>
                <a:lnTo>
                  <a:pt x="101600" y="203200"/>
                </a:lnTo>
                <a:lnTo>
                  <a:pt x="118533" y="194733"/>
                </a:lnTo>
                <a:lnTo>
                  <a:pt x="135466" y="186266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6" y="169333"/>
                </a:lnTo>
                <a:lnTo>
                  <a:pt x="160866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Freeform 357"/>
          <p:cNvSpPr/>
          <p:nvPr/>
        </p:nvSpPr>
        <p:spPr>
          <a:xfrm>
            <a:off x="5579533" y="262467"/>
            <a:ext cx="177801" cy="194734"/>
          </a:xfrm>
          <a:custGeom>
            <a:avLst/>
            <a:gdLst/>
            <a:ahLst/>
            <a:cxnLst/>
            <a:rect l="0" t="0" r="0" b="0"/>
            <a:pathLst>
              <a:path w="177801" h="194734">
                <a:moveTo>
                  <a:pt x="42334" y="42333"/>
                </a:moveTo>
                <a:lnTo>
                  <a:pt x="42334" y="42333"/>
                </a:lnTo>
                <a:lnTo>
                  <a:pt x="42334" y="42333"/>
                </a:lnTo>
                <a:lnTo>
                  <a:pt x="50800" y="33866"/>
                </a:lnTo>
                <a:lnTo>
                  <a:pt x="50800" y="25400"/>
                </a:lnTo>
                <a:lnTo>
                  <a:pt x="50800" y="16933"/>
                </a:lnTo>
                <a:lnTo>
                  <a:pt x="59267" y="16933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8534" y="16933"/>
                </a:lnTo>
                <a:lnTo>
                  <a:pt x="118534" y="25400"/>
                </a:lnTo>
                <a:lnTo>
                  <a:pt x="127000" y="42333"/>
                </a:lnTo>
                <a:lnTo>
                  <a:pt x="118534" y="59266"/>
                </a:lnTo>
                <a:lnTo>
                  <a:pt x="118534" y="76200"/>
                </a:lnTo>
                <a:lnTo>
                  <a:pt x="110067" y="101600"/>
                </a:lnTo>
                <a:lnTo>
                  <a:pt x="101600" y="118533"/>
                </a:lnTo>
                <a:lnTo>
                  <a:pt x="84667" y="143933"/>
                </a:lnTo>
                <a:lnTo>
                  <a:pt x="76200" y="152400"/>
                </a:lnTo>
                <a:lnTo>
                  <a:pt x="67734" y="169333"/>
                </a:lnTo>
                <a:lnTo>
                  <a:pt x="59267" y="177800"/>
                </a:lnTo>
                <a:lnTo>
                  <a:pt x="42334" y="177800"/>
                </a:lnTo>
                <a:lnTo>
                  <a:pt x="33867" y="186266"/>
                </a:lnTo>
                <a:lnTo>
                  <a:pt x="25400" y="186266"/>
                </a:lnTo>
                <a:lnTo>
                  <a:pt x="16934" y="186266"/>
                </a:lnTo>
                <a:lnTo>
                  <a:pt x="8467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8467" y="143933"/>
                </a:lnTo>
                <a:lnTo>
                  <a:pt x="16934" y="135466"/>
                </a:lnTo>
                <a:lnTo>
                  <a:pt x="33867" y="118533"/>
                </a:lnTo>
                <a:lnTo>
                  <a:pt x="42334" y="110066"/>
                </a:lnTo>
                <a:lnTo>
                  <a:pt x="59267" y="110066"/>
                </a:lnTo>
                <a:lnTo>
                  <a:pt x="67734" y="110066"/>
                </a:lnTo>
                <a:lnTo>
                  <a:pt x="84667" y="110066"/>
                </a:lnTo>
                <a:lnTo>
                  <a:pt x="93134" y="118533"/>
                </a:lnTo>
                <a:lnTo>
                  <a:pt x="101600" y="127000"/>
                </a:lnTo>
                <a:lnTo>
                  <a:pt x="110067" y="135466"/>
                </a:lnTo>
                <a:lnTo>
                  <a:pt x="118534" y="143933"/>
                </a:lnTo>
                <a:lnTo>
                  <a:pt x="127000" y="152400"/>
                </a:lnTo>
                <a:lnTo>
                  <a:pt x="135467" y="160866"/>
                </a:lnTo>
                <a:lnTo>
                  <a:pt x="143934" y="169333"/>
                </a:lnTo>
                <a:lnTo>
                  <a:pt x="152400" y="177800"/>
                </a:lnTo>
                <a:lnTo>
                  <a:pt x="160867" y="186266"/>
                </a:lnTo>
                <a:lnTo>
                  <a:pt x="160867" y="186266"/>
                </a:lnTo>
                <a:lnTo>
                  <a:pt x="169334" y="194733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778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486400" y="31750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4726" t="28125" r="21229" b="10783"/>
          <a:stretch/>
        </p:blipFill>
        <p:spPr>
          <a:xfrm>
            <a:off x="566669" y="0"/>
            <a:ext cx="10663708" cy="6777117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1024467" y="990600"/>
            <a:ext cx="186267" cy="389468"/>
          </a:xfrm>
          <a:custGeom>
            <a:avLst/>
            <a:gdLst/>
            <a:ahLst/>
            <a:cxnLst/>
            <a:rect l="0" t="0" r="0" b="0"/>
            <a:pathLst>
              <a:path w="186267" h="389468">
                <a:moveTo>
                  <a:pt x="186266" y="8467"/>
                </a:moveTo>
                <a:lnTo>
                  <a:pt x="186266" y="8467"/>
                </a:lnTo>
                <a:lnTo>
                  <a:pt x="186266" y="8467"/>
                </a:lnTo>
                <a:lnTo>
                  <a:pt x="177800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6" y="8467"/>
                </a:lnTo>
                <a:lnTo>
                  <a:pt x="127000" y="16933"/>
                </a:lnTo>
                <a:lnTo>
                  <a:pt x="118533" y="25400"/>
                </a:lnTo>
                <a:lnTo>
                  <a:pt x="110066" y="33867"/>
                </a:lnTo>
                <a:lnTo>
                  <a:pt x="93133" y="50800"/>
                </a:lnTo>
                <a:lnTo>
                  <a:pt x="84666" y="59267"/>
                </a:lnTo>
                <a:lnTo>
                  <a:pt x="76200" y="76200"/>
                </a:lnTo>
                <a:lnTo>
                  <a:pt x="59266" y="93133"/>
                </a:lnTo>
                <a:lnTo>
                  <a:pt x="50800" y="110067"/>
                </a:lnTo>
                <a:lnTo>
                  <a:pt x="33866" y="135467"/>
                </a:lnTo>
                <a:lnTo>
                  <a:pt x="25400" y="152400"/>
                </a:lnTo>
                <a:lnTo>
                  <a:pt x="25400" y="177800"/>
                </a:lnTo>
                <a:lnTo>
                  <a:pt x="16933" y="194733"/>
                </a:lnTo>
                <a:lnTo>
                  <a:pt x="8466" y="220133"/>
                </a:lnTo>
                <a:lnTo>
                  <a:pt x="0" y="245533"/>
                </a:lnTo>
                <a:lnTo>
                  <a:pt x="0" y="262467"/>
                </a:lnTo>
                <a:lnTo>
                  <a:pt x="0" y="279400"/>
                </a:lnTo>
                <a:lnTo>
                  <a:pt x="0" y="304800"/>
                </a:lnTo>
                <a:lnTo>
                  <a:pt x="0" y="321733"/>
                </a:lnTo>
                <a:lnTo>
                  <a:pt x="0" y="338667"/>
                </a:lnTo>
                <a:lnTo>
                  <a:pt x="8466" y="347133"/>
                </a:lnTo>
                <a:lnTo>
                  <a:pt x="16933" y="364067"/>
                </a:lnTo>
                <a:lnTo>
                  <a:pt x="25400" y="372533"/>
                </a:lnTo>
                <a:lnTo>
                  <a:pt x="33866" y="381000"/>
                </a:lnTo>
                <a:lnTo>
                  <a:pt x="50800" y="389467"/>
                </a:lnTo>
                <a:lnTo>
                  <a:pt x="50800" y="389467"/>
                </a:lnTo>
                <a:lnTo>
                  <a:pt x="59266" y="389467"/>
                </a:lnTo>
                <a:lnTo>
                  <a:pt x="59266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227667" y="1083733"/>
            <a:ext cx="93134" cy="237068"/>
          </a:xfrm>
          <a:custGeom>
            <a:avLst/>
            <a:gdLst/>
            <a:ahLst/>
            <a:cxnLst/>
            <a:rect l="0" t="0" r="0" b="0"/>
            <a:pathLst>
              <a:path w="93134" h="2370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93133" y="33867"/>
                </a:lnTo>
                <a:lnTo>
                  <a:pt x="84666" y="42334"/>
                </a:lnTo>
                <a:lnTo>
                  <a:pt x="76200" y="59267"/>
                </a:lnTo>
                <a:lnTo>
                  <a:pt x="67733" y="76200"/>
                </a:lnTo>
                <a:lnTo>
                  <a:pt x="67733" y="101600"/>
                </a:lnTo>
                <a:lnTo>
                  <a:pt x="59266" y="118534"/>
                </a:lnTo>
                <a:lnTo>
                  <a:pt x="50800" y="143934"/>
                </a:lnTo>
                <a:lnTo>
                  <a:pt x="42333" y="160867"/>
                </a:lnTo>
                <a:lnTo>
                  <a:pt x="33866" y="177800"/>
                </a:lnTo>
                <a:lnTo>
                  <a:pt x="25400" y="194734"/>
                </a:lnTo>
                <a:lnTo>
                  <a:pt x="25400" y="211667"/>
                </a:lnTo>
                <a:lnTo>
                  <a:pt x="16933" y="220134"/>
                </a:lnTo>
                <a:lnTo>
                  <a:pt x="8466" y="228600"/>
                </a:lnTo>
                <a:lnTo>
                  <a:pt x="8466" y="237067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10733" y="1117600"/>
            <a:ext cx="110068" cy="186268"/>
          </a:xfrm>
          <a:custGeom>
            <a:avLst/>
            <a:gdLst/>
            <a:ahLst/>
            <a:cxnLst/>
            <a:rect l="0" t="0" r="0" b="0"/>
            <a:pathLst>
              <a:path w="110068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25400" y="50800"/>
                </a:lnTo>
                <a:lnTo>
                  <a:pt x="33867" y="67733"/>
                </a:lnTo>
                <a:lnTo>
                  <a:pt x="42334" y="84667"/>
                </a:lnTo>
                <a:lnTo>
                  <a:pt x="50800" y="101600"/>
                </a:lnTo>
                <a:lnTo>
                  <a:pt x="59267" y="118533"/>
                </a:lnTo>
                <a:lnTo>
                  <a:pt x="67734" y="135467"/>
                </a:lnTo>
                <a:lnTo>
                  <a:pt x="76200" y="143933"/>
                </a:lnTo>
                <a:lnTo>
                  <a:pt x="84667" y="160867"/>
                </a:lnTo>
                <a:lnTo>
                  <a:pt x="93134" y="169333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0067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63133" y="1202267"/>
            <a:ext cx="169335" cy="8467"/>
          </a:xfrm>
          <a:custGeom>
            <a:avLst/>
            <a:gdLst/>
            <a:ahLst/>
            <a:cxnLst/>
            <a:rect l="0" t="0" r="0" b="0"/>
            <a:pathLst>
              <a:path w="169335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4" y="8466"/>
                </a:lnTo>
                <a:lnTo>
                  <a:pt x="1693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74800" y="1024467"/>
            <a:ext cx="143934" cy="304801"/>
          </a:xfrm>
          <a:custGeom>
            <a:avLst/>
            <a:gdLst/>
            <a:ahLst/>
            <a:cxnLst/>
            <a:rect l="0" t="0" r="0" b="0"/>
            <a:pathLst>
              <a:path w="143934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11666"/>
                </a:lnTo>
                <a:lnTo>
                  <a:pt x="16933" y="228600"/>
                </a:lnTo>
                <a:lnTo>
                  <a:pt x="16933" y="237066"/>
                </a:lnTo>
                <a:lnTo>
                  <a:pt x="16933" y="245533"/>
                </a:lnTo>
                <a:lnTo>
                  <a:pt x="16933" y="254000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54000"/>
                </a:lnTo>
                <a:lnTo>
                  <a:pt x="16933" y="245533"/>
                </a:lnTo>
                <a:lnTo>
                  <a:pt x="16933" y="228600"/>
                </a:lnTo>
                <a:lnTo>
                  <a:pt x="16933" y="211666"/>
                </a:lnTo>
                <a:lnTo>
                  <a:pt x="16933" y="194733"/>
                </a:lnTo>
                <a:lnTo>
                  <a:pt x="25400" y="177800"/>
                </a:lnTo>
                <a:lnTo>
                  <a:pt x="25400" y="160866"/>
                </a:lnTo>
                <a:lnTo>
                  <a:pt x="25400" y="152400"/>
                </a:lnTo>
                <a:lnTo>
                  <a:pt x="33867" y="135466"/>
                </a:lnTo>
                <a:lnTo>
                  <a:pt x="33867" y="127000"/>
                </a:lnTo>
                <a:lnTo>
                  <a:pt x="42333" y="118533"/>
                </a:lnTo>
                <a:lnTo>
                  <a:pt x="50800" y="110066"/>
                </a:lnTo>
                <a:lnTo>
                  <a:pt x="59267" y="101600"/>
                </a:lnTo>
                <a:lnTo>
                  <a:pt x="67733" y="93133"/>
                </a:lnTo>
                <a:lnTo>
                  <a:pt x="76200" y="93133"/>
                </a:lnTo>
                <a:lnTo>
                  <a:pt x="84667" y="93133"/>
                </a:lnTo>
                <a:lnTo>
                  <a:pt x="93133" y="93133"/>
                </a:lnTo>
                <a:lnTo>
                  <a:pt x="101600" y="93133"/>
                </a:lnTo>
                <a:lnTo>
                  <a:pt x="118533" y="101600"/>
                </a:lnTo>
                <a:lnTo>
                  <a:pt x="118533" y="110066"/>
                </a:lnTo>
                <a:lnTo>
                  <a:pt x="127000" y="118533"/>
                </a:lnTo>
                <a:lnTo>
                  <a:pt x="135467" y="135466"/>
                </a:lnTo>
                <a:lnTo>
                  <a:pt x="135467" y="152400"/>
                </a:lnTo>
                <a:lnTo>
                  <a:pt x="143933" y="169333"/>
                </a:lnTo>
                <a:lnTo>
                  <a:pt x="143933" y="186266"/>
                </a:lnTo>
                <a:lnTo>
                  <a:pt x="143933" y="203200"/>
                </a:lnTo>
                <a:lnTo>
                  <a:pt x="143933" y="220133"/>
                </a:lnTo>
                <a:lnTo>
                  <a:pt x="143933" y="237066"/>
                </a:lnTo>
                <a:lnTo>
                  <a:pt x="143933" y="254000"/>
                </a:lnTo>
                <a:lnTo>
                  <a:pt x="143933" y="270933"/>
                </a:lnTo>
                <a:lnTo>
                  <a:pt x="135467" y="279400"/>
                </a:lnTo>
                <a:lnTo>
                  <a:pt x="135467" y="296333"/>
                </a:lnTo>
                <a:lnTo>
                  <a:pt x="135467" y="296333"/>
                </a:lnTo>
                <a:lnTo>
                  <a:pt x="135467" y="304800"/>
                </a:lnTo>
                <a:lnTo>
                  <a:pt x="135467" y="304800"/>
                </a:lnTo>
                <a:lnTo>
                  <a:pt x="135467" y="304800"/>
                </a:lnTo>
                <a:lnTo>
                  <a:pt x="135467" y="304800"/>
                </a:lnTo>
                <a:lnTo>
                  <a:pt x="135467" y="296333"/>
                </a:lnTo>
                <a:lnTo>
                  <a:pt x="135467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18733" y="956733"/>
            <a:ext cx="127001" cy="372535"/>
          </a:xfrm>
          <a:custGeom>
            <a:avLst/>
            <a:gdLst/>
            <a:ahLst/>
            <a:cxnLst/>
            <a:rect l="0" t="0" r="0" b="0"/>
            <a:pathLst>
              <a:path w="127001" h="372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42334" y="16934"/>
                </a:lnTo>
                <a:lnTo>
                  <a:pt x="50800" y="25400"/>
                </a:lnTo>
                <a:lnTo>
                  <a:pt x="67734" y="42334"/>
                </a:lnTo>
                <a:lnTo>
                  <a:pt x="76200" y="59267"/>
                </a:lnTo>
                <a:lnTo>
                  <a:pt x="84667" y="76200"/>
                </a:lnTo>
                <a:lnTo>
                  <a:pt x="93134" y="101600"/>
                </a:lnTo>
                <a:lnTo>
                  <a:pt x="101600" y="118534"/>
                </a:lnTo>
                <a:lnTo>
                  <a:pt x="110067" y="152400"/>
                </a:lnTo>
                <a:lnTo>
                  <a:pt x="118534" y="177800"/>
                </a:lnTo>
                <a:lnTo>
                  <a:pt x="118534" y="203200"/>
                </a:lnTo>
                <a:lnTo>
                  <a:pt x="127000" y="228600"/>
                </a:lnTo>
                <a:lnTo>
                  <a:pt x="127000" y="254000"/>
                </a:lnTo>
                <a:lnTo>
                  <a:pt x="127000" y="279400"/>
                </a:lnTo>
                <a:lnTo>
                  <a:pt x="127000" y="304800"/>
                </a:lnTo>
                <a:lnTo>
                  <a:pt x="118534" y="321734"/>
                </a:lnTo>
                <a:lnTo>
                  <a:pt x="118534" y="338667"/>
                </a:lnTo>
                <a:lnTo>
                  <a:pt x="110067" y="355600"/>
                </a:lnTo>
                <a:lnTo>
                  <a:pt x="101600" y="364067"/>
                </a:lnTo>
                <a:lnTo>
                  <a:pt x="93134" y="372534"/>
                </a:lnTo>
                <a:lnTo>
                  <a:pt x="93134" y="372534"/>
                </a:lnTo>
                <a:lnTo>
                  <a:pt x="93134" y="372534"/>
                </a:lnTo>
                <a:lnTo>
                  <a:pt x="84667" y="364067"/>
                </a:lnTo>
                <a:lnTo>
                  <a:pt x="84667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854200" y="889000"/>
            <a:ext cx="127001" cy="169334"/>
          </a:xfrm>
          <a:custGeom>
            <a:avLst/>
            <a:gdLst/>
            <a:ahLst/>
            <a:cxnLst/>
            <a:rect l="0" t="0" r="0" b="0"/>
            <a:pathLst>
              <a:path w="127001" h="169334">
                <a:moveTo>
                  <a:pt x="8467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33867"/>
                </a:lnTo>
                <a:lnTo>
                  <a:pt x="84667" y="50800"/>
                </a:lnTo>
                <a:lnTo>
                  <a:pt x="84667" y="67733"/>
                </a:lnTo>
                <a:lnTo>
                  <a:pt x="84667" y="93133"/>
                </a:lnTo>
                <a:lnTo>
                  <a:pt x="84667" y="110067"/>
                </a:lnTo>
                <a:lnTo>
                  <a:pt x="76200" y="127000"/>
                </a:lnTo>
                <a:lnTo>
                  <a:pt x="76200" y="135467"/>
                </a:lnTo>
                <a:lnTo>
                  <a:pt x="67733" y="143933"/>
                </a:lnTo>
                <a:lnTo>
                  <a:pt x="67733" y="152400"/>
                </a:lnTo>
                <a:lnTo>
                  <a:pt x="59267" y="160867"/>
                </a:lnTo>
                <a:lnTo>
                  <a:pt x="50800" y="169333"/>
                </a:lnTo>
                <a:lnTo>
                  <a:pt x="42333" y="169333"/>
                </a:lnTo>
                <a:lnTo>
                  <a:pt x="33867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16933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18533"/>
                </a:lnTo>
                <a:lnTo>
                  <a:pt x="8467" y="110067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67733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93133" y="118533"/>
                </a:lnTo>
                <a:lnTo>
                  <a:pt x="101600" y="118533"/>
                </a:lnTo>
                <a:lnTo>
                  <a:pt x="110067" y="127000"/>
                </a:lnTo>
                <a:lnTo>
                  <a:pt x="110067" y="127000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27000" y="143933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270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19867" y="948267"/>
            <a:ext cx="110067" cy="338667"/>
          </a:xfrm>
          <a:custGeom>
            <a:avLst/>
            <a:gdLst/>
            <a:ahLst/>
            <a:cxnLst/>
            <a:rect l="0" t="0" r="0" b="0"/>
            <a:pathLst>
              <a:path w="110067" h="338667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6"/>
                </a:lnTo>
                <a:lnTo>
                  <a:pt x="84666" y="8466"/>
                </a:lnTo>
                <a:lnTo>
                  <a:pt x="76200" y="16933"/>
                </a:lnTo>
                <a:lnTo>
                  <a:pt x="59266" y="25400"/>
                </a:lnTo>
                <a:lnTo>
                  <a:pt x="50800" y="33866"/>
                </a:lnTo>
                <a:lnTo>
                  <a:pt x="50800" y="50800"/>
                </a:lnTo>
                <a:lnTo>
                  <a:pt x="42333" y="59266"/>
                </a:lnTo>
                <a:lnTo>
                  <a:pt x="33866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16933" y="127000"/>
                </a:lnTo>
                <a:lnTo>
                  <a:pt x="8466" y="143933"/>
                </a:lnTo>
                <a:lnTo>
                  <a:pt x="8466" y="169333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8466" y="254000"/>
                </a:lnTo>
                <a:lnTo>
                  <a:pt x="8466" y="279400"/>
                </a:lnTo>
                <a:lnTo>
                  <a:pt x="16933" y="296333"/>
                </a:lnTo>
                <a:lnTo>
                  <a:pt x="25400" y="304800"/>
                </a:lnTo>
                <a:lnTo>
                  <a:pt x="33866" y="321733"/>
                </a:lnTo>
                <a:lnTo>
                  <a:pt x="42333" y="330200"/>
                </a:lnTo>
                <a:lnTo>
                  <a:pt x="50800" y="338666"/>
                </a:lnTo>
                <a:lnTo>
                  <a:pt x="59266" y="338666"/>
                </a:lnTo>
                <a:lnTo>
                  <a:pt x="76200" y="338666"/>
                </a:lnTo>
                <a:lnTo>
                  <a:pt x="76200" y="338666"/>
                </a:lnTo>
                <a:lnTo>
                  <a:pt x="84666" y="338666"/>
                </a:lnTo>
                <a:lnTo>
                  <a:pt x="84666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472267" y="1041400"/>
            <a:ext cx="118534" cy="372534"/>
          </a:xfrm>
          <a:custGeom>
            <a:avLst/>
            <a:gdLst/>
            <a:ahLst/>
            <a:cxnLst/>
            <a:rect l="0" t="0" r="0" b="0"/>
            <a:pathLst>
              <a:path w="118534" h="372534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25400" y="169333"/>
                </a:lnTo>
                <a:lnTo>
                  <a:pt x="33866" y="177800"/>
                </a:lnTo>
                <a:lnTo>
                  <a:pt x="42333" y="186267"/>
                </a:lnTo>
                <a:lnTo>
                  <a:pt x="50800" y="186267"/>
                </a:lnTo>
                <a:lnTo>
                  <a:pt x="59266" y="186267"/>
                </a:lnTo>
                <a:lnTo>
                  <a:pt x="67733" y="177800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6" y="152400"/>
                </a:lnTo>
                <a:lnTo>
                  <a:pt x="93133" y="143933"/>
                </a:lnTo>
                <a:lnTo>
                  <a:pt x="93133" y="127000"/>
                </a:lnTo>
                <a:lnTo>
                  <a:pt x="101600" y="110067"/>
                </a:lnTo>
                <a:lnTo>
                  <a:pt x="101600" y="84667"/>
                </a:lnTo>
                <a:lnTo>
                  <a:pt x="101600" y="67733"/>
                </a:lnTo>
                <a:lnTo>
                  <a:pt x="101600" y="50800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101600" y="59267"/>
                </a:lnTo>
                <a:lnTo>
                  <a:pt x="101600" y="76200"/>
                </a:lnTo>
                <a:lnTo>
                  <a:pt x="101600" y="93133"/>
                </a:lnTo>
                <a:lnTo>
                  <a:pt x="101600" y="118533"/>
                </a:lnTo>
                <a:lnTo>
                  <a:pt x="110066" y="143933"/>
                </a:lnTo>
                <a:lnTo>
                  <a:pt x="110066" y="169333"/>
                </a:lnTo>
                <a:lnTo>
                  <a:pt x="110066" y="203200"/>
                </a:lnTo>
                <a:lnTo>
                  <a:pt x="110066" y="228600"/>
                </a:lnTo>
                <a:lnTo>
                  <a:pt x="118533" y="245533"/>
                </a:lnTo>
                <a:lnTo>
                  <a:pt x="118533" y="270933"/>
                </a:lnTo>
                <a:lnTo>
                  <a:pt x="110066" y="287867"/>
                </a:lnTo>
                <a:lnTo>
                  <a:pt x="110066" y="304800"/>
                </a:lnTo>
                <a:lnTo>
                  <a:pt x="110066" y="321733"/>
                </a:lnTo>
                <a:lnTo>
                  <a:pt x="101600" y="338667"/>
                </a:lnTo>
                <a:lnTo>
                  <a:pt x="93133" y="347133"/>
                </a:lnTo>
                <a:lnTo>
                  <a:pt x="84666" y="355600"/>
                </a:lnTo>
                <a:lnTo>
                  <a:pt x="76200" y="364067"/>
                </a:lnTo>
                <a:lnTo>
                  <a:pt x="67733" y="364067"/>
                </a:lnTo>
                <a:lnTo>
                  <a:pt x="50800" y="372533"/>
                </a:lnTo>
                <a:lnTo>
                  <a:pt x="42333" y="372533"/>
                </a:lnTo>
                <a:lnTo>
                  <a:pt x="33866" y="364067"/>
                </a:lnTo>
                <a:lnTo>
                  <a:pt x="16933" y="364067"/>
                </a:lnTo>
                <a:lnTo>
                  <a:pt x="8466" y="355600"/>
                </a:lnTo>
                <a:lnTo>
                  <a:pt x="8466" y="355600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667000" y="11430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78667" y="1016000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870200" y="1058333"/>
            <a:ext cx="152401" cy="211668"/>
          </a:xfrm>
          <a:custGeom>
            <a:avLst/>
            <a:gdLst/>
            <a:ahLst/>
            <a:cxnLst/>
            <a:rect l="0" t="0" r="0" b="0"/>
            <a:pathLst>
              <a:path w="152401" h="211668">
                <a:moveTo>
                  <a:pt x="143933" y="0"/>
                </a:move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16934"/>
                </a:lnTo>
                <a:lnTo>
                  <a:pt x="135467" y="16934"/>
                </a:lnTo>
                <a:lnTo>
                  <a:pt x="127000" y="25400"/>
                </a:lnTo>
                <a:lnTo>
                  <a:pt x="110067" y="33867"/>
                </a:lnTo>
                <a:lnTo>
                  <a:pt x="93133" y="42334"/>
                </a:lnTo>
                <a:lnTo>
                  <a:pt x="76200" y="50800"/>
                </a:lnTo>
                <a:lnTo>
                  <a:pt x="59267" y="59267"/>
                </a:lnTo>
                <a:lnTo>
                  <a:pt x="42333" y="59267"/>
                </a:lnTo>
                <a:lnTo>
                  <a:pt x="25400" y="67734"/>
                </a:lnTo>
                <a:lnTo>
                  <a:pt x="16933" y="67734"/>
                </a:lnTo>
                <a:lnTo>
                  <a:pt x="8467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84667"/>
                </a:lnTo>
                <a:lnTo>
                  <a:pt x="16933" y="84667"/>
                </a:lnTo>
                <a:lnTo>
                  <a:pt x="25400" y="93134"/>
                </a:lnTo>
                <a:lnTo>
                  <a:pt x="33867" y="101600"/>
                </a:lnTo>
                <a:lnTo>
                  <a:pt x="50800" y="110067"/>
                </a:lnTo>
                <a:lnTo>
                  <a:pt x="59267" y="118534"/>
                </a:lnTo>
                <a:lnTo>
                  <a:pt x="76200" y="127000"/>
                </a:lnTo>
                <a:lnTo>
                  <a:pt x="84667" y="135467"/>
                </a:lnTo>
                <a:lnTo>
                  <a:pt x="93133" y="152400"/>
                </a:lnTo>
                <a:lnTo>
                  <a:pt x="101600" y="160867"/>
                </a:lnTo>
                <a:lnTo>
                  <a:pt x="110067" y="169334"/>
                </a:lnTo>
                <a:lnTo>
                  <a:pt x="118533" y="186267"/>
                </a:lnTo>
                <a:lnTo>
                  <a:pt x="127000" y="186267"/>
                </a:lnTo>
                <a:lnTo>
                  <a:pt x="127000" y="194734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43933" y="211667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194734"/>
                </a:lnTo>
                <a:lnTo>
                  <a:pt x="143933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039533" y="956733"/>
            <a:ext cx="110068" cy="321735"/>
          </a:xfrm>
          <a:custGeom>
            <a:avLst/>
            <a:gdLst/>
            <a:ahLst/>
            <a:cxnLst/>
            <a:rect l="0" t="0" r="0" b="0"/>
            <a:pathLst>
              <a:path w="110068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25400"/>
                </a:lnTo>
                <a:lnTo>
                  <a:pt x="67734" y="42334"/>
                </a:lnTo>
                <a:lnTo>
                  <a:pt x="76200" y="59267"/>
                </a:lnTo>
                <a:lnTo>
                  <a:pt x="84667" y="76200"/>
                </a:lnTo>
                <a:lnTo>
                  <a:pt x="101600" y="93134"/>
                </a:lnTo>
                <a:lnTo>
                  <a:pt x="101600" y="118534"/>
                </a:lnTo>
                <a:lnTo>
                  <a:pt x="110067" y="143934"/>
                </a:lnTo>
                <a:lnTo>
                  <a:pt x="110067" y="169334"/>
                </a:lnTo>
                <a:lnTo>
                  <a:pt x="110067" y="194734"/>
                </a:lnTo>
                <a:lnTo>
                  <a:pt x="110067" y="220134"/>
                </a:lnTo>
                <a:lnTo>
                  <a:pt x="101600" y="245534"/>
                </a:lnTo>
                <a:lnTo>
                  <a:pt x="101600" y="262467"/>
                </a:lnTo>
                <a:lnTo>
                  <a:pt x="101600" y="279400"/>
                </a:lnTo>
                <a:lnTo>
                  <a:pt x="93134" y="296334"/>
                </a:lnTo>
                <a:lnTo>
                  <a:pt x="93134" y="313267"/>
                </a:lnTo>
                <a:lnTo>
                  <a:pt x="84667" y="321734"/>
                </a:lnTo>
                <a:lnTo>
                  <a:pt x="84667" y="321734"/>
                </a:lnTo>
                <a:lnTo>
                  <a:pt x="84667" y="321734"/>
                </a:lnTo>
                <a:lnTo>
                  <a:pt x="84667" y="321734"/>
                </a:lnTo>
                <a:lnTo>
                  <a:pt x="76200" y="321734"/>
                </a:lnTo>
                <a:lnTo>
                  <a:pt x="76200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183467" y="905933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0" y="25400"/>
                </a:moveTo>
                <a:lnTo>
                  <a:pt x="0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8467"/>
                </a:lnTo>
                <a:lnTo>
                  <a:pt x="93133" y="16934"/>
                </a:lnTo>
                <a:lnTo>
                  <a:pt x="101600" y="33867"/>
                </a:lnTo>
                <a:lnTo>
                  <a:pt x="101600" y="42334"/>
                </a:lnTo>
                <a:lnTo>
                  <a:pt x="101600" y="59267"/>
                </a:lnTo>
                <a:lnTo>
                  <a:pt x="101600" y="76200"/>
                </a:lnTo>
                <a:lnTo>
                  <a:pt x="93133" y="93134"/>
                </a:lnTo>
                <a:lnTo>
                  <a:pt x="93133" y="101600"/>
                </a:lnTo>
                <a:lnTo>
                  <a:pt x="84666" y="110067"/>
                </a:lnTo>
                <a:lnTo>
                  <a:pt x="84666" y="118534"/>
                </a:lnTo>
                <a:lnTo>
                  <a:pt x="76200" y="118534"/>
                </a:lnTo>
                <a:lnTo>
                  <a:pt x="67733" y="127000"/>
                </a:lnTo>
                <a:lnTo>
                  <a:pt x="59266" y="127000"/>
                </a:lnTo>
                <a:lnTo>
                  <a:pt x="50800" y="118534"/>
                </a:lnTo>
                <a:lnTo>
                  <a:pt x="33866" y="118534"/>
                </a:lnTo>
                <a:lnTo>
                  <a:pt x="33866" y="118534"/>
                </a:lnTo>
                <a:lnTo>
                  <a:pt x="25400" y="118534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01600"/>
                </a:lnTo>
                <a:lnTo>
                  <a:pt x="16933" y="93134"/>
                </a:lnTo>
                <a:lnTo>
                  <a:pt x="16933" y="84667"/>
                </a:lnTo>
                <a:lnTo>
                  <a:pt x="25400" y="84667"/>
                </a:lnTo>
                <a:lnTo>
                  <a:pt x="33866" y="76200"/>
                </a:lnTo>
                <a:lnTo>
                  <a:pt x="33866" y="76200"/>
                </a:lnTo>
                <a:lnTo>
                  <a:pt x="42333" y="67734"/>
                </a:lnTo>
                <a:lnTo>
                  <a:pt x="59266" y="67734"/>
                </a:lnTo>
                <a:lnTo>
                  <a:pt x="67733" y="67734"/>
                </a:lnTo>
                <a:lnTo>
                  <a:pt x="84666" y="76200"/>
                </a:lnTo>
                <a:lnTo>
                  <a:pt x="93133" y="76200"/>
                </a:lnTo>
                <a:lnTo>
                  <a:pt x="110066" y="84667"/>
                </a:lnTo>
                <a:lnTo>
                  <a:pt x="118533" y="93134"/>
                </a:lnTo>
                <a:lnTo>
                  <a:pt x="127000" y="101600"/>
                </a:lnTo>
                <a:lnTo>
                  <a:pt x="135466" y="110067"/>
                </a:lnTo>
                <a:lnTo>
                  <a:pt x="143933" y="110067"/>
                </a:lnTo>
                <a:lnTo>
                  <a:pt x="143933" y="118534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277533" y="1430867"/>
            <a:ext cx="956735" cy="33867"/>
          </a:xfrm>
          <a:custGeom>
            <a:avLst/>
            <a:gdLst/>
            <a:ahLst/>
            <a:cxnLst/>
            <a:rect l="0" t="0" r="0" b="0"/>
            <a:pathLst>
              <a:path w="956735" h="33867">
                <a:moveTo>
                  <a:pt x="0" y="33866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60867" y="8466"/>
                </a:lnTo>
                <a:lnTo>
                  <a:pt x="186267" y="8466"/>
                </a:lnTo>
                <a:lnTo>
                  <a:pt x="211667" y="8466"/>
                </a:lnTo>
                <a:lnTo>
                  <a:pt x="237067" y="8466"/>
                </a:lnTo>
                <a:lnTo>
                  <a:pt x="262467" y="8466"/>
                </a:lnTo>
                <a:lnTo>
                  <a:pt x="287867" y="8466"/>
                </a:lnTo>
                <a:lnTo>
                  <a:pt x="321734" y="8466"/>
                </a:lnTo>
                <a:lnTo>
                  <a:pt x="347134" y="8466"/>
                </a:lnTo>
                <a:lnTo>
                  <a:pt x="372534" y="8466"/>
                </a:lnTo>
                <a:lnTo>
                  <a:pt x="406400" y="0"/>
                </a:lnTo>
                <a:lnTo>
                  <a:pt x="431800" y="0"/>
                </a:lnTo>
                <a:lnTo>
                  <a:pt x="465667" y="0"/>
                </a:lnTo>
                <a:lnTo>
                  <a:pt x="499534" y="0"/>
                </a:lnTo>
                <a:lnTo>
                  <a:pt x="524934" y="0"/>
                </a:lnTo>
                <a:lnTo>
                  <a:pt x="550334" y="0"/>
                </a:lnTo>
                <a:lnTo>
                  <a:pt x="575734" y="0"/>
                </a:lnTo>
                <a:lnTo>
                  <a:pt x="601134" y="0"/>
                </a:lnTo>
                <a:lnTo>
                  <a:pt x="635000" y="0"/>
                </a:lnTo>
                <a:lnTo>
                  <a:pt x="660400" y="0"/>
                </a:lnTo>
                <a:lnTo>
                  <a:pt x="685800" y="0"/>
                </a:lnTo>
                <a:lnTo>
                  <a:pt x="719667" y="0"/>
                </a:lnTo>
                <a:lnTo>
                  <a:pt x="736600" y="0"/>
                </a:lnTo>
                <a:lnTo>
                  <a:pt x="762000" y="0"/>
                </a:lnTo>
                <a:lnTo>
                  <a:pt x="787400" y="0"/>
                </a:lnTo>
                <a:lnTo>
                  <a:pt x="812800" y="0"/>
                </a:lnTo>
                <a:lnTo>
                  <a:pt x="829734" y="0"/>
                </a:lnTo>
                <a:lnTo>
                  <a:pt x="855134" y="0"/>
                </a:lnTo>
                <a:lnTo>
                  <a:pt x="872067" y="0"/>
                </a:lnTo>
                <a:lnTo>
                  <a:pt x="889000" y="0"/>
                </a:lnTo>
                <a:lnTo>
                  <a:pt x="905934" y="0"/>
                </a:lnTo>
                <a:lnTo>
                  <a:pt x="922867" y="0"/>
                </a:lnTo>
                <a:lnTo>
                  <a:pt x="931334" y="0"/>
                </a:lnTo>
                <a:lnTo>
                  <a:pt x="948267" y="0"/>
                </a:lnTo>
                <a:lnTo>
                  <a:pt x="956734" y="0"/>
                </a:lnTo>
                <a:lnTo>
                  <a:pt x="956734" y="0"/>
                </a:lnTo>
                <a:lnTo>
                  <a:pt x="956734" y="0"/>
                </a:lnTo>
                <a:lnTo>
                  <a:pt x="956734" y="0"/>
                </a:lnTo>
                <a:lnTo>
                  <a:pt x="956734" y="0"/>
                </a:lnTo>
                <a:lnTo>
                  <a:pt x="956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352800" y="14224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327400" y="15070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657600" y="1261533"/>
            <a:ext cx="59268" cy="516468"/>
          </a:xfrm>
          <a:custGeom>
            <a:avLst/>
            <a:gdLst/>
            <a:ahLst/>
            <a:cxnLst/>
            <a:rect l="0" t="0" r="0" b="0"/>
            <a:pathLst>
              <a:path w="59268" h="516468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33867"/>
                </a:lnTo>
                <a:lnTo>
                  <a:pt x="33867" y="50800"/>
                </a:lnTo>
                <a:lnTo>
                  <a:pt x="33867" y="67734"/>
                </a:lnTo>
                <a:lnTo>
                  <a:pt x="33867" y="93134"/>
                </a:lnTo>
                <a:lnTo>
                  <a:pt x="33867" y="118534"/>
                </a:lnTo>
                <a:lnTo>
                  <a:pt x="33867" y="143934"/>
                </a:lnTo>
                <a:lnTo>
                  <a:pt x="33867" y="169334"/>
                </a:lnTo>
                <a:lnTo>
                  <a:pt x="33867" y="194734"/>
                </a:lnTo>
                <a:lnTo>
                  <a:pt x="33867" y="220134"/>
                </a:lnTo>
                <a:lnTo>
                  <a:pt x="25400" y="245534"/>
                </a:lnTo>
                <a:lnTo>
                  <a:pt x="25400" y="270934"/>
                </a:lnTo>
                <a:lnTo>
                  <a:pt x="16933" y="304800"/>
                </a:lnTo>
                <a:lnTo>
                  <a:pt x="16933" y="330200"/>
                </a:lnTo>
                <a:lnTo>
                  <a:pt x="16933" y="355600"/>
                </a:lnTo>
                <a:lnTo>
                  <a:pt x="16933" y="381000"/>
                </a:lnTo>
                <a:lnTo>
                  <a:pt x="8467" y="406400"/>
                </a:lnTo>
                <a:lnTo>
                  <a:pt x="8467" y="431800"/>
                </a:lnTo>
                <a:lnTo>
                  <a:pt x="8467" y="448734"/>
                </a:lnTo>
                <a:lnTo>
                  <a:pt x="0" y="474134"/>
                </a:lnTo>
                <a:lnTo>
                  <a:pt x="0" y="491067"/>
                </a:lnTo>
                <a:lnTo>
                  <a:pt x="0" y="499534"/>
                </a:lnTo>
                <a:lnTo>
                  <a:pt x="0" y="499534"/>
                </a:lnTo>
                <a:lnTo>
                  <a:pt x="0" y="516467"/>
                </a:lnTo>
                <a:lnTo>
                  <a:pt x="0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286933" y="1591733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152400" y="135467"/>
                </a:moveTo>
                <a:lnTo>
                  <a:pt x="152400" y="135467"/>
                </a:lnTo>
                <a:lnTo>
                  <a:pt x="143934" y="135467"/>
                </a:lnTo>
                <a:lnTo>
                  <a:pt x="143934" y="135467"/>
                </a:lnTo>
                <a:lnTo>
                  <a:pt x="143934" y="135467"/>
                </a:lnTo>
                <a:lnTo>
                  <a:pt x="143934" y="135467"/>
                </a:lnTo>
                <a:lnTo>
                  <a:pt x="143934" y="135467"/>
                </a:lnTo>
                <a:lnTo>
                  <a:pt x="143934" y="135467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18534"/>
                </a:lnTo>
                <a:lnTo>
                  <a:pt x="143934" y="110067"/>
                </a:lnTo>
                <a:lnTo>
                  <a:pt x="143934" y="93134"/>
                </a:lnTo>
                <a:lnTo>
                  <a:pt x="143934" y="84667"/>
                </a:lnTo>
                <a:lnTo>
                  <a:pt x="135467" y="67734"/>
                </a:lnTo>
                <a:lnTo>
                  <a:pt x="135467" y="59267"/>
                </a:lnTo>
                <a:lnTo>
                  <a:pt x="135467" y="42334"/>
                </a:lnTo>
                <a:lnTo>
                  <a:pt x="127000" y="33867"/>
                </a:lnTo>
                <a:lnTo>
                  <a:pt x="127000" y="25400"/>
                </a:lnTo>
                <a:lnTo>
                  <a:pt x="118534" y="16934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93134" y="8467"/>
                </a:lnTo>
                <a:lnTo>
                  <a:pt x="84667" y="8467"/>
                </a:lnTo>
                <a:lnTo>
                  <a:pt x="76200" y="16934"/>
                </a:lnTo>
                <a:lnTo>
                  <a:pt x="67734" y="25400"/>
                </a:lnTo>
                <a:lnTo>
                  <a:pt x="59267" y="42334"/>
                </a:lnTo>
                <a:lnTo>
                  <a:pt x="50800" y="50800"/>
                </a:lnTo>
                <a:lnTo>
                  <a:pt x="42334" y="67734"/>
                </a:lnTo>
                <a:lnTo>
                  <a:pt x="33867" y="84667"/>
                </a:lnTo>
                <a:lnTo>
                  <a:pt x="25400" y="101600"/>
                </a:lnTo>
                <a:lnTo>
                  <a:pt x="16934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8467" y="228600"/>
                </a:lnTo>
                <a:lnTo>
                  <a:pt x="8467" y="245534"/>
                </a:lnTo>
                <a:lnTo>
                  <a:pt x="16934" y="262467"/>
                </a:lnTo>
                <a:lnTo>
                  <a:pt x="25400" y="270934"/>
                </a:lnTo>
                <a:lnTo>
                  <a:pt x="25400" y="279400"/>
                </a:lnTo>
                <a:lnTo>
                  <a:pt x="33867" y="287867"/>
                </a:lnTo>
                <a:lnTo>
                  <a:pt x="42334" y="296334"/>
                </a:lnTo>
                <a:lnTo>
                  <a:pt x="50800" y="296334"/>
                </a:lnTo>
                <a:lnTo>
                  <a:pt x="59267" y="304800"/>
                </a:lnTo>
                <a:lnTo>
                  <a:pt x="59267" y="296334"/>
                </a:lnTo>
                <a:lnTo>
                  <a:pt x="76200" y="296334"/>
                </a:lnTo>
                <a:lnTo>
                  <a:pt x="84667" y="296334"/>
                </a:lnTo>
                <a:lnTo>
                  <a:pt x="93134" y="287867"/>
                </a:lnTo>
                <a:lnTo>
                  <a:pt x="93134" y="279400"/>
                </a:lnTo>
                <a:lnTo>
                  <a:pt x="101600" y="270934"/>
                </a:lnTo>
                <a:lnTo>
                  <a:pt x="110067" y="262467"/>
                </a:lnTo>
                <a:lnTo>
                  <a:pt x="118534" y="245534"/>
                </a:lnTo>
                <a:lnTo>
                  <a:pt x="118534" y="237067"/>
                </a:lnTo>
                <a:lnTo>
                  <a:pt x="127000" y="220134"/>
                </a:lnTo>
                <a:lnTo>
                  <a:pt x="127000" y="203200"/>
                </a:lnTo>
                <a:lnTo>
                  <a:pt x="135467" y="194734"/>
                </a:lnTo>
                <a:lnTo>
                  <a:pt x="135467" y="177800"/>
                </a:lnTo>
                <a:lnTo>
                  <a:pt x="135467" y="160867"/>
                </a:lnTo>
                <a:lnTo>
                  <a:pt x="143934" y="152400"/>
                </a:lnTo>
                <a:lnTo>
                  <a:pt x="143934" y="143934"/>
                </a:lnTo>
                <a:lnTo>
                  <a:pt x="143934" y="127000"/>
                </a:lnTo>
                <a:lnTo>
                  <a:pt x="152400" y="118534"/>
                </a:lnTo>
                <a:lnTo>
                  <a:pt x="152400" y="110067"/>
                </a:lnTo>
                <a:lnTo>
                  <a:pt x="152400" y="101600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60867" y="93134"/>
                </a:lnTo>
                <a:lnTo>
                  <a:pt x="160867" y="93134"/>
                </a:lnTo>
                <a:lnTo>
                  <a:pt x="160867" y="93134"/>
                </a:lnTo>
                <a:lnTo>
                  <a:pt x="152400" y="101600"/>
                </a:lnTo>
                <a:lnTo>
                  <a:pt x="160867" y="110067"/>
                </a:lnTo>
                <a:lnTo>
                  <a:pt x="160867" y="118534"/>
                </a:lnTo>
                <a:lnTo>
                  <a:pt x="152400" y="127000"/>
                </a:lnTo>
                <a:lnTo>
                  <a:pt x="152400" y="143934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52400" y="203200"/>
                </a:lnTo>
                <a:lnTo>
                  <a:pt x="152400" y="220134"/>
                </a:lnTo>
                <a:lnTo>
                  <a:pt x="152400" y="237067"/>
                </a:lnTo>
                <a:lnTo>
                  <a:pt x="152400" y="245534"/>
                </a:lnTo>
                <a:lnTo>
                  <a:pt x="152400" y="254000"/>
                </a:lnTo>
                <a:lnTo>
                  <a:pt x="160867" y="262467"/>
                </a:lnTo>
                <a:lnTo>
                  <a:pt x="160867" y="270934"/>
                </a:lnTo>
                <a:lnTo>
                  <a:pt x="169334" y="279400"/>
                </a:lnTo>
                <a:lnTo>
                  <a:pt x="177800" y="287867"/>
                </a:lnTo>
                <a:lnTo>
                  <a:pt x="186267" y="287867"/>
                </a:lnTo>
                <a:lnTo>
                  <a:pt x="194734" y="296334"/>
                </a:lnTo>
                <a:lnTo>
                  <a:pt x="203200" y="287867"/>
                </a:lnTo>
                <a:lnTo>
                  <a:pt x="211667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8600" y="270934"/>
                </a:lnTo>
                <a:lnTo>
                  <a:pt x="22860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566333" y="1557867"/>
            <a:ext cx="177801" cy="135467"/>
          </a:xfrm>
          <a:custGeom>
            <a:avLst/>
            <a:gdLst/>
            <a:ahLst/>
            <a:cxnLst/>
            <a:rect l="0" t="0" r="0" b="0"/>
            <a:pathLst>
              <a:path w="177801" h="135467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8466"/>
                </a:lnTo>
                <a:lnTo>
                  <a:pt x="67734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7" y="33866"/>
                </a:lnTo>
                <a:lnTo>
                  <a:pt x="84667" y="42333"/>
                </a:lnTo>
                <a:lnTo>
                  <a:pt x="84667" y="50800"/>
                </a:lnTo>
                <a:lnTo>
                  <a:pt x="84667" y="59266"/>
                </a:lnTo>
                <a:lnTo>
                  <a:pt x="84667" y="67733"/>
                </a:lnTo>
                <a:lnTo>
                  <a:pt x="76200" y="76200"/>
                </a:lnTo>
                <a:lnTo>
                  <a:pt x="76200" y="84666"/>
                </a:lnTo>
                <a:lnTo>
                  <a:pt x="67734" y="93133"/>
                </a:lnTo>
                <a:lnTo>
                  <a:pt x="59267" y="101600"/>
                </a:lnTo>
                <a:lnTo>
                  <a:pt x="50800" y="101600"/>
                </a:lnTo>
                <a:lnTo>
                  <a:pt x="42334" y="110066"/>
                </a:lnTo>
                <a:lnTo>
                  <a:pt x="42334" y="118533"/>
                </a:lnTo>
                <a:lnTo>
                  <a:pt x="33867" y="118533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16934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35466"/>
                </a:lnTo>
                <a:lnTo>
                  <a:pt x="33867" y="135466"/>
                </a:lnTo>
                <a:lnTo>
                  <a:pt x="42334" y="135466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84667" y="127000"/>
                </a:lnTo>
                <a:lnTo>
                  <a:pt x="93134" y="127000"/>
                </a:lnTo>
                <a:lnTo>
                  <a:pt x="110067" y="118533"/>
                </a:lnTo>
                <a:lnTo>
                  <a:pt x="118534" y="118533"/>
                </a:lnTo>
                <a:lnTo>
                  <a:pt x="127000" y="118533"/>
                </a:lnTo>
                <a:lnTo>
                  <a:pt x="135467" y="118533"/>
                </a:lnTo>
                <a:lnTo>
                  <a:pt x="143934" y="118533"/>
                </a:lnTo>
                <a:lnTo>
                  <a:pt x="152400" y="118533"/>
                </a:lnTo>
                <a:lnTo>
                  <a:pt x="160867" y="118533"/>
                </a:lnTo>
                <a:lnTo>
                  <a:pt x="169334" y="118533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77800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540000" y="1540933"/>
            <a:ext cx="186268" cy="313268"/>
          </a:xfrm>
          <a:custGeom>
            <a:avLst/>
            <a:gdLst/>
            <a:ahLst/>
            <a:cxnLst/>
            <a:rect l="0" t="0" r="0" b="0"/>
            <a:pathLst>
              <a:path w="186268" h="313268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33867" y="42334"/>
                </a:lnTo>
                <a:lnTo>
                  <a:pt x="25400" y="59267"/>
                </a:lnTo>
                <a:lnTo>
                  <a:pt x="25400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62467"/>
                </a:lnTo>
                <a:lnTo>
                  <a:pt x="0" y="254000"/>
                </a:lnTo>
                <a:lnTo>
                  <a:pt x="0" y="237067"/>
                </a:lnTo>
                <a:lnTo>
                  <a:pt x="8467" y="220134"/>
                </a:lnTo>
                <a:lnTo>
                  <a:pt x="8467" y="203200"/>
                </a:lnTo>
                <a:lnTo>
                  <a:pt x="8467" y="186267"/>
                </a:lnTo>
                <a:lnTo>
                  <a:pt x="16933" y="169334"/>
                </a:lnTo>
                <a:lnTo>
                  <a:pt x="25400" y="152400"/>
                </a:lnTo>
                <a:lnTo>
                  <a:pt x="33867" y="135467"/>
                </a:lnTo>
                <a:lnTo>
                  <a:pt x="42333" y="127000"/>
                </a:lnTo>
                <a:lnTo>
                  <a:pt x="50800" y="118534"/>
                </a:lnTo>
                <a:lnTo>
                  <a:pt x="59267" y="110067"/>
                </a:lnTo>
                <a:lnTo>
                  <a:pt x="67733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10067" y="101600"/>
                </a:lnTo>
                <a:lnTo>
                  <a:pt x="118533" y="101600"/>
                </a:lnTo>
                <a:lnTo>
                  <a:pt x="135467" y="110067"/>
                </a:lnTo>
                <a:lnTo>
                  <a:pt x="143933" y="118534"/>
                </a:lnTo>
                <a:lnTo>
                  <a:pt x="152400" y="127000"/>
                </a:lnTo>
                <a:lnTo>
                  <a:pt x="160867" y="135467"/>
                </a:lnTo>
                <a:lnTo>
                  <a:pt x="169333" y="143934"/>
                </a:lnTo>
                <a:lnTo>
                  <a:pt x="169333" y="160867"/>
                </a:lnTo>
                <a:lnTo>
                  <a:pt x="177800" y="177800"/>
                </a:lnTo>
                <a:lnTo>
                  <a:pt x="186267" y="186267"/>
                </a:lnTo>
                <a:lnTo>
                  <a:pt x="186267" y="203200"/>
                </a:lnTo>
                <a:lnTo>
                  <a:pt x="186267" y="220134"/>
                </a:lnTo>
                <a:lnTo>
                  <a:pt x="186267" y="228600"/>
                </a:lnTo>
                <a:lnTo>
                  <a:pt x="186267" y="245534"/>
                </a:lnTo>
                <a:lnTo>
                  <a:pt x="177800" y="254000"/>
                </a:lnTo>
                <a:lnTo>
                  <a:pt x="169333" y="270934"/>
                </a:lnTo>
                <a:lnTo>
                  <a:pt x="160867" y="270934"/>
                </a:lnTo>
                <a:lnTo>
                  <a:pt x="152400" y="279400"/>
                </a:lnTo>
                <a:lnTo>
                  <a:pt x="143933" y="287867"/>
                </a:lnTo>
                <a:lnTo>
                  <a:pt x="135467" y="296334"/>
                </a:lnTo>
                <a:lnTo>
                  <a:pt x="118533" y="304800"/>
                </a:lnTo>
                <a:lnTo>
                  <a:pt x="101600" y="304800"/>
                </a:lnTo>
                <a:lnTo>
                  <a:pt x="93133" y="304800"/>
                </a:lnTo>
                <a:lnTo>
                  <a:pt x="76200" y="313267"/>
                </a:lnTo>
                <a:lnTo>
                  <a:pt x="59267" y="313267"/>
                </a:lnTo>
                <a:lnTo>
                  <a:pt x="50800" y="304800"/>
                </a:lnTo>
                <a:lnTo>
                  <a:pt x="42333" y="304800"/>
                </a:lnTo>
                <a:lnTo>
                  <a:pt x="33867" y="304800"/>
                </a:lnTo>
                <a:lnTo>
                  <a:pt x="25400" y="296334"/>
                </a:lnTo>
                <a:lnTo>
                  <a:pt x="16933" y="279400"/>
                </a:lnTo>
                <a:lnTo>
                  <a:pt x="8467" y="270934"/>
                </a:lnTo>
                <a:lnTo>
                  <a:pt x="8467" y="270934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68600" y="1549400"/>
            <a:ext cx="194734" cy="118534"/>
          </a:xfrm>
          <a:custGeom>
            <a:avLst/>
            <a:gdLst/>
            <a:ahLst/>
            <a:cxnLst/>
            <a:rect l="0" t="0" r="0" b="0"/>
            <a:pathLst>
              <a:path w="194734" h="118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50800"/>
                </a:lnTo>
                <a:lnTo>
                  <a:pt x="76200" y="59267"/>
                </a:lnTo>
                <a:lnTo>
                  <a:pt x="67733" y="67733"/>
                </a:lnTo>
                <a:lnTo>
                  <a:pt x="67733" y="76200"/>
                </a:lnTo>
                <a:lnTo>
                  <a:pt x="50800" y="84667"/>
                </a:lnTo>
                <a:lnTo>
                  <a:pt x="50800" y="93133"/>
                </a:lnTo>
                <a:lnTo>
                  <a:pt x="42333" y="93133"/>
                </a:lnTo>
                <a:lnTo>
                  <a:pt x="42333" y="101600"/>
                </a:lnTo>
                <a:lnTo>
                  <a:pt x="33867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33867" y="118533"/>
                </a:lnTo>
                <a:lnTo>
                  <a:pt x="33867" y="118533"/>
                </a:lnTo>
                <a:lnTo>
                  <a:pt x="33867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7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0067" y="110067"/>
                </a:lnTo>
                <a:lnTo>
                  <a:pt x="127000" y="110067"/>
                </a:lnTo>
                <a:lnTo>
                  <a:pt x="143933" y="110067"/>
                </a:lnTo>
                <a:lnTo>
                  <a:pt x="160867" y="110067"/>
                </a:lnTo>
                <a:lnTo>
                  <a:pt x="177800" y="110067"/>
                </a:lnTo>
                <a:lnTo>
                  <a:pt x="186267" y="110067"/>
                </a:lnTo>
                <a:lnTo>
                  <a:pt x="186267" y="110067"/>
                </a:lnTo>
                <a:lnTo>
                  <a:pt x="194733" y="110067"/>
                </a:lnTo>
                <a:lnTo>
                  <a:pt x="194733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37067" y="3623733"/>
            <a:ext cx="237067" cy="304801"/>
          </a:xfrm>
          <a:custGeom>
            <a:avLst/>
            <a:gdLst/>
            <a:ahLst/>
            <a:cxnLst/>
            <a:rect l="0" t="0" r="0" b="0"/>
            <a:pathLst>
              <a:path w="237067" h="304801">
                <a:moveTo>
                  <a:pt x="50800" y="67734"/>
                </a:moveTo>
                <a:lnTo>
                  <a:pt x="50800" y="67734"/>
                </a:lnTo>
                <a:lnTo>
                  <a:pt x="42333" y="67734"/>
                </a:lnTo>
                <a:lnTo>
                  <a:pt x="42333" y="67734"/>
                </a:lnTo>
                <a:lnTo>
                  <a:pt x="33866" y="67734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8466" y="127000"/>
                </a:lnTo>
                <a:lnTo>
                  <a:pt x="8466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33866" y="186267"/>
                </a:lnTo>
                <a:lnTo>
                  <a:pt x="42333" y="203200"/>
                </a:lnTo>
                <a:lnTo>
                  <a:pt x="59266" y="220134"/>
                </a:lnTo>
                <a:lnTo>
                  <a:pt x="67733" y="237067"/>
                </a:lnTo>
                <a:lnTo>
                  <a:pt x="84666" y="254000"/>
                </a:lnTo>
                <a:lnTo>
                  <a:pt x="101600" y="262467"/>
                </a:lnTo>
                <a:lnTo>
                  <a:pt x="110066" y="279400"/>
                </a:lnTo>
                <a:lnTo>
                  <a:pt x="127000" y="287867"/>
                </a:lnTo>
                <a:lnTo>
                  <a:pt x="143933" y="296334"/>
                </a:lnTo>
                <a:lnTo>
                  <a:pt x="152400" y="304800"/>
                </a:lnTo>
                <a:lnTo>
                  <a:pt x="169333" y="304800"/>
                </a:lnTo>
                <a:lnTo>
                  <a:pt x="177800" y="304800"/>
                </a:lnTo>
                <a:lnTo>
                  <a:pt x="186266" y="304800"/>
                </a:lnTo>
                <a:lnTo>
                  <a:pt x="194733" y="296334"/>
                </a:lnTo>
                <a:lnTo>
                  <a:pt x="203200" y="287867"/>
                </a:lnTo>
                <a:lnTo>
                  <a:pt x="203200" y="279400"/>
                </a:lnTo>
                <a:lnTo>
                  <a:pt x="203200" y="270934"/>
                </a:lnTo>
                <a:lnTo>
                  <a:pt x="203200" y="262467"/>
                </a:lnTo>
                <a:lnTo>
                  <a:pt x="203200" y="245534"/>
                </a:lnTo>
                <a:lnTo>
                  <a:pt x="194733" y="228600"/>
                </a:lnTo>
                <a:lnTo>
                  <a:pt x="186266" y="211667"/>
                </a:lnTo>
                <a:lnTo>
                  <a:pt x="186266" y="194734"/>
                </a:lnTo>
                <a:lnTo>
                  <a:pt x="177800" y="177800"/>
                </a:lnTo>
                <a:lnTo>
                  <a:pt x="169333" y="152400"/>
                </a:lnTo>
                <a:lnTo>
                  <a:pt x="152400" y="135467"/>
                </a:lnTo>
                <a:lnTo>
                  <a:pt x="143933" y="127000"/>
                </a:lnTo>
                <a:lnTo>
                  <a:pt x="135466" y="110067"/>
                </a:lnTo>
                <a:lnTo>
                  <a:pt x="127000" y="93134"/>
                </a:lnTo>
                <a:lnTo>
                  <a:pt x="118533" y="84667"/>
                </a:lnTo>
                <a:lnTo>
                  <a:pt x="110066" y="76200"/>
                </a:lnTo>
                <a:lnTo>
                  <a:pt x="101600" y="76200"/>
                </a:lnTo>
                <a:lnTo>
                  <a:pt x="101600" y="67734"/>
                </a:lnTo>
                <a:lnTo>
                  <a:pt x="93133" y="59267"/>
                </a:lnTo>
                <a:lnTo>
                  <a:pt x="93133" y="59267"/>
                </a:lnTo>
                <a:lnTo>
                  <a:pt x="84666" y="59267"/>
                </a:lnTo>
                <a:lnTo>
                  <a:pt x="84666" y="50800"/>
                </a:lnTo>
                <a:lnTo>
                  <a:pt x="84666" y="50800"/>
                </a:lnTo>
                <a:lnTo>
                  <a:pt x="93133" y="50800"/>
                </a:lnTo>
                <a:lnTo>
                  <a:pt x="93133" y="59267"/>
                </a:lnTo>
                <a:lnTo>
                  <a:pt x="93133" y="59267"/>
                </a:lnTo>
                <a:lnTo>
                  <a:pt x="101600" y="59267"/>
                </a:lnTo>
                <a:lnTo>
                  <a:pt x="110066" y="67734"/>
                </a:lnTo>
                <a:lnTo>
                  <a:pt x="127000" y="76200"/>
                </a:lnTo>
                <a:lnTo>
                  <a:pt x="135466" y="76200"/>
                </a:lnTo>
                <a:lnTo>
                  <a:pt x="152400" y="84667"/>
                </a:lnTo>
                <a:lnTo>
                  <a:pt x="160866" y="93134"/>
                </a:lnTo>
                <a:lnTo>
                  <a:pt x="177800" y="93134"/>
                </a:lnTo>
                <a:lnTo>
                  <a:pt x="186266" y="101600"/>
                </a:lnTo>
                <a:lnTo>
                  <a:pt x="203200" y="101600"/>
                </a:lnTo>
                <a:lnTo>
                  <a:pt x="211666" y="101600"/>
                </a:lnTo>
                <a:lnTo>
                  <a:pt x="220133" y="101600"/>
                </a:lnTo>
                <a:lnTo>
                  <a:pt x="228600" y="101600"/>
                </a:lnTo>
                <a:lnTo>
                  <a:pt x="237066" y="93134"/>
                </a:lnTo>
                <a:lnTo>
                  <a:pt x="237066" y="84667"/>
                </a:lnTo>
                <a:lnTo>
                  <a:pt x="237066" y="76200"/>
                </a:lnTo>
                <a:lnTo>
                  <a:pt x="237066" y="67734"/>
                </a:lnTo>
                <a:lnTo>
                  <a:pt x="237066" y="50800"/>
                </a:lnTo>
                <a:lnTo>
                  <a:pt x="237066" y="33867"/>
                </a:lnTo>
                <a:lnTo>
                  <a:pt x="237066" y="25400"/>
                </a:lnTo>
                <a:lnTo>
                  <a:pt x="237066" y="16934"/>
                </a:lnTo>
                <a:lnTo>
                  <a:pt x="228600" y="8467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64067" y="3479800"/>
            <a:ext cx="118534" cy="33868"/>
          </a:xfrm>
          <a:custGeom>
            <a:avLst/>
            <a:gdLst/>
            <a:ahLst/>
            <a:cxnLst/>
            <a:rect l="0" t="0" r="0" b="0"/>
            <a:pathLst>
              <a:path w="118534" h="33868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16933"/>
                </a:lnTo>
                <a:lnTo>
                  <a:pt x="50800" y="25400"/>
                </a:lnTo>
                <a:lnTo>
                  <a:pt x="59266" y="33867"/>
                </a:lnTo>
                <a:lnTo>
                  <a:pt x="67733" y="33867"/>
                </a:lnTo>
                <a:lnTo>
                  <a:pt x="84666" y="33867"/>
                </a:lnTo>
                <a:lnTo>
                  <a:pt x="93133" y="33867"/>
                </a:lnTo>
                <a:lnTo>
                  <a:pt x="101600" y="33867"/>
                </a:lnTo>
                <a:lnTo>
                  <a:pt x="110066" y="33867"/>
                </a:lnTo>
                <a:lnTo>
                  <a:pt x="110066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0066" y="33867"/>
                </a:lnTo>
                <a:lnTo>
                  <a:pt x="1100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0933" y="3403600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33867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30200" y="3251200"/>
            <a:ext cx="152401" cy="110068"/>
          </a:xfrm>
          <a:custGeom>
            <a:avLst/>
            <a:gdLst/>
            <a:ahLst/>
            <a:cxnLst/>
            <a:rect l="0" t="0" r="0" b="0"/>
            <a:pathLst>
              <a:path w="152401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3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7" y="101600"/>
                </a:lnTo>
                <a:lnTo>
                  <a:pt x="42333" y="101600"/>
                </a:lnTo>
                <a:lnTo>
                  <a:pt x="42333" y="110067"/>
                </a:lnTo>
                <a:lnTo>
                  <a:pt x="50800" y="110067"/>
                </a:lnTo>
                <a:lnTo>
                  <a:pt x="50800" y="101600"/>
                </a:lnTo>
                <a:lnTo>
                  <a:pt x="59267" y="93133"/>
                </a:lnTo>
                <a:lnTo>
                  <a:pt x="59267" y="84667"/>
                </a:lnTo>
                <a:lnTo>
                  <a:pt x="67733" y="76200"/>
                </a:lnTo>
                <a:lnTo>
                  <a:pt x="67733" y="59267"/>
                </a:lnTo>
                <a:lnTo>
                  <a:pt x="76200" y="50800"/>
                </a:lnTo>
                <a:lnTo>
                  <a:pt x="84667" y="33867"/>
                </a:lnTo>
                <a:lnTo>
                  <a:pt x="84667" y="25400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35467" y="25400"/>
                </a:lnTo>
                <a:lnTo>
                  <a:pt x="143933" y="42333"/>
                </a:lnTo>
                <a:lnTo>
                  <a:pt x="143933" y="50800"/>
                </a:lnTo>
                <a:lnTo>
                  <a:pt x="143933" y="67733"/>
                </a:lnTo>
                <a:lnTo>
                  <a:pt x="152400" y="84667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52400" y="110067"/>
                </a:lnTo>
                <a:lnTo>
                  <a:pt x="143933" y="110067"/>
                </a:lnTo>
                <a:lnTo>
                  <a:pt x="143933" y="110067"/>
                </a:lnTo>
                <a:lnTo>
                  <a:pt x="143933" y="101600"/>
                </a:lnTo>
                <a:lnTo>
                  <a:pt x="143933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04800" y="2904067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76200"/>
                </a:lnTo>
                <a:lnTo>
                  <a:pt x="16933" y="84666"/>
                </a:lnTo>
                <a:lnTo>
                  <a:pt x="25400" y="101600"/>
                </a:lnTo>
                <a:lnTo>
                  <a:pt x="42333" y="110066"/>
                </a:lnTo>
                <a:lnTo>
                  <a:pt x="50800" y="127000"/>
                </a:lnTo>
                <a:lnTo>
                  <a:pt x="59267" y="135466"/>
                </a:lnTo>
                <a:lnTo>
                  <a:pt x="84667" y="152400"/>
                </a:lnTo>
                <a:lnTo>
                  <a:pt x="93133" y="160866"/>
                </a:lnTo>
                <a:lnTo>
                  <a:pt x="110067" y="177800"/>
                </a:lnTo>
                <a:lnTo>
                  <a:pt x="127000" y="186266"/>
                </a:lnTo>
                <a:lnTo>
                  <a:pt x="135467" y="194733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0867" y="186266"/>
                </a:lnTo>
                <a:lnTo>
                  <a:pt x="152400" y="177800"/>
                </a:lnTo>
                <a:lnTo>
                  <a:pt x="143933" y="169333"/>
                </a:lnTo>
                <a:lnTo>
                  <a:pt x="135467" y="160866"/>
                </a:lnTo>
                <a:lnTo>
                  <a:pt x="118533" y="152400"/>
                </a:lnTo>
                <a:lnTo>
                  <a:pt x="110067" y="135466"/>
                </a:lnTo>
                <a:lnTo>
                  <a:pt x="93133" y="127000"/>
                </a:lnTo>
                <a:lnTo>
                  <a:pt x="84667" y="118533"/>
                </a:lnTo>
                <a:lnTo>
                  <a:pt x="76200" y="110066"/>
                </a:lnTo>
                <a:lnTo>
                  <a:pt x="67733" y="110066"/>
                </a:lnTo>
                <a:lnTo>
                  <a:pt x="59267" y="101600"/>
                </a:lnTo>
                <a:lnTo>
                  <a:pt x="59267" y="93133"/>
                </a:lnTo>
                <a:lnTo>
                  <a:pt x="50800" y="93133"/>
                </a:lnTo>
                <a:lnTo>
                  <a:pt x="50800" y="84666"/>
                </a:lnTo>
                <a:lnTo>
                  <a:pt x="50800" y="84666"/>
                </a:lnTo>
                <a:lnTo>
                  <a:pt x="50800" y="84666"/>
                </a:lnTo>
                <a:lnTo>
                  <a:pt x="50800" y="84666"/>
                </a:lnTo>
                <a:lnTo>
                  <a:pt x="59267" y="84666"/>
                </a:lnTo>
                <a:lnTo>
                  <a:pt x="59267" y="93133"/>
                </a:lnTo>
                <a:lnTo>
                  <a:pt x="67733" y="93133"/>
                </a:lnTo>
                <a:lnTo>
                  <a:pt x="84667" y="93133"/>
                </a:lnTo>
                <a:lnTo>
                  <a:pt x="93133" y="101600"/>
                </a:lnTo>
                <a:lnTo>
                  <a:pt x="110067" y="101600"/>
                </a:lnTo>
                <a:lnTo>
                  <a:pt x="118533" y="101600"/>
                </a:lnTo>
                <a:lnTo>
                  <a:pt x="135467" y="101600"/>
                </a:lnTo>
                <a:lnTo>
                  <a:pt x="152400" y="101600"/>
                </a:lnTo>
                <a:lnTo>
                  <a:pt x="160867" y="101600"/>
                </a:lnTo>
                <a:lnTo>
                  <a:pt x="169333" y="93133"/>
                </a:lnTo>
                <a:lnTo>
                  <a:pt x="177800" y="84666"/>
                </a:lnTo>
                <a:lnTo>
                  <a:pt x="186267" y="76200"/>
                </a:lnTo>
                <a:lnTo>
                  <a:pt x="194733" y="67733"/>
                </a:lnTo>
                <a:lnTo>
                  <a:pt x="194733" y="59266"/>
                </a:lnTo>
                <a:lnTo>
                  <a:pt x="194733" y="50800"/>
                </a:lnTo>
                <a:lnTo>
                  <a:pt x="186267" y="42333"/>
                </a:lnTo>
                <a:lnTo>
                  <a:pt x="177800" y="25400"/>
                </a:lnTo>
                <a:lnTo>
                  <a:pt x="169333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03200" y="2777067"/>
            <a:ext cx="254001" cy="67734"/>
          </a:xfrm>
          <a:custGeom>
            <a:avLst/>
            <a:gdLst/>
            <a:ahLst/>
            <a:cxnLst/>
            <a:rect l="0" t="0" r="0" b="0"/>
            <a:pathLst>
              <a:path w="254001" h="677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10067" y="25400"/>
                </a:lnTo>
                <a:lnTo>
                  <a:pt x="135467" y="33866"/>
                </a:lnTo>
                <a:lnTo>
                  <a:pt x="152400" y="33866"/>
                </a:lnTo>
                <a:lnTo>
                  <a:pt x="177800" y="42333"/>
                </a:lnTo>
                <a:lnTo>
                  <a:pt x="203200" y="50800"/>
                </a:lnTo>
                <a:lnTo>
                  <a:pt x="220133" y="59266"/>
                </a:lnTo>
                <a:lnTo>
                  <a:pt x="237067" y="67733"/>
                </a:lnTo>
                <a:lnTo>
                  <a:pt x="245533" y="67733"/>
                </a:lnTo>
                <a:lnTo>
                  <a:pt x="254000" y="67733"/>
                </a:lnTo>
                <a:lnTo>
                  <a:pt x="254000" y="67733"/>
                </a:lnTo>
                <a:lnTo>
                  <a:pt x="254000" y="67733"/>
                </a:lnTo>
                <a:lnTo>
                  <a:pt x="245533" y="59266"/>
                </a:lnTo>
                <a:lnTo>
                  <a:pt x="245533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13267" y="2582333"/>
            <a:ext cx="169334" cy="177801"/>
          </a:xfrm>
          <a:custGeom>
            <a:avLst/>
            <a:gdLst/>
            <a:ahLst/>
            <a:cxnLst/>
            <a:rect l="0" t="0" r="0" b="0"/>
            <a:pathLst>
              <a:path w="169334" h="177801">
                <a:moveTo>
                  <a:pt x="0" y="169334"/>
                </a:move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8466" y="160867"/>
                </a:lnTo>
                <a:lnTo>
                  <a:pt x="25400" y="160867"/>
                </a:lnTo>
                <a:lnTo>
                  <a:pt x="33866" y="160867"/>
                </a:lnTo>
                <a:lnTo>
                  <a:pt x="50800" y="160867"/>
                </a:lnTo>
                <a:lnTo>
                  <a:pt x="76200" y="169334"/>
                </a:lnTo>
                <a:lnTo>
                  <a:pt x="93133" y="169334"/>
                </a:lnTo>
                <a:lnTo>
                  <a:pt x="110066" y="169334"/>
                </a:lnTo>
                <a:lnTo>
                  <a:pt x="127000" y="177800"/>
                </a:lnTo>
                <a:lnTo>
                  <a:pt x="135466" y="177800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60866" y="177800"/>
                </a:lnTo>
                <a:lnTo>
                  <a:pt x="160866" y="169334"/>
                </a:lnTo>
                <a:lnTo>
                  <a:pt x="160866" y="169334"/>
                </a:lnTo>
                <a:lnTo>
                  <a:pt x="152400" y="169334"/>
                </a:lnTo>
                <a:lnTo>
                  <a:pt x="143933" y="160867"/>
                </a:lnTo>
                <a:lnTo>
                  <a:pt x="135466" y="152400"/>
                </a:lnTo>
                <a:lnTo>
                  <a:pt x="110066" y="152400"/>
                </a:lnTo>
                <a:lnTo>
                  <a:pt x="93133" y="143934"/>
                </a:lnTo>
                <a:lnTo>
                  <a:pt x="76200" y="135467"/>
                </a:lnTo>
                <a:lnTo>
                  <a:pt x="59266" y="127000"/>
                </a:lnTo>
                <a:lnTo>
                  <a:pt x="50800" y="127000"/>
                </a:lnTo>
                <a:lnTo>
                  <a:pt x="33866" y="118534"/>
                </a:lnTo>
                <a:lnTo>
                  <a:pt x="33866" y="110067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93134"/>
                </a:lnTo>
                <a:lnTo>
                  <a:pt x="25400" y="93134"/>
                </a:lnTo>
                <a:lnTo>
                  <a:pt x="33866" y="84667"/>
                </a:lnTo>
                <a:lnTo>
                  <a:pt x="42333" y="84667"/>
                </a:lnTo>
                <a:lnTo>
                  <a:pt x="50800" y="76200"/>
                </a:lnTo>
                <a:lnTo>
                  <a:pt x="67733" y="76200"/>
                </a:lnTo>
                <a:lnTo>
                  <a:pt x="84666" y="76200"/>
                </a:lnTo>
                <a:lnTo>
                  <a:pt x="110066" y="67734"/>
                </a:lnTo>
                <a:lnTo>
                  <a:pt x="127000" y="67734"/>
                </a:lnTo>
                <a:lnTo>
                  <a:pt x="143933" y="67734"/>
                </a:lnTo>
                <a:lnTo>
                  <a:pt x="152400" y="67734"/>
                </a:lnTo>
                <a:lnTo>
                  <a:pt x="160866" y="59267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0866" y="59267"/>
                </a:lnTo>
                <a:lnTo>
                  <a:pt x="152400" y="50800"/>
                </a:lnTo>
                <a:lnTo>
                  <a:pt x="143933" y="50800"/>
                </a:lnTo>
                <a:lnTo>
                  <a:pt x="127000" y="42334"/>
                </a:lnTo>
                <a:lnTo>
                  <a:pt x="101600" y="42334"/>
                </a:lnTo>
                <a:lnTo>
                  <a:pt x="76200" y="42334"/>
                </a:lnTo>
                <a:lnTo>
                  <a:pt x="50800" y="33867"/>
                </a:lnTo>
                <a:lnTo>
                  <a:pt x="33866" y="33867"/>
                </a:lnTo>
                <a:lnTo>
                  <a:pt x="16933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38667" y="2429933"/>
            <a:ext cx="143934" cy="143935"/>
          </a:xfrm>
          <a:custGeom>
            <a:avLst/>
            <a:gdLst/>
            <a:ahLst/>
            <a:cxnLst/>
            <a:rect l="0" t="0" r="0" b="0"/>
            <a:pathLst>
              <a:path w="143934" h="143935">
                <a:moveTo>
                  <a:pt x="42333" y="50800"/>
                </a:moveTo>
                <a:lnTo>
                  <a:pt x="33866" y="50800"/>
                </a:lnTo>
                <a:lnTo>
                  <a:pt x="33866" y="50800"/>
                </a:lnTo>
                <a:lnTo>
                  <a:pt x="25400" y="59267"/>
                </a:lnTo>
                <a:lnTo>
                  <a:pt x="16933" y="59267"/>
                </a:lnTo>
                <a:lnTo>
                  <a:pt x="8466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8466" y="84667"/>
                </a:lnTo>
                <a:lnTo>
                  <a:pt x="16933" y="93134"/>
                </a:lnTo>
                <a:lnTo>
                  <a:pt x="25400" y="101600"/>
                </a:lnTo>
                <a:lnTo>
                  <a:pt x="42333" y="110067"/>
                </a:lnTo>
                <a:lnTo>
                  <a:pt x="59266" y="118534"/>
                </a:lnTo>
                <a:lnTo>
                  <a:pt x="76200" y="127000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27000" y="143934"/>
                </a:lnTo>
                <a:lnTo>
                  <a:pt x="135466" y="135467"/>
                </a:lnTo>
                <a:lnTo>
                  <a:pt x="135466" y="135467"/>
                </a:lnTo>
                <a:lnTo>
                  <a:pt x="143933" y="135467"/>
                </a:lnTo>
                <a:lnTo>
                  <a:pt x="143933" y="127000"/>
                </a:lnTo>
                <a:lnTo>
                  <a:pt x="143933" y="118534"/>
                </a:lnTo>
                <a:lnTo>
                  <a:pt x="135466" y="118534"/>
                </a:lnTo>
                <a:lnTo>
                  <a:pt x="127000" y="110067"/>
                </a:lnTo>
                <a:lnTo>
                  <a:pt x="118533" y="101600"/>
                </a:lnTo>
                <a:lnTo>
                  <a:pt x="101600" y="93134"/>
                </a:lnTo>
                <a:lnTo>
                  <a:pt x="84666" y="93134"/>
                </a:lnTo>
                <a:lnTo>
                  <a:pt x="67733" y="84667"/>
                </a:lnTo>
                <a:lnTo>
                  <a:pt x="50800" y="84667"/>
                </a:lnTo>
                <a:lnTo>
                  <a:pt x="33866" y="76200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59266" y="76200"/>
                </a:lnTo>
                <a:lnTo>
                  <a:pt x="76200" y="76200"/>
                </a:lnTo>
                <a:lnTo>
                  <a:pt x="93133" y="76200"/>
                </a:lnTo>
                <a:lnTo>
                  <a:pt x="101600" y="76200"/>
                </a:lnTo>
                <a:lnTo>
                  <a:pt x="118533" y="67734"/>
                </a:lnTo>
                <a:lnTo>
                  <a:pt x="127000" y="67734"/>
                </a:lnTo>
                <a:lnTo>
                  <a:pt x="135466" y="59267"/>
                </a:lnTo>
                <a:lnTo>
                  <a:pt x="143933" y="50800"/>
                </a:lnTo>
                <a:lnTo>
                  <a:pt x="143933" y="42334"/>
                </a:lnTo>
                <a:lnTo>
                  <a:pt x="143933" y="33867"/>
                </a:lnTo>
                <a:lnTo>
                  <a:pt x="143933" y="16934"/>
                </a:lnTo>
                <a:lnTo>
                  <a:pt x="135466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64067" y="2328333"/>
            <a:ext cx="270934" cy="118535"/>
          </a:xfrm>
          <a:custGeom>
            <a:avLst/>
            <a:gdLst/>
            <a:ahLst/>
            <a:cxnLst/>
            <a:rect l="0" t="0" r="0" b="0"/>
            <a:pathLst>
              <a:path w="270934" h="118535">
                <a:moveTo>
                  <a:pt x="8466" y="76200"/>
                </a:move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6" y="76200"/>
                </a:lnTo>
                <a:lnTo>
                  <a:pt x="16933" y="84667"/>
                </a:lnTo>
                <a:lnTo>
                  <a:pt x="33866" y="84667"/>
                </a:lnTo>
                <a:lnTo>
                  <a:pt x="42333" y="93134"/>
                </a:lnTo>
                <a:lnTo>
                  <a:pt x="59266" y="93134"/>
                </a:lnTo>
                <a:lnTo>
                  <a:pt x="84666" y="93134"/>
                </a:lnTo>
                <a:lnTo>
                  <a:pt x="93133" y="93134"/>
                </a:lnTo>
                <a:lnTo>
                  <a:pt x="101600" y="93134"/>
                </a:lnTo>
                <a:lnTo>
                  <a:pt x="118533" y="93134"/>
                </a:lnTo>
                <a:lnTo>
                  <a:pt x="127000" y="84667"/>
                </a:lnTo>
                <a:lnTo>
                  <a:pt x="127000" y="76200"/>
                </a:lnTo>
                <a:lnTo>
                  <a:pt x="135466" y="67734"/>
                </a:lnTo>
                <a:lnTo>
                  <a:pt x="135466" y="59267"/>
                </a:lnTo>
                <a:lnTo>
                  <a:pt x="127000" y="50800"/>
                </a:lnTo>
                <a:lnTo>
                  <a:pt x="127000" y="50800"/>
                </a:lnTo>
                <a:lnTo>
                  <a:pt x="118533" y="42334"/>
                </a:lnTo>
                <a:lnTo>
                  <a:pt x="101600" y="33867"/>
                </a:lnTo>
                <a:lnTo>
                  <a:pt x="93133" y="33867"/>
                </a:lnTo>
                <a:lnTo>
                  <a:pt x="76200" y="25400"/>
                </a:lnTo>
                <a:lnTo>
                  <a:pt x="50800" y="25400"/>
                </a:lnTo>
                <a:lnTo>
                  <a:pt x="33866" y="16934"/>
                </a:lnTo>
                <a:lnTo>
                  <a:pt x="25400" y="16934"/>
                </a:lnTo>
                <a:lnTo>
                  <a:pt x="16933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43933" y="0"/>
                </a:lnTo>
                <a:lnTo>
                  <a:pt x="169333" y="0"/>
                </a:lnTo>
                <a:lnTo>
                  <a:pt x="186266" y="8467"/>
                </a:lnTo>
                <a:lnTo>
                  <a:pt x="203200" y="8467"/>
                </a:lnTo>
                <a:lnTo>
                  <a:pt x="211666" y="16934"/>
                </a:lnTo>
                <a:lnTo>
                  <a:pt x="228600" y="25400"/>
                </a:lnTo>
                <a:lnTo>
                  <a:pt x="237066" y="42334"/>
                </a:lnTo>
                <a:lnTo>
                  <a:pt x="254000" y="50800"/>
                </a:lnTo>
                <a:lnTo>
                  <a:pt x="254000" y="67734"/>
                </a:lnTo>
                <a:lnTo>
                  <a:pt x="262466" y="76200"/>
                </a:lnTo>
                <a:lnTo>
                  <a:pt x="262466" y="93134"/>
                </a:lnTo>
                <a:lnTo>
                  <a:pt x="270933" y="101600"/>
                </a:lnTo>
                <a:lnTo>
                  <a:pt x="270933" y="110067"/>
                </a:lnTo>
                <a:lnTo>
                  <a:pt x="262466" y="118534"/>
                </a:lnTo>
                <a:lnTo>
                  <a:pt x="262466" y="118534"/>
                </a:lnTo>
                <a:lnTo>
                  <a:pt x="254000" y="118534"/>
                </a:lnTo>
                <a:lnTo>
                  <a:pt x="245533" y="118534"/>
                </a:lnTo>
                <a:lnTo>
                  <a:pt x="220133" y="110067"/>
                </a:lnTo>
                <a:lnTo>
                  <a:pt x="211666" y="93134"/>
                </a:lnTo>
                <a:lnTo>
                  <a:pt x="211666" y="93134"/>
                </a:lnTo>
                <a:lnTo>
                  <a:pt x="194733" y="76200"/>
                </a:lnTo>
                <a:lnTo>
                  <a:pt x="194733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72533" y="2167467"/>
            <a:ext cx="118535" cy="84667"/>
          </a:xfrm>
          <a:custGeom>
            <a:avLst/>
            <a:gdLst/>
            <a:ahLst/>
            <a:cxnLst/>
            <a:rect l="0" t="0" r="0" b="0"/>
            <a:pathLst>
              <a:path w="118535" h="84667">
                <a:moveTo>
                  <a:pt x="16934" y="0"/>
                </a:moveTo>
                <a:lnTo>
                  <a:pt x="16934" y="0"/>
                </a:lnTo>
                <a:lnTo>
                  <a:pt x="16934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16934" y="67733"/>
                </a:lnTo>
                <a:lnTo>
                  <a:pt x="25400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42334" y="67733"/>
                </a:lnTo>
                <a:lnTo>
                  <a:pt x="50800" y="59266"/>
                </a:lnTo>
                <a:lnTo>
                  <a:pt x="50800" y="42333"/>
                </a:lnTo>
                <a:lnTo>
                  <a:pt x="59267" y="33866"/>
                </a:lnTo>
                <a:lnTo>
                  <a:pt x="67734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93134" y="25400"/>
                </a:lnTo>
                <a:lnTo>
                  <a:pt x="93134" y="33866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8534" y="76200"/>
                </a:lnTo>
                <a:lnTo>
                  <a:pt x="118534" y="84666"/>
                </a:lnTo>
                <a:lnTo>
                  <a:pt x="118534" y="84666"/>
                </a:lnTo>
                <a:lnTo>
                  <a:pt x="118534" y="84666"/>
                </a:lnTo>
                <a:lnTo>
                  <a:pt x="110067" y="76200"/>
                </a:lnTo>
                <a:lnTo>
                  <a:pt x="110067" y="76200"/>
                </a:lnTo>
                <a:lnTo>
                  <a:pt x="101600" y="67733"/>
                </a:lnTo>
                <a:lnTo>
                  <a:pt x="10160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11667" y="1888067"/>
            <a:ext cx="279401" cy="59267"/>
          </a:xfrm>
          <a:custGeom>
            <a:avLst/>
            <a:gdLst/>
            <a:ahLst/>
            <a:cxnLst/>
            <a:rect l="0" t="0" r="0" b="0"/>
            <a:pathLst>
              <a:path w="279401" h="592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6"/>
                </a:lnTo>
                <a:lnTo>
                  <a:pt x="101600" y="8466"/>
                </a:lnTo>
                <a:lnTo>
                  <a:pt x="127000" y="16933"/>
                </a:lnTo>
                <a:lnTo>
                  <a:pt x="143933" y="25400"/>
                </a:lnTo>
                <a:lnTo>
                  <a:pt x="169333" y="25400"/>
                </a:lnTo>
                <a:lnTo>
                  <a:pt x="186266" y="33866"/>
                </a:lnTo>
                <a:lnTo>
                  <a:pt x="203200" y="42333"/>
                </a:lnTo>
                <a:lnTo>
                  <a:pt x="220133" y="42333"/>
                </a:lnTo>
                <a:lnTo>
                  <a:pt x="237066" y="50800"/>
                </a:lnTo>
                <a:lnTo>
                  <a:pt x="245533" y="50800"/>
                </a:lnTo>
                <a:lnTo>
                  <a:pt x="262466" y="59266"/>
                </a:lnTo>
                <a:lnTo>
                  <a:pt x="270933" y="59266"/>
                </a:lnTo>
                <a:lnTo>
                  <a:pt x="270933" y="59266"/>
                </a:lnTo>
                <a:lnTo>
                  <a:pt x="279400" y="59266"/>
                </a:lnTo>
                <a:lnTo>
                  <a:pt x="270933" y="50800"/>
                </a:lnTo>
                <a:lnTo>
                  <a:pt x="262466" y="50800"/>
                </a:lnTo>
                <a:lnTo>
                  <a:pt x="262466" y="50800"/>
                </a:lnTo>
                <a:lnTo>
                  <a:pt x="245533" y="42333"/>
                </a:lnTo>
                <a:lnTo>
                  <a:pt x="245533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4733" y="1667933"/>
            <a:ext cx="169335" cy="110068"/>
          </a:xfrm>
          <a:custGeom>
            <a:avLst/>
            <a:gdLst/>
            <a:ahLst/>
            <a:cxnLst/>
            <a:rect l="0" t="0" r="0" b="0"/>
            <a:pathLst>
              <a:path w="169335" h="110068">
                <a:moveTo>
                  <a:pt x="42334" y="25400"/>
                </a:moveTo>
                <a:lnTo>
                  <a:pt x="42334" y="25400"/>
                </a:lnTo>
                <a:lnTo>
                  <a:pt x="33867" y="16934"/>
                </a:lnTo>
                <a:lnTo>
                  <a:pt x="33867" y="8467"/>
                </a:lnTo>
                <a:lnTo>
                  <a:pt x="25400" y="8467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84667"/>
                </a:lnTo>
                <a:lnTo>
                  <a:pt x="25400" y="101600"/>
                </a:lnTo>
                <a:lnTo>
                  <a:pt x="25400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50800" y="101600"/>
                </a:lnTo>
                <a:lnTo>
                  <a:pt x="59267" y="93134"/>
                </a:lnTo>
                <a:lnTo>
                  <a:pt x="67734" y="84667"/>
                </a:lnTo>
                <a:lnTo>
                  <a:pt x="76200" y="67734"/>
                </a:lnTo>
                <a:lnTo>
                  <a:pt x="84667" y="59267"/>
                </a:lnTo>
                <a:lnTo>
                  <a:pt x="101600" y="50800"/>
                </a:lnTo>
                <a:lnTo>
                  <a:pt x="110067" y="42334"/>
                </a:lnTo>
                <a:lnTo>
                  <a:pt x="118534" y="33867"/>
                </a:lnTo>
                <a:lnTo>
                  <a:pt x="135467" y="33867"/>
                </a:lnTo>
                <a:lnTo>
                  <a:pt x="143934" y="25400"/>
                </a:lnTo>
                <a:lnTo>
                  <a:pt x="152400" y="33867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9334" y="50800"/>
                </a:lnTo>
                <a:lnTo>
                  <a:pt x="169334" y="59267"/>
                </a:lnTo>
                <a:lnTo>
                  <a:pt x="169334" y="67734"/>
                </a:lnTo>
                <a:lnTo>
                  <a:pt x="169334" y="76200"/>
                </a:lnTo>
                <a:lnTo>
                  <a:pt x="169334" y="84667"/>
                </a:lnTo>
                <a:lnTo>
                  <a:pt x="169334" y="93134"/>
                </a:lnTo>
                <a:lnTo>
                  <a:pt x="169334" y="101600"/>
                </a:lnTo>
                <a:lnTo>
                  <a:pt x="169334" y="110067"/>
                </a:lnTo>
                <a:lnTo>
                  <a:pt x="160867" y="110067"/>
                </a:lnTo>
                <a:lnTo>
                  <a:pt x="160867" y="110067"/>
                </a:lnTo>
                <a:lnTo>
                  <a:pt x="160867" y="110067"/>
                </a:lnTo>
                <a:lnTo>
                  <a:pt x="152400" y="101600"/>
                </a:lnTo>
                <a:lnTo>
                  <a:pt x="15240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94733" y="1566333"/>
            <a:ext cx="186268" cy="33868"/>
          </a:xfrm>
          <a:custGeom>
            <a:avLst/>
            <a:gdLst/>
            <a:ahLst/>
            <a:cxnLst/>
            <a:rect l="0" t="0" r="0" b="0"/>
            <a:pathLst>
              <a:path w="186268" h="33868">
                <a:moveTo>
                  <a:pt x="16934" y="25400"/>
                </a:moveTo>
                <a:lnTo>
                  <a:pt x="16934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4" y="8467"/>
                </a:lnTo>
                <a:lnTo>
                  <a:pt x="143934" y="0"/>
                </a:lnTo>
                <a:lnTo>
                  <a:pt x="160867" y="0"/>
                </a:lnTo>
                <a:lnTo>
                  <a:pt x="169334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77800" y="8467"/>
                </a:lnTo>
                <a:lnTo>
                  <a:pt x="169334" y="16934"/>
                </a:lnTo>
                <a:lnTo>
                  <a:pt x="160867" y="25400"/>
                </a:lnTo>
                <a:lnTo>
                  <a:pt x="160867" y="25400"/>
                </a:lnTo>
                <a:lnTo>
                  <a:pt x="143934" y="33867"/>
                </a:lnTo>
                <a:lnTo>
                  <a:pt x="143934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62467" y="1464733"/>
            <a:ext cx="8467" cy="194735"/>
          </a:xfrm>
          <a:custGeom>
            <a:avLst/>
            <a:gdLst/>
            <a:ahLst/>
            <a:cxnLst/>
            <a:rect l="0" t="0" r="0" b="0"/>
            <a:pathLst>
              <a:path w="8467" h="194735">
                <a:moveTo>
                  <a:pt x="8466" y="194734"/>
                </a:moveTo>
                <a:lnTo>
                  <a:pt x="8466" y="194734"/>
                </a:lnTo>
                <a:lnTo>
                  <a:pt x="8466" y="186267"/>
                </a:lnTo>
                <a:lnTo>
                  <a:pt x="8466" y="177800"/>
                </a:lnTo>
                <a:lnTo>
                  <a:pt x="0" y="160867"/>
                </a:lnTo>
                <a:lnTo>
                  <a:pt x="0" y="135467"/>
                </a:lnTo>
                <a:lnTo>
                  <a:pt x="0" y="118534"/>
                </a:lnTo>
                <a:lnTo>
                  <a:pt x="0" y="93134"/>
                </a:lnTo>
                <a:lnTo>
                  <a:pt x="0" y="76200"/>
                </a:lnTo>
                <a:lnTo>
                  <a:pt x="0" y="59267"/>
                </a:lnTo>
                <a:lnTo>
                  <a:pt x="8466" y="42334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13267" y="1320800"/>
            <a:ext cx="194734" cy="42334"/>
          </a:xfrm>
          <a:custGeom>
            <a:avLst/>
            <a:gdLst/>
            <a:ahLst/>
            <a:cxnLst/>
            <a:rect l="0" t="0" r="0" b="0"/>
            <a:pathLst>
              <a:path w="194734" h="423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16933"/>
                </a:lnTo>
                <a:lnTo>
                  <a:pt x="135466" y="25400"/>
                </a:lnTo>
                <a:lnTo>
                  <a:pt x="160866" y="33867"/>
                </a:lnTo>
                <a:lnTo>
                  <a:pt x="177800" y="33867"/>
                </a:lnTo>
                <a:lnTo>
                  <a:pt x="186266" y="42333"/>
                </a:lnTo>
                <a:lnTo>
                  <a:pt x="194733" y="42333"/>
                </a:lnTo>
                <a:lnTo>
                  <a:pt x="194733" y="42333"/>
                </a:lnTo>
                <a:lnTo>
                  <a:pt x="194733" y="42333"/>
                </a:lnTo>
                <a:lnTo>
                  <a:pt x="186266" y="42333"/>
                </a:lnTo>
                <a:lnTo>
                  <a:pt x="169333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35466" y="33867"/>
                </a:lnTo>
                <a:lnTo>
                  <a:pt x="1354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20133" y="1286933"/>
            <a:ext cx="16935" cy="33868"/>
          </a:xfrm>
          <a:custGeom>
            <a:avLst/>
            <a:gdLst/>
            <a:ahLst/>
            <a:cxnLst/>
            <a:rect l="0" t="0" r="0" b="0"/>
            <a:pathLst>
              <a:path w="16935" h="33868">
                <a:moveTo>
                  <a:pt x="16934" y="33867"/>
                </a:moveTo>
                <a:lnTo>
                  <a:pt x="16934" y="33867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13267" y="1109133"/>
            <a:ext cx="169334" cy="143935"/>
          </a:xfrm>
          <a:custGeom>
            <a:avLst/>
            <a:gdLst/>
            <a:ahLst/>
            <a:cxnLst/>
            <a:rect l="0" t="0" r="0" b="0"/>
            <a:pathLst>
              <a:path w="169334" h="143935">
                <a:moveTo>
                  <a:pt x="0" y="110067"/>
                </a:moveTo>
                <a:lnTo>
                  <a:pt x="0" y="110067"/>
                </a:lnTo>
                <a:lnTo>
                  <a:pt x="8466" y="110067"/>
                </a:lnTo>
                <a:lnTo>
                  <a:pt x="16933" y="118534"/>
                </a:lnTo>
                <a:lnTo>
                  <a:pt x="33866" y="118534"/>
                </a:lnTo>
                <a:lnTo>
                  <a:pt x="50800" y="118534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6" y="135467"/>
                </a:lnTo>
                <a:lnTo>
                  <a:pt x="135466" y="135467"/>
                </a:lnTo>
                <a:lnTo>
                  <a:pt x="143933" y="143934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43933" y="143934"/>
                </a:lnTo>
                <a:lnTo>
                  <a:pt x="135466" y="143934"/>
                </a:lnTo>
                <a:lnTo>
                  <a:pt x="118533" y="135467"/>
                </a:lnTo>
                <a:lnTo>
                  <a:pt x="101600" y="135467"/>
                </a:lnTo>
                <a:lnTo>
                  <a:pt x="76200" y="127000"/>
                </a:lnTo>
                <a:lnTo>
                  <a:pt x="59266" y="110067"/>
                </a:lnTo>
                <a:lnTo>
                  <a:pt x="42333" y="101600"/>
                </a:lnTo>
                <a:lnTo>
                  <a:pt x="25400" y="84667"/>
                </a:lnTo>
                <a:lnTo>
                  <a:pt x="16933" y="76200"/>
                </a:lnTo>
                <a:lnTo>
                  <a:pt x="16933" y="59267"/>
                </a:lnTo>
                <a:lnTo>
                  <a:pt x="16933" y="50800"/>
                </a:lnTo>
                <a:lnTo>
                  <a:pt x="25400" y="42334"/>
                </a:lnTo>
                <a:lnTo>
                  <a:pt x="25400" y="25400"/>
                </a:lnTo>
                <a:lnTo>
                  <a:pt x="33866" y="16934"/>
                </a:lnTo>
                <a:lnTo>
                  <a:pt x="42333" y="16934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16934"/>
                </a:lnTo>
                <a:lnTo>
                  <a:pt x="118533" y="16934"/>
                </a:lnTo>
                <a:lnTo>
                  <a:pt x="135466" y="25400"/>
                </a:lnTo>
                <a:lnTo>
                  <a:pt x="152400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9333" y="16934"/>
                </a:lnTo>
                <a:lnTo>
                  <a:pt x="169333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04800" y="880533"/>
            <a:ext cx="186268" cy="118535"/>
          </a:xfrm>
          <a:custGeom>
            <a:avLst/>
            <a:gdLst/>
            <a:ahLst/>
            <a:cxnLst/>
            <a:rect l="0" t="0" r="0" b="0"/>
            <a:pathLst>
              <a:path w="186268" h="118535">
                <a:moveTo>
                  <a:pt x="93133" y="93134"/>
                </a:moveTo>
                <a:lnTo>
                  <a:pt x="93133" y="93134"/>
                </a:lnTo>
                <a:lnTo>
                  <a:pt x="93133" y="84667"/>
                </a:lnTo>
                <a:lnTo>
                  <a:pt x="93133" y="84667"/>
                </a:lnTo>
                <a:lnTo>
                  <a:pt x="93133" y="84667"/>
                </a:lnTo>
                <a:lnTo>
                  <a:pt x="93133" y="76200"/>
                </a:lnTo>
                <a:lnTo>
                  <a:pt x="93133" y="67734"/>
                </a:lnTo>
                <a:lnTo>
                  <a:pt x="93133" y="59267"/>
                </a:lnTo>
                <a:lnTo>
                  <a:pt x="93133" y="50800"/>
                </a:lnTo>
                <a:lnTo>
                  <a:pt x="93133" y="42334"/>
                </a:lnTo>
                <a:lnTo>
                  <a:pt x="84667" y="33867"/>
                </a:lnTo>
                <a:lnTo>
                  <a:pt x="76200" y="2540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16933" y="59267"/>
                </a:lnTo>
                <a:lnTo>
                  <a:pt x="33867" y="67734"/>
                </a:lnTo>
                <a:lnTo>
                  <a:pt x="42333" y="84667"/>
                </a:lnTo>
                <a:lnTo>
                  <a:pt x="67733" y="101600"/>
                </a:lnTo>
                <a:lnTo>
                  <a:pt x="84667" y="110067"/>
                </a:lnTo>
                <a:lnTo>
                  <a:pt x="101600" y="118534"/>
                </a:lnTo>
                <a:lnTo>
                  <a:pt x="118533" y="118534"/>
                </a:lnTo>
                <a:lnTo>
                  <a:pt x="135467" y="118534"/>
                </a:lnTo>
                <a:lnTo>
                  <a:pt x="152400" y="118534"/>
                </a:lnTo>
                <a:lnTo>
                  <a:pt x="160867" y="110067"/>
                </a:lnTo>
                <a:lnTo>
                  <a:pt x="169333" y="93134"/>
                </a:lnTo>
                <a:lnTo>
                  <a:pt x="177800" y="76200"/>
                </a:lnTo>
                <a:lnTo>
                  <a:pt x="186267" y="59267"/>
                </a:lnTo>
                <a:lnTo>
                  <a:pt x="177800" y="42334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0867" y="8467"/>
                </a:lnTo>
                <a:lnTo>
                  <a:pt x="1608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30200" y="651933"/>
            <a:ext cx="313268" cy="186268"/>
          </a:xfrm>
          <a:custGeom>
            <a:avLst/>
            <a:gdLst/>
            <a:ahLst/>
            <a:cxnLst/>
            <a:rect l="0" t="0" r="0" b="0"/>
            <a:pathLst>
              <a:path w="313268" h="186268">
                <a:moveTo>
                  <a:pt x="8467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16933" y="93134"/>
                </a:lnTo>
                <a:lnTo>
                  <a:pt x="25400" y="110067"/>
                </a:lnTo>
                <a:lnTo>
                  <a:pt x="33867" y="118534"/>
                </a:lnTo>
                <a:lnTo>
                  <a:pt x="50800" y="127000"/>
                </a:lnTo>
                <a:lnTo>
                  <a:pt x="59267" y="143934"/>
                </a:lnTo>
                <a:lnTo>
                  <a:pt x="84667" y="160867"/>
                </a:lnTo>
                <a:lnTo>
                  <a:pt x="101600" y="169334"/>
                </a:lnTo>
                <a:lnTo>
                  <a:pt x="118533" y="169334"/>
                </a:lnTo>
                <a:lnTo>
                  <a:pt x="135467" y="169334"/>
                </a:lnTo>
                <a:lnTo>
                  <a:pt x="143933" y="169334"/>
                </a:lnTo>
                <a:lnTo>
                  <a:pt x="152400" y="169334"/>
                </a:lnTo>
                <a:lnTo>
                  <a:pt x="160867" y="160867"/>
                </a:lnTo>
                <a:lnTo>
                  <a:pt x="160867" y="152400"/>
                </a:lnTo>
                <a:lnTo>
                  <a:pt x="160867" y="143934"/>
                </a:lnTo>
                <a:lnTo>
                  <a:pt x="152400" y="135467"/>
                </a:lnTo>
                <a:lnTo>
                  <a:pt x="135467" y="127000"/>
                </a:lnTo>
                <a:lnTo>
                  <a:pt x="127000" y="118534"/>
                </a:lnTo>
                <a:lnTo>
                  <a:pt x="110067" y="110067"/>
                </a:lnTo>
                <a:lnTo>
                  <a:pt x="93133" y="101600"/>
                </a:lnTo>
                <a:lnTo>
                  <a:pt x="67733" y="93134"/>
                </a:lnTo>
                <a:lnTo>
                  <a:pt x="50800" y="84667"/>
                </a:lnTo>
                <a:lnTo>
                  <a:pt x="42333" y="84667"/>
                </a:lnTo>
                <a:lnTo>
                  <a:pt x="33867" y="84667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50800" y="93134"/>
                </a:lnTo>
                <a:lnTo>
                  <a:pt x="59267" y="101600"/>
                </a:lnTo>
                <a:lnTo>
                  <a:pt x="76200" y="110067"/>
                </a:lnTo>
                <a:lnTo>
                  <a:pt x="84667" y="118534"/>
                </a:lnTo>
                <a:lnTo>
                  <a:pt x="110067" y="127000"/>
                </a:lnTo>
                <a:lnTo>
                  <a:pt x="118533" y="135467"/>
                </a:lnTo>
                <a:lnTo>
                  <a:pt x="135467" y="143934"/>
                </a:lnTo>
                <a:lnTo>
                  <a:pt x="160867" y="152400"/>
                </a:lnTo>
                <a:lnTo>
                  <a:pt x="177800" y="160867"/>
                </a:lnTo>
                <a:lnTo>
                  <a:pt x="194733" y="169334"/>
                </a:lnTo>
                <a:lnTo>
                  <a:pt x="211667" y="177800"/>
                </a:lnTo>
                <a:lnTo>
                  <a:pt x="228600" y="177800"/>
                </a:lnTo>
                <a:lnTo>
                  <a:pt x="245533" y="186267"/>
                </a:lnTo>
                <a:lnTo>
                  <a:pt x="254000" y="186267"/>
                </a:lnTo>
                <a:lnTo>
                  <a:pt x="270933" y="177800"/>
                </a:lnTo>
                <a:lnTo>
                  <a:pt x="279400" y="177800"/>
                </a:lnTo>
                <a:lnTo>
                  <a:pt x="287867" y="169334"/>
                </a:lnTo>
                <a:lnTo>
                  <a:pt x="296333" y="160867"/>
                </a:lnTo>
                <a:lnTo>
                  <a:pt x="304800" y="143934"/>
                </a:lnTo>
                <a:lnTo>
                  <a:pt x="304800" y="135467"/>
                </a:lnTo>
                <a:lnTo>
                  <a:pt x="313267" y="127000"/>
                </a:lnTo>
                <a:lnTo>
                  <a:pt x="313267" y="118534"/>
                </a:lnTo>
                <a:lnTo>
                  <a:pt x="313267" y="101600"/>
                </a:lnTo>
                <a:lnTo>
                  <a:pt x="304800" y="93134"/>
                </a:lnTo>
                <a:lnTo>
                  <a:pt x="296333" y="76200"/>
                </a:lnTo>
                <a:lnTo>
                  <a:pt x="287867" y="67734"/>
                </a:lnTo>
                <a:lnTo>
                  <a:pt x="270933" y="59267"/>
                </a:lnTo>
                <a:lnTo>
                  <a:pt x="254000" y="50800"/>
                </a:lnTo>
                <a:lnTo>
                  <a:pt x="237067" y="42334"/>
                </a:lnTo>
                <a:lnTo>
                  <a:pt x="211667" y="42334"/>
                </a:lnTo>
                <a:lnTo>
                  <a:pt x="194733" y="42334"/>
                </a:lnTo>
                <a:lnTo>
                  <a:pt x="177800" y="42334"/>
                </a:lnTo>
                <a:lnTo>
                  <a:pt x="169333" y="50800"/>
                </a:lnTo>
                <a:lnTo>
                  <a:pt x="152400" y="59267"/>
                </a:lnTo>
                <a:lnTo>
                  <a:pt x="143933" y="67734"/>
                </a:lnTo>
                <a:lnTo>
                  <a:pt x="135467" y="84667"/>
                </a:lnTo>
                <a:lnTo>
                  <a:pt x="135467" y="93134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27000" y="135467"/>
                </a:lnTo>
                <a:lnTo>
                  <a:pt x="135467" y="127000"/>
                </a:lnTo>
                <a:lnTo>
                  <a:pt x="135467" y="127000"/>
                </a:lnTo>
                <a:lnTo>
                  <a:pt x="135467" y="118534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67734"/>
                </a:lnTo>
                <a:lnTo>
                  <a:pt x="135467" y="50800"/>
                </a:lnTo>
                <a:lnTo>
                  <a:pt x="135467" y="33867"/>
                </a:lnTo>
                <a:lnTo>
                  <a:pt x="135467" y="25400"/>
                </a:lnTo>
                <a:lnTo>
                  <a:pt x="127000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47133" y="541867"/>
            <a:ext cx="169335" cy="101601"/>
          </a:xfrm>
          <a:custGeom>
            <a:avLst/>
            <a:gdLst/>
            <a:ahLst/>
            <a:cxnLst/>
            <a:rect l="0" t="0" r="0" b="0"/>
            <a:pathLst>
              <a:path w="169335" h="101601">
                <a:moveTo>
                  <a:pt x="8467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9266"/>
                </a:lnTo>
                <a:lnTo>
                  <a:pt x="33867" y="59266"/>
                </a:lnTo>
                <a:lnTo>
                  <a:pt x="50800" y="67733"/>
                </a:lnTo>
                <a:lnTo>
                  <a:pt x="67734" y="76200"/>
                </a:lnTo>
                <a:lnTo>
                  <a:pt x="84667" y="84666"/>
                </a:lnTo>
                <a:lnTo>
                  <a:pt x="101600" y="84666"/>
                </a:lnTo>
                <a:lnTo>
                  <a:pt x="118534" y="93133"/>
                </a:lnTo>
                <a:lnTo>
                  <a:pt x="135467" y="101600"/>
                </a:lnTo>
                <a:lnTo>
                  <a:pt x="143934" y="101600"/>
                </a:lnTo>
                <a:lnTo>
                  <a:pt x="152400" y="101600"/>
                </a:lnTo>
                <a:lnTo>
                  <a:pt x="160867" y="93133"/>
                </a:lnTo>
                <a:lnTo>
                  <a:pt x="169334" y="93133"/>
                </a:lnTo>
                <a:lnTo>
                  <a:pt x="169334" y="84666"/>
                </a:lnTo>
                <a:lnTo>
                  <a:pt x="169334" y="67733"/>
                </a:lnTo>
                <a:lnTo>
                  <a:pt x="160867" y="59266"/>
                </a:lnTo>
                <a:lnTo>
                  <a:pt x="152400" y="50800"/>
                </a:lnTo>
                <a:lnTo>
                  <a:pt x="127000" y="33866"/>
                </a:lnTo>
                <a:lnTo>
                  <a:pt x="110067" y="25400"/>
                </a:lnTo>
                <a:lnTo>
                  <a:pt x="84667" y="16933"/>
                </a:lnTo>
                <a:lnTo>
                  <a:pt x="59267" y="8466"/>
                </a:lnTo>
                <a:lnTo>
                  <a:pt x="50800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89467" y="414867"/>
            <a:ext cx="135467" cy="127001"/>
          </a:xfrm>
          <a:custGeom>
            <a:avLst/>
            <a:gdLst/>
            <a:ahLst/>
            <a:cxnLst/>
            <a:rect l="0" t="0" r="0" b="0"/>
            <a:pathLst>
              <a:path w="135467" h="127001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8466" y="59266"/>
                </a:lnTo>
                <a:lnTo>
                  <a:pt x="16933" y="67733"/>
                </a:lnTo>
                <a:lnTo>
                  <a:pt x="33866" y="84666"/>
                </a:lnTo>
                <a:lnTo>
                  <a:pt x="50800" y="93133"/>
                </a:lnTo>
                <a:lnTo>
                  <a:pt x="67733" y="110066"/>
                </a:lnTo>
                <a:lnTo>
                  <a:pt x="76200" y="118533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0066" y="127000"/>
                </a:lnTo>
                <a:lnTo>
                  <a:pt x="110066" y="127000"/>
                </a:lnTo>
                <a:lnTo>
                  <a:pt x="110066" y="127000"/>
                </a:lnTo>
                <a:lnTo>
                  <a:pt x="110066" y="118533"/>
                </a:lnTo>
                <a:lnTo>
                  <a:pt x="110066" y="110066"/>
                </a:lnTo>
                <a:lnTo>
                  <a:pt x="101600" y="93133"/>
                </a:lnTo>
                <a:lnTo>
                  <a:pt x="84666" y="84666"/>
                </a:lnTo>
                <a:lnTo>
                  <a:pt x="76200" y="76200"/>
                </a:lnTo>
                <a:lnTo>
                  <a:pt x="59266" y="59266"/>
                </a:lnTo>
                <a:lnTo>
                  <a:pt x="33866" y="50800"/>
                </a:lnTo>
                <a:lnTo>
                  <a:pt x="16933" y="42333"/>
                </a:lnTo>
                <a:lnTo>
                  <a:pt x="8466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6" y="42333"/>
                </a:lnTo>
                <a:lnTo>
                  <a:pt x="59266" y="42333"/>
                </a:lnTo>
                <a:lnTo>
                  <a:pt x="67733" y="50800"/>
                </a:lnTo>
                <a:lnTo>
                  <a:pt x="84666" y="50800"/>
                </a:lnTo>
                <a:lnTo>
                  <a:pt x="101600" y="50800"/>
                </a:lnTo>
                <a:lnTo>
                  <a:pt x="118533" y="42333"/>
                </a:lnTo>
                <a:lnTo>
                  <a:pt x="127000" y="42333"/>
                </a:lnTo>
                <a:lnTo>
                  <a:pt x="135466" y="42333"/>
                </a:lnTo>
                <a:lnTo>
                  <a:pt x="135466" y="33866"/>
                </a:lnTo>
                <a:lnTo>
                  <a:pt x="135466" y="25400"/>
                </a:lnTo>
                <a:lnTo>
                  <a:pt x="135466" y="25400"/>
                </a:lnTo>
                <a:lnTo>
                  <a:pt x="118533" y="16933"/>
                </a:lnTo>
                <a:lnTo>
                  <a:pt x="101600" y="8466"/>
                </a:lnTo>
                <a:lnTo>
                  <a:pt x="101600" y="8466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04800" y="330200"/>
            <a:ext cx="245534" cy="59268"/>
          </a:xfrm>
          <a:custGeom>
            <a:avLst/>
            <a:gdLst/>
            <a:ahLst/>
            <a:cxnLst/>
            <a:rect l="0" t="0" r="0" b="0"/>
            <a:pathLst>
              <a:path w="245534" h="59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7" y="16933"/>
                </a:lnTo>
                <a:lnTo>
                  <a:pt x="101600" y="25400"/>
                </a:lnTo>
                <a:lnTo>
                  <a:pt x="135467" y="33867"/>
                </a:lnTo>
                <a:lnTo>
                  <a:pt x="160867" y="42333"/>
                </a:lnTo>
                <a:lnTo>
                  <a:pt x="186267" y="50800"/>
                </a:lnTo>
                <a:lnTo>
                  <a:pt x="203200" y="59267"/>
                </a:lnTo>
                <a:lnTo>
                  <a:pt x="220133" y="59267"/>
                </a:lnTo>
                <a:lnTo>
                  <a:pt x="237067" y="59267"/>
                </a:lnTo>
                <a:lnTo>
                  <a:pt x="245533" y="59267"/>
                </a:lnTo>
                <a:lnTo>
                  <a:pt x="237067" y="59267"/>
                </a:lnTo>
                <a:lnTo>
                  <a:pt x="228600" y="50800"/>
                </a:lnTo>
                <a:lnTo>
                  <a:pt x="228600" y="50800"/>
                </a:lnTo>
                <a:lnTo>
                  <a:pt x="220133" y="42333"/>
                </a:lnTo>
                <a:lnTo>
                  <a:pt x="220133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55600" y="228600"/>
            <a:ext cx="50801" cy="169334"/>
          </a:xfrm>
          <a:custGeom>
            <a:avLst/>
            <a:gdLst/>
            <a:ahLst/>
            <a:cxnLst/>
            <a:rect l="0" t="0" r="0" b="0"/>
            <a:pathLst>
              <a:path w="50801" h="169334">
                <a:moveTo>
                  <a:pt x="0" y="169333"/>
                </a:move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8467" y="127000"/>
                </a:lnTo>
                <a:lnTo>
                  <a:pt x="8467" y="110067"/>
                </a:lnTo>
                <a:lnTo>
                  <a:pt x="16933" y="93133"/>
                </a:lnTo>
                <a:lnTo>
                  <a:pt x="25400" y="76200"/>
                </a:lnTo>
                <a:lnTo>
                  <a:pt x="25400" y="59267"/>
                </a:lnTo>
                <a:lnTo>
                  <a:pt x="33867" y="42333"/>
                </a:lnTo>
                <a:lnTo>
                  <a:pt x="42333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57200" y="237067"/>
            <a:ext cx="67734" cy="50801"/>
          </a:xfrm>
          <a:custGeom>
            <a:avLst/>
            <a:gdLst/>
            <a:ahLst/>
            <a:cxnLst/>
            <a:rect l="0" t="0" r="0" b="0"/>
            <a:pathLst>
              <a:path w="67734" h="508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25400"/>
                </a:lnTo>
                <a:lnTo>
                  <a:pt x="33867" y="33866"/>
                </a:lnTo>
                <a:lnTo>
                  <a:pt x="42333" y="42333"/>
                </a:lnTo>
                <a:lnTo>
                  <a:pt x="59267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33866"/>
                </a:lnTo>
                <a:lnTo>
                  <a:pt x="42333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38667" y="1947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16933" y="16934"/>
                </a:move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06400" y="-33867"/>
            <a:ext cx="228601" cy="245535"/>
          </a:xfrm>
          <a:custGeom>
            <a:avLst/>
            <a:gdLst/>
            <a:ahLst/>
            <a:cxnLst/>
            <a:rect l="0" t="0" r="0" b="0"/>
            <a:pathLst>
              <a:path w="228601" h="245535">
                <a:moveTo>
                  <a:pt x="16933" y="194734"/>
                </a:moveTo>
                <a:lnTo>
                  <a:pt x="25400" y="194734"/>
                </a:lnTo>
                <a:lnTo>
                  <a:pt x="25400" y="203200"/>
                </a:lnTo>
                <a:lnTo>
                  <a:pt x="33867" y="203200"/>
                </a:lnTo>
                <a:lnTo>
                  <a:pt x="42333" y="211667"/>
                </a:lnTo>
                <a:lnTo>
                  <a:pt x="50800" y="220134"/>
                </a:lnTo>
                <a:lnTo>
                  <a:pt x="67733" y="228600"/>
                </a:lnTo>
                <a:lnTo>
                  <a:pt x="76200" y="237067"/>
                </a:lnTo>
                <a:lnTo>
                  <a:pt x="93133" y="245534"/>
                </a:lnTo>
                <a:lnTo>
                  <a:pt x="101600" y="245534"/>
                </a:lnTo>
                <a:lnTo>
                  <a:pt x="110067" y="245534"/>
                </a:lnTo>
                <a:lnTo>
                  <a:pt x="127000" y="245534"/>
                </a:lnTo>
                <a:lnTo>
                  <a:pt x="135467" y="237067"/>
                </a:lnTo>
                <a:lnTo>
                  <a:pt x="143933" y="237067"/>
                </a:lnTo>
                <a:lnTo>
                  <a:pt x="143933" y="228600"/>
                </a:lnTo>
                <a:lnTo>
                  <a:pt x="143933" y="220134"/>
                </a:lnTo>
                <a:lnTo>
                  <a:pt x="143933" y="220134"/>
                </a:lnTo>
                <a:lnTo>
                  <a:pt x="143933" y="211667"/>
                </a:lnTo>
                <a:lnTo>
                  <a:pt x="127000" y="194734"/>
                </a:lnTo>
                <a:lnTo>
                  <a:pt x="118533" y="186267"/>
                </a:lnTo>
                <a:lnTo>
                  <a:pt x="101600" y="186267"/>
                </a:lnTo>
                <a:lnTo>
                  <a:pt x="93133" y="177800"/>
                </a:lnTo>
                <a:lnTo>
                  <a:pt x="76200" y="169334"/>
                </a:lnTo>
                <a:lnTo>
                  <a:pt x="59267" y="169334"/>
                </a:lnTo>
                <a:lnTo>
                  <a:pt x="50800" y="177800"/>
                </a:lnTo>
                <a:lnTo>
                  <a:pt x="33867" y="177800"/>
                </a:lnTo>
                <a:lnTo>
                  <a:pt x="16933" y="186267"/>
                </a:lnTo>
                <a:lnTo>
                  <a:pt x="8467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8467" y="177800"/>
                </a:lnTo>
                <a:lnTo>
                  <a:pt x="25400" y="169334"/>
                </a:lnTo>
                <a:lnTo>
                  <a:pt x="33867" y="152400"/>
                </a:lnTo>
                <a:lnTo>
                  <a:pt x="50800" y="135467"/>
                </a:lnTo>
                <a:lnTo>
                  <a:pt x="59267" y="127000"/>
                </a:lnTo>
                <a:lnTo>
                  <a:pt x="76200" y="118534"/>
                </a:lnTo>
                <a:lnTo>
                  <a:pt x="84667" y="110067"/>
                </a:lnTo>
                <a:lnTo>
                  <a:pt x="93133" y="110067"/>
                </a:lnTo>
                <a:lnTo>
                  <a:pt x="101600" y="118534"/>
                </a:lnTo>
                <a:lnTo>
                  <a:pt x="110067" y="118534"/>
                </a:lnTo>
                <a:lnTo>
                  <a:pt x="118533" y="127000"/>
                </a:lnTo>
                <a:lnTo>
                  <a:pt x="127000" y="143934"/>
                </a:lnTo>
                <a:lnTo>
                  <a:pt x="127000" y="143934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18533" y="143934"/>
                </a:lnTo>
                <a:lnTo>
                  <a:pt x="110067" y="127000"/>
                </a:lnTo>
                <a:lnTo>
                  <a:pt x="110067" y="110067"/>
                </a:lnTo>
                <a:lnTo>
                  <a:pt x="101600" y="93134"/>
                </a:lnTo>
                <a:lnTo>
                  <a:pt x="101600" y="76200"/>
                </a:lnTo>
                <a:lnTo>
                  <a:pt x="101600" y="50800"/>
                </a:lnTo>
                <a:lnTo>
                  <a:pt x="110067" y="42334"/>
                </a:lnTo>
                <a:lnTo>
                  <a:pt x="118533" y="25400"/>
                </a:lnTo>
                <a:lnTo>
                  <a:pt x="127000" y="16934"/>
                </a:lnTo>
                <a:lnTo>
                  <a:pt x="135467" y="8467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8467"/>
                </a:lnTo>
                <a:lnTo>
                  <a:pt x="169333" y="16934"/>
                </a:lnTo>
                <a:lnTo>
                  <a:pt x="169333" y="25400"/>
                </a:lnTo>
                <a:lnTo>
                  <a:pt x="177800" y="33867"/>
                </a:lnTo>
                <a:lnTo>
                  <a:pt x="194733" y="42334"/>
                </a:lnTo>
                <a:lnTo>
                  <a:pt x="203200" y="50800"/>
                </a:lnTo>
                <a:lnTo>
                  <a:pt x="220133" y="50800"/>
                </a:lnTo>
                <a:lnTo>
                  <a:pt x="220133" y="50800"/>
                </a:lnTo>
                <a:lnTo>
                  <a:pt x="228600" y="59267"/>
                </a:lnTo>
                <a:lnTo>
                  <a:pt x="22860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09600" y="43349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16934"/>
                </a:lnTo>
                <a:lnTo>
                  <a:pt x="118533" y="16934"/>
                </a:lnTo>
                <a:lnTo>
                  <a:pt x="135467" y="16934"/>
                </a:lnTo>
                <a:lnTo>
                  <a:pt x="143933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41867" y="4309533"/>
            <a:ext cx="8467" cy="33868"/>
          </a:xfrm>
          <a:custGeom>
            <a:avLst/>
            <a:gdLst/>
            <a:ahLst/>
            <a:cxnLst/>
            <a:rect l="0" t="0" r="0" b="0"/>
            <a:pathLst>
              <a:path w="8467" h="33868">
                <a:moveTo>
                  <a:pt x="8466" y="33867"/>
                </a:move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84200" y="4157133"/>
            <a:ext cx="203201" cy="143935"/>
          </a:xfrm>
          <a:custGeom>
            <a:avLst/>
            <a:gdLst/>
            <a:ahLst/>
            <a:cxnLst/>
            <a:rect l="0" t="0" r="0" b="0"/>
            <a:pathLst>
              <a:path w="203201" h="143935">
                <a:moveTo>
                  <a:pt x="42333" y="143934"/>
                </a:moveTo>
                <a:lnTo>
                  <a:pt x="42333" y="143934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18534"/>
                </a:lnTo>
                <a:lnTo>
                  <a:pt x="33867" y="110067"/>
                </a:lnTo>
                <a:lnTo>
                  <a:pt x="33867" y="110067"/>
                </a:lnTo>
                <a:lnTo>
                  <a:pt x="42333" y="110067"/>
                </a:lnTo>
                <a:lnTo>
                  <a:pt x="42333" y="110067"/>
                </a:lnTo>
                <a:lnTo>
                  <a:pt x="50800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101600" y="93134"/>
                </a:lnTo>
                <a:lnTo>
                  <a:pt x="110067" y="93134"/>
                </a:lnTo>
                <a:lnTo>
                  <a:pt x="127000" y="93134"/>
                </a:lnTo>
                <a:lnTo>
                  <a:pt x="143933" y="93134"/>
                </a:lnTo>
                <a:lnTo>
                  <a:pt x="152400" y="84667"/>
                </a:lnTo>
                <a:lnTo>
                  <a:pt x="169333" y="84667"/>
                </a:lnTo>
                <a:lnTo>
                  <a:pt x="177800" y="76200"/>
                </a:lnTo>
                <a:lnTo>
                  <a:pt x="186267" y="76200"/>
                </a:lnTo>
                <a:lnTo>
                  <a:pt x="194733" y="67734"/>
                </a:lnTo>
                <a:lnTo>
                  <a:pt x="194733" y="67734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0800"/>
                </a:lnTo>
                <a:lnTo>
                  <a:pt x="194733" y="50800"/>
                </a:lnTo>
                <a:lnTo>
                  <a:pt x="194733" y="59267"/>
                </a:lnTo>
                <a:lnTo>
                  <a:pt x="186267" y="59267"/>
                </a:lnTo>
                <a:lnTo>
                  <a:pt x="177800" y="59267"/>
                </a:lnTo>
                <a:lnTo>
                  <a:pt x="177800" y="59267"/>
                </a:lnTo>
                <a:lnTo>
                  <a:pt x="160867" y="59267"/>
                </a:lnTo>
                <a:lnTo>
                  <a:pt x="160867" y="59267"/>
                </a:lnTo>
                <a:lnTo>
                  <a:pt x="152400" y="67734"/>
                </a:lnTo>
                <a:lnTo>
                  <a:pt x="135467" y="67734"/>
                </a:lnTo>
                <a:lnTo>
                  <a:pt x="127000" y="67734"/>
                </a:lnTo>
                <a:lnTo>
                  <a:pt x="110067" y="67734"/>
                </a:lnTo>
                <a:lnTo>
                  <a:pt x="101600" y="67734"/>
                </a:lnTo>
                <a:lnTo>
                  <a:pt x="93133" y="67734"/>
                </a:lnTo>
                <a:lnTo>
                  <a:pt x="76200" y="67734"/>
                </a:lnTo>
                <a:lnTo>
                  <a:pt x="59267" y="59267"/>
                </a:lnTo>
                <a:lnTo>
                  <a:pt x="50800" y="59267"/>
                </a:lnTo>
                <a:lnTo>
                  <a:pt x="42333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42334"/>
                </a:lnTo>
                <a:lnTo>
                  <a:pt x="16933" y="42334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18067" y="3979333"/>
            <a:ext cx="169334" cy="93135"/>
          </a:xfrm>
          <a:custGeom>
            <a:avLst/>
            <a:gdLst/>
            <a:ahLst/>
            <a:cxnLst/>
            <a:rect l="0" t="0" r="0" b="0"/>
            <a:pathLst>
              <a:path w="169334" h="931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16933" y="67734"/>
                </a:lnTo>
                <a:lnTo>
                  <a:pt x="16933" y="67734"/>
                </a:lnTo>
                <a:lnTo>
                  <a:pt x="25400" y="76200"/>
                </a:lnTo>
                <a:lnTo>
                  <a:pt x="42333" y="84667"/>
                </a:lnTo>
                <a:lnTo>
                  <a:pt x="50800" y="84667"/>
                </a:lnTo>
                <a:lnTo>
                  <a:pt x="67733" y="93134"/>
                </a:lnTo>
                <a:lnTo>
                  <a:pt x="84666" y="93134"/>
                </a:lnTo>
                <a:lnTo>
                  <a:pt x="101600" y="93134"/>
                </a:lnTo>
                <a:lnTo>
                  <a:pt x="118533" y="93134"/>
                </a:lnTo>
                <a:lnTo>
                  <a:pt x="127000" y="84667"/>
                </a:lnTo>
                <a:lnTo>
                  <a:pt x="143933" y="84667"/>
                </a:lnTo>
                <a:lnTo>
                  <a:pt x="152400" y="76200"/>
                </a:lnTo>
                <a:lnTo>
                  <a:pt x="160866" y="59267"/>
                </a:lnTo>
                <a:lnTo>
                  <a:pt x="160866" y="50800"/>
                </a:lnTo>
                <a:lnTo>
                  <a:pt x="169333" y="33867"/>
                </a:lnTo>
                <a:lnTo>
                  <a:pt x="160866" y="25400"/>
                </a:lnTo>
                <a:lnTo>
                  <a:pt x="160866" y="8467"/>
                </a:lnTo>
                <a:lnTo>
                  <a:pt x="152400" y="0"/>
                </a:lnTo>
                <a:lnTo>
                  <a:pt x="143933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6" y="8467"/>
                </a:lnTo>
                <a:lnTo>
                  <a:pt x="84666" y="16934"/>
                </a:lnTo>
                <a:lnTo>
                  <a:pt x="67733" y="25400"/>
                </a:lnTo>
                <a:lnTo>
                  <a:pt x="50800" y="42334"/>
                </a:lnTo>
                <a:lnTo>
                  <a:pt x="42333" y="59267"/>
                </a:lnTo>
                <a:lnTo>
                  <a:pt x="25400" y="67734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76200"/>
                </a:lnTo>
                <a:lnTo>
                  <a:pt x="16933" y="67734"/>
                </a:lnTo>
                <a:lnTo>
                  <a:pt x="16933" y="508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16934"/>
                </a:lnTo>
                <a:lnTo>
                  <a:pt x="8466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09600" y="38692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7" y="16933"/>
                </a:lnTo>
                <a:lnTo>
                  <a:pt x="135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09600" y="3708400"/>
            <a:ext cx="16934" cy="287868"/>
          </a:xfrm>
          <a:custGeom>
            <a:avLst/>
            <a:gdLst/>
            <a:ahLst/>
            <a:cxnLst/>
            <a:rect l="0" t="0" r="0" b="0"/>
            <a:pathLst>
              <a:path w="16934" h="287868">
                <a:moveTo>
                  <a:pt x="16933" y="287867"/>
                </a:move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79400"/>
                </a:lnTo>
                <a:lnTo>
                  <a:pt x="16933" y="279400"/>
                </a:lnTo>
                <a:lnTo>
                  <a:pt x="8467" y="262467"/>
                </a:lnTo>
                <a:lnTo>
                  <a:pt x="8467" y="245533"/>
                </a:lnTo>
                <a:lnTo>
                  <a:pt x="8467" y="228600"/>
                </a:lnTo>
                <a:lnTo>
                  <a:pt x="0" y="194733"/>
                </a:lnTo>
                <a:lnTo>
                  <a:pt x="0" y="169333"/>
                </a:lnTo>
                <a:lnTo>
                  <a:pt x="0" y="135467"/>
                </a:lnTo>
                <a:lnTo>
                  <a:pt x="0" y="110067"/>
                </a:lnTo>
                <a:lnTo>
                  <a:pt x="0" y="76200"/>
                </a:lnTo>
                <a:lnTo>
                  <a:pt x="0" y="50800"/>
                </a:lnTo>
                <a:lnTo>
                  <a:pt x="0" y="25400"/>
                </a:lnTo>
                <a:lnTo>
                  <a:pt x="0" y="2540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18067" y="3395133"/>
            <a:ext cx="152401" cy="135468"/>
          </a:xfrm>
          <a:custGeom>
            <a:avLst/>
            <a:gdLst/>
            <a:ahLst/>
            <a:cxnLst/>
            <a:rect l="0" t="0" r="0" b="0"/>
            <a:pathLst>
              <a:path w="152401" h="135468">
                <a:moveTo>
                  <a:pt x="0" y="127000"/>
                </a:moveTo>
                <a:lnTo>
                  <a:pt x="0" y="127000"/>
                </a:lnTo>
                <a:lnTo>
                  <a:pt x="8466" y="118534"/>
                </a:lnTo>
                <a:lnTo>
                  <a:pt x="8466" y="118534"/>
                </a:lnTo>
                <a:lnTo>
                  <a:pt x="16933" y="118534"/>
                </a:lnTo>
                <a:lnTo>
                  <a:pt x="25400" y="118534"/>
                </a:lnTo>
                <a:lnTo>
                  <a:pt x="33866" y="118534"/>
                </a:lnTo>
                <a:lnTo>
                  <a:pt x="42333" y="118534"/>
                </a:lnTo>
                <a:lnTo>
                  <a:pt x="50800" y="118534"/>
                </a:lnTo>
                <a:lnTo>
                  <a:pt x="67733" y="127000"/>
                </a:lnTo>
                <a:lnTo>
                  <a:pt x="76200" y="127000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27000" y="127000"/>
                </a:lnTo>
                <a:lnTo>
                  <a:pt x="135466" y="127000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27000" y="135467"/>
                </a:lnTo>
                <a:lnTo>
                  <a:pt x="118533" y="135467"/>
                </a:lnTo>
                <a:lnTo>
                  <a:pt x="101600" y="135467"/>
                </a:lnTo>
                <a:lnTo>
                  <a:pt x="84666" y="135467"/>
                </a:lnTo>
                <a:lnTo>
                  <a:pt x="67733" y="127000"/>
                </a:lnTo>
                <a:lnTo>
                  <a:pt x="50800" y="127000"/>
                </a:lnTo>
                <a:lnTo>
                  <a:pt x="33866" y="118534"/>
                </a:lnTo>
                <a:lnTo>
                  <a:pt x="16933" y="110067"/>
                </a:lnTo>
                <a:lnTo>
                  <a:pt x="8466" y="93134"/>
                </a:lnTo>
                <a:lnTo>
                  <a:pt x="0" y="84667"/>
                </a:lnTo>
                <a:lnTo>
                  <a:pt x="0" y="67734"/>
                </a:lnTo>
                <a:lnTo>
                  <a:pt x="0" y="50800"/>
                </a:lnTo>
                <a:lnTo>
                  <a:pt x="8466" y="42334"/>
                </a:lnTo>
                <a:lnTo>
                  <a:pt x="8466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8467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18067" y="3098800"/>
            <a:ext cx="135467" cy="262468"/>
          </a:xfrm>
          <a:custGeom>
            <a:avLst/>
            <a:gdLst/>
            <a:ahLst/>
            <a:cxnLst/>
            <a:rect l="0" t="0" r="0" b="0"/>
            <a:pathLst>
              <a:path w="135467" h="262468">
                <a:moveTo>
                  <a:pt x="42333" y="262467"/>
                </a:moveTo>
                <a:lnTo>
                  <a:pt x="42333" y="262467"/>
                </a:lnTo>
                <a:lnTo>
                  <a:pt x="50800" y="254000"/>
                </a:lnTo>
                <a:lnTo>
                  <a:pt x="50800" y="254000"/>
                </a:lnTo>
                <a:lnTo>
                  <a:pt x="59266" y="254000"/>
                </a:lnTo>
                <a:lnTo>
                  <a:pt x="59266" y="254000"/>
                </a:lnTo>
                <a:lnTo>
                  <a:pt x="59266" y="245533"/>
                </a:lnTo>
                <a:lnTo>
                  <a:pt x="59266" y="237067"/>
                </a:lnTo>
                <a:lnTo>
                  <a:pt x="59266" y="228600"/>
                </a:lnTo>
                <a:lnTo>
                  <a:pt x="59266" y="211667"/>
                </a:lnTo>
                <a:lnTo>
                  <a:pt x="59266" y="203200"/>
                </a:lnTo>
                <a:lnTo>
                  <a:pt x="59266" y="194733"/>
                </a:lnTo>
                <a:lnTo>
                  <a:pt x="50800" y="186267"/>
                </a:lnTo>
                <a:lnTo>
                  <a:pt x="42333" y="177800"/>
                </a:lnTo>
                <a:lnTo>
                  <a:pt x="33866" y="177800"/>
                </a:lnTo>
                <a:lnTo>
                  <a:pt x="25400" y="177800"/>
                </a:lnTo>
                <a:lnTo>
                  <a:pt x="16933" y="177800"/>
                </a:lnTo>
                <a:lnTo>
                  <a:pt x="8466" y="177800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8466" y="203200"/>
                </a:lnTo>
                <a:lnTo>
                  <a:pt x="8466" y="220133"/>
                </a:lnTo>
                <a:lnTo>
                  <a:pt x="16933" y="228600"/>
                </a:lnTo>
                <a:lnTo>
                  <a:pt x="33866" y="237067"/>
                </a:lnTo>
                <a:lnTo>
                  <a:pt x="50800" y="245533"/>
                </a:lnTo>
                <a:lnTo>
                  <a:pt x="59266" y="254000"/>
                </a:lnTo>
                <a:lnTo>
                  <a:pt x="76200" y="262467"/>
                </a:lnTo>
                <a:lnTo>
                  <a:pt x="93133" y="262467"/>
                </a:lnTo>
                <a:lnTo>
                  <a:pt x="110066" y="262467"/>
                </a:lnTo>
                <a:lnTo>
                  <a:pt x="118533" y="262467"/>
                </a:lnTo>
                <a:lnTo>
                  <a:pt x="127000" y="254000"/>
                </a:lnTo>
                <a:lnTo>
                  <a:pt x="127000" y="245533"/>
                </a:lnTo>
                <a:lnTo>
                  <a:pt x="135466" y="237067"/>
                </a:lnTo>
                <a:lnTo>
                  <a:pt x="135466" y="211667"/>
                </a:lnTo>
                <a:lnTo>
                  <a:pt x="135466" y="194733"/>
                </a:lnTo>
                <a:lnTo>
                  <a:pt x="127000" y="177800"/>
                </a:lnTo>
                <a:lnTo>
                  <a:pt x="127000" y="169333"/>
                </a:lnTo>
                <a:lnTo>
                  <a:pt x="118533" y="152400"/>
                </a:lnTo>
                <a:lnTo>
                  <a:pt x="101600" y="143933"/>
                </a:lnTo>
                <a:lnTo>
                  <a:pt x="93133" y="127000"/>
                </a:lnTo>
                <a:lnTo>
                  <a:pt x="76200" y="118533"/>
                </a:lnTo>
                <a:lnTo>
                  <a:pt x="59266" y="93133"/>
                </a:lnTo>
                <a:lnTo>
                  <a:pt x="50800" y="76200"/>
                </a:lnTo>
                <a:lnTo>
                  <a:pt x="42333" y="67733"/>
                </a:lnTo>
                <a:lnTo>
                  <a:pt x="33866" y="50800"/>
                </a:lnTo>
                <a:lnTo>
                  <a:pt x="25400" y="33867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16933" y="42333"/>
                </a:lnTo>
                <a:lnTo>
                  <a:pt x="25400" y="59267"/>
                </a:lnTo>
                <a:lnTo>
                  <a:pt x="33866" y="67733"/>
                </a:lnTo>
                <a:lnTo>
                  <a:pt x="42333" y="84667"/>
                </a:lnTo>
                <a:lnTo>
                  <a:pt x="59266" y="101600"/>
                </a:lnTo>
                <a:lnTo>
                  <a:pt x="67733" y="110067"/>
                </a:lnTo>
                <a:lnTo>
                  <a:pt x="76200" y="118533"/>
                </a:lnTo>
                <a:lnTo>
                  <a:pt x="93133" y="118533"/>
                </a:lnTo>
                <a:lnTo>
                  <a:pt x="93133" y="118533"/>
                </a:lnTo>
                <a:lnTo>
                  <a:pt x="101600" y="110067"/>
                </a:lnTo>
                <a:lnTo>
                  <a:pt x="110066" y="101600"/>
                </a:lnTo>
                <a:lnTo>
                  <a:pt x="110066" y="93133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67733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42333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0066" y="25400"/>
                </a:lnTo>
                <a:lnTo>
                  <a:pt x="110066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45067" y="30141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75733" y="2726267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77800" y="8466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67267" y="2353733"/>
            <a:ext cx="177801" cy="457201"/>
          </a:xfrm>
          <a:custGeom>
            <a:avLst/>
            <a:gdLst/>
            <a:ahLst/>
            <a:cxnLst/>
            <a:rect l="0" t="0" r="0" b="0"/>
            <a:pathLst>
              <a:path w="177801" h="457201">
                <a:moveTo>
                  <a:pt x="76200" y="457200"/>
                </a:moveTo>
                <a:lnTo>
                  <a:pt x="76200" y="457200"/>
                </a:lnTo>
                <a:lnTo>
                  <a:pt x="84666" y="457200"/>
                </a:lnTo>
                <a:lnTo>
                  <a:pt x="84666" y="448734"/>
                </a:lnTo>
                <a:lnTo>
                  <a:pt x="84666" y="440267"/>
                </a:lnTo>
                <a:lnTo>
                  <a:pt x="93133" y="423334"/>
                </a:lnTo>
                <a:lnTo>
                  <a:pt x="93133" y="414867"/>
                </a:lnTo>
                <a:lnTo>
                  <a:pt x="101600" y="397934"/>
                </a:lnTo>
                <a:lnTo>
                  <a:pt x="101600" y="372534"/>
                </a:lnTo>
                <a:lnTo>
                  <a:pt x="101600" y="355600"/>
                </a:lnTo>
                <a:lnTo>
                  <a:pt x="101600" y="330200"/>
                </a:lnTo>
                <a:lnTo>
                  <a:pt x="101600" y="313267"/>
                </a:lnTo>
                <a:lnTo>
                  <a:pt x="93133" y="296334"/>
                </a:lnTo>
                <a:lnTo>
                  <a:pt x="84666" y="279400"/>
                </a:lnTo>
                <a:lnTo>
                  <a:pt x="76200" y="270934"/>
                </a:lnTo>
                <a:lnTo>
                  <a:pt x="59266" y="262467"/>
                </a:lnTo>
                <a:lnTo>
                  <a:pt x="42333" y="262467"/>
                </a:lnTo>
                <a:lnTo>
                  <a:pt x="33866" y="254000"/>
                </a:lnTo>
                <a:lnTo>
                  <a:pt x="16933" y="254000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8466" y="245534"/>
                </a:lnTo>
                <a:lnTo>
                  <a:pt x="16933" y="245534"/>
                </a:lnTo>
                <a:lnTo>
                  <a:pt x="33866" y="245534"/>
                </a:lnTo>
                <a:lnTo>
                  <a:pt x="50800" y="245534"/>
                </a:lnTo>
                <a:lnTo>
                  <a:pt x="67733" y="245534"/>
                </a:lnTo>
                <a:lnTo>
                  <a:pt x="93133" y="245534"/>
                </a:lnTo>
                <a:lnTo>
                  <a:pt x="110066" y="245534"/>
                </a:lnTo>
                <a:lnTo>
                  <a:pt x="127000" y="245534"/>
                </a:lnTo>
                <a:lnTo>
                  <a:pt x="143933" y="254000"/>
                </a:lnTo>
                <a:lnTo>
                  <a:pt x="160866" y="254000"/>
                </a:lnTo>
                <a:lnTo>
                  <a:pt x="169333" y="254000"/>
                </a:lnTo>
                <a:lnTo>
                  <a:pt x="169333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69333" y="254000"/>
                </a:lnTo>
                <a:lnTo>
                  <a:pt x="169333" y="254000"/>
                </a:lnTo>
                <a:lnTo>
                  <a:pt x="160866" y="245534"/>
                </a:lnTo>
                <a:lnTo>
                  <a:pt x="143933" y="245534"/>
                </a:lnTo>
                <a:lnTo>
                  <a:pt x="127000" y="237067"/>
                </a:lnTo>
                <a:lnTo>
                  <a:pt x="110066" y="228600"/>
                </a:lnTo>
                <a:lnTo>
                  <a:pt x="101600" y="220134"/>
                </a:lnTo>
                <a:lnTo>
                  <a:pt x="93133" y="211667"/>
                </a:lnTo>
                <a:lnTo>
                  <a:pt x="84666" y="203200"/>
                </a:lnTo>
                <a:lnTo>
                  <a:pt x="76200" y="194734"/>
                </a:lnTo>
                <a:lnTo>
                  <a:pt x="76200" y="186267"/>
                </a:lnTo>
                <a:lnTo>
                  <a:pt x="76200" y="177800"/>
                </a:lnTo>
                <a:lnTo>
                  <a:pt x="84666" y="177800"/>
                </a:lnTo>
                <a:lnTo>
                  <a:pt x="93133" y="169334"/>
                </a:lnTo>
                <a:lnTo>
                  <a:pt x="101600" y="160867"/>
                </a:lnTo>
                <a:lnTo>
                  <a:pt x="110066" y="160867"/>
                </a:lnTo>
                <a:lnTo>
                  <a:pt x="118533" y="152400"/>
                </a:lnTo>
                <a:lnTo>
                  <a:pt x="127000" y="143934"/>
                </a:lnTo>
                <a:lnTo>
                  <a:pt x="143933" y="135467"/>
                </a:lnTo>
                <a:lnTo>
                  <a:pt x="152400" y="127000"/>
                </a:lnTo>
                <a:lnTo>
                  <a:pt x="160866" y="118534"/>
                </a:lnTo>
                <a:lnTo>
                  <a:pt x="160866" y="110067"/>
                </a:lnTo>
                <a:lnTo>
                  <a:pt x="169333" y="93134"/>
                </a:lnTo>
                <a:lnTo>
                  <a:pt x="169333" y="84667"/>
                </a:lnTo>
                <a:lnTo>
                  <a:pt x="169333" y="67734"/>
                </a:lnTo>
                <a:lnTo>
                  <a:pt x="169333" y="59267"/>
                </a:lnTo>
                <a:lnTo>
                  <a:pt x="160866" y="50800"/>
                </a:lnTo>
                <a:lnTo>
                  <a:pt x="160866" y="42334"/>
                </a:lnTo>
                <a:lnTo>
                  <a:pt x="152400" y="33867"/>
                </a:lnTo>
                <a:lnTo>
                  <a:pt x="143933" y="33867"/>
                </a:lnTo>
                <a:lnTo>
                  <a:pt x="127000" y="33867"/>
                </a:lnTo>
                <a:lnTo>
                  <a:pt x="118533" y="42334"/>
                </a:lnTo>
                <a:lnTo>
                  <a:pt x="101600" y="42334"/>
                </a:lnTo>
                <a:lnTo>
                  <a:pt x="101600" y="50800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76200"/>
                </a:lnTo>
                <a:lnTo>
                  <a:pt x="93133" y="76200"/>
                </a:lnTo>
                <a:lnTo>
                  <a:pt x="93133" y="84667"/>
                </a:lnTo>
                <a:lnTo>
                  <a:pt x="101600" y="93134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35466" y="93134"/>
                </a:lnTo>
                <a:lnTo>
                  <a:pt x="152400" y="93134"/>
                </a:lnTo>
                <a:lnTo>
                  <a:pt x="160866" y="76200"/>
                </a:lnTo>
                <a:lnTo>
                  <a:pt x="169333" y="59267"/>
                </a:lnTo>
                <a:lnTo>
                  <a:pt x="169333" y="50800"/>
                </a:lnTo>
                <a:lnTo>
                  <a:pt x="177800" y="33867"/>
                </a:lnTo>
                <a:lnTo>
                  <a:pt x="177800" y="16934"/>
                </a:lnTo>
                <a:lnTo>
                  <a:pt x="177800" y="16934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33400" y="1947333"/>
            <a:ext cx="194734" cy="169335"/>
          </a:xfrm>
          <a:custGeom>
            <a:avLst/>
            <a:gdLst/>
            <a:ahLst/>
            <a:cxnLst/>
            <a:rect l="0" t="0" r="0" b="0"/>
            <a:pathLst>
              <a:path w="194734" h="169335">
                <a:moveTo>
                  <a:pt x="0" y="135467"/>
                </a:moveTo>
                <a:lnTo>
                  <a:pt x="0" y="135467"/>
                </a:lnTo>
                <a:lnTo>
                  <a:pt x="8467" y="135467"/>
                </a:lnTo>
                <a:lnTo>
                  <a:pt x="8467" y="143934"/>
                </a:lnTo>
                <a:lnTo>
                  <a:pt x="8467" y="143934"/>
                </a:lnTo>
                <a:lnTo>
                  <a:pt x="16933" y="143934"/>
                </a:lnTo>
                <a:lnTo>
                  <a:pt x="25400" y="143934"/>
                </a:lnTo>
                <a:lnTo>
                  <a:pt x="33867" y="143934"/>
                </a:lnTo>
                <a:lnTo>
                  <a:pt x="42333" y="143934"/>
                </a:lnTo>
                <a:lnTo>
                  <a:pt x="59267" y="143934"/>
                </a:lnTo>
                <a:lnTo>
                  <a:pt x="84667" y="143934"/>
                </a:lnTo>
                <a:lnTo>
                  <a:pt x="101600" y="143934"/>
                </a:lnTo>
                <a:lnTo>
                  <a:pt x="118533" y="152400"/>
                </a:lnTo>
                <a:lnTo>
                  <a:pt x="135467" y="152400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60867" y="160867"/>
                </a:lnTo>
                <a:lnTo>
                  <a:pt x="169333" y="160867"/>
                </a:lnTo>
                <a:lnTo>
                  <a:pt x="177800" y="169334"/>
                </a:lnTo>
                <a:lnTo>
                  <a:pt x="177800" y="169334"/>
                </a:lnTo>
                <a:lnTo>
                  <a:pt x="177800" y="169334"/>
                </a:lnTo>
                <a:lnTo>
                  <a:pt x="177800" y="169334"/>
                </a:lnTo>
                <a:lnTo>
                  <a:pt x="169333" y="169334"/>
                </a:lnTo>
                <a:lnTo>
                  <a:pt x="160867" y="160867"/>
                </a:lnTo>
                <a:lnTo>
                  <a:pt x="143933" y="160867"/>
                </a:lnTo>
                <a:lnTo>
                  <a:pt x="135467" y="160867"/>
                </a:lnTo>
                <a:lnTo>
                  <a:pt x="118533" y="152400"/>
                </a:lnTo>
                <a:lnTo>
                  <a:pt x="101600" y="152400"/>
                </a:lnTo>
                <a:lnTo>
                  <a:pt x="93133" y="143934"/>
                </a:lnTo>
                <a:lnTo>
                  <a:pt x="84667" y="135467"/>
                </a:lnTo>
                <a:lnTo>
                  <a:pt x="76200" y="127000"/>
                </a:lnTo>
                <a:lnTo>
                  <a:pt x="67733" y="118534"/>
                </a:lnTo>
                <a:lnTo>
                  <a:pt x="67733" y="110067"/>
                </a:lnTo>
                <a:lnTo>
                  <a:pt x="67733" y="93134"/>
                </a:lnTo>
                <a:lnTo>
                  <a:pt x="67733" y="76200"/>
                </a:lnTo>
                <a:lnTo>
                  <a:pt x="67733" y="59267"/>
                </a:lnTo>
                <a:lnTo>
                  <a:pt x="67733" y="50800"/>
                </a:lnTo>
                <a:lnTo>
                  <a:pt x="76200" y="33867"/>
                </a:lnTo>
                <a:lnTo>
                  <a:pt x="84667" y="25400"/>
                </a:lnTo>
                <a:lnTo>
                  <a:pt x="101600" y="16934"/>
                </a:lnTo>
                <a:lnTo>
                  <a:pt x="110067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8467"/>
                </a:lnTo>
                <a:lnTo>
                  <a:pt x="177800" y="16934"/>
                </a:lnTo>
                <a:lnTo>
                  <a:pt x="177800" y="25400"/>
                </a:lnTo>
                <a:lnTo>
                  <a:pt x="186267" y="42334"/>
                </a:lnTo>
                <a:lnTo>
                  <a:pt x="186267" y="59267"/>
                </a:lnTo>
                <a:lnTo>
                  <a:pt x="194733" y="76200"/>
                </a:lnTo>
                <a:lnTo>
                  <a:pt x="194733" y="93134"/>
                </a:lnTo>
                <a:lnTo>
                  <a:pt x="194733" y="110067"/>
                </a:lnTo>
                <a:lnTo>
                  <a:pt x="194733" y="118534"/>
                </a:lnTo>
                <a:lnTo>
                  <a:pt x="186267" y="127000"/>
                </a:lnTo>
                <a:lnTo>
                  <a:pt x="186267" y="135467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60867" y="127000"/>
                </a:lnTo>
                <a:lnTo>
                  <a:pt x="160867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18067" y="18457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33400" y="18118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84200" y="1659467"/>
            <a:ext cx="270934" cy="110067"/>
          </a:xfrm>
          <a:custGeom>
            <a:avLst/>
            <a:gdLst/>
            <a:ahLst/>
            <a:cxnLst/>
            <a:rect l="0" t="0" r="0" b="0"/>
            <a:pathLst>
              <a:path w="270934" h="1100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16933" y="50800"/>
                </a:lnTo>
                <a:lnTo>
                  <a:pt x="25400" y="59266"/>
                </a:lnTo>
                <a:lnTo>
                  <a:pt x="42333" y="76200"/>
                </a:lnTo>
                <a:lnTo>
                  <a:pt x="59267" y="93133"/>
                </a:lnTo>
                <a:lnTo>
                  <a:pt x="84667" y="101600"/>
                </a:lnTo>
                <a:lnTo>
                  <a:pt x="101600" y="110066"/>
                </a:lnTo>
                <a:lnTo>
                  <a:pt x="110067" y="110066"/>
                </a:lnTo>
                <a:lnTo>
                  <a:pt x="127000" y="110066"/>
                </a:lnTo>
                <a:lnTo>
                  <a:pt x="127000" y="110066"/>
                </a:lnTo>
                <a:lnTo>
                  <a:pt x="127000" y="101600"/>
                </a:lnTo>
                <a:lnTo>
                  <a:pt x="127000" y="93133"/>
                </a:lnTo>
                <a:lnTo>
                  <a:pt x="127000" y="84666"/>
                </a:lnTo>
                <a:lnTo>
                  <a:pt x="110067" y="76200"/>
                </a:lnTo>
                <a:lnTo>
                  <a:pt x="101600" y="67733"/>
                </a:lnTo>
                <a:lnTo>
                  <a:pt x="93133" y="59266"/>
                </a:lnTo>
                <a:lnTo>
                  <a:pt x="84667" y="50800"/>
                </a:lnTo>
                <a:lnTo>
                  <a:pt x="67733" y="42333"/>
                </a:lnTo>
                <a:lnTo>
                  <a:pt x="50800" y="33866"/>
                </a:lnTo>
                <a:lnTo>
                  <a:pt x="33867" y="25400"/>
                </a:lnTo>
                <a:lnTo>
                  <a:pt x="16933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86267" y="8466"/>
                </a:lnTo>
                <a:lnTo>
                  <a:pt x="203200" y="16933"/>
                </a:lnTo>
                <a:lnTo>
                  <a:pt x="220133" y="25400"/>
                </a:lnTo>
                <a:lnTo>
                  <a:pt x="237067" y="33866"/>
                </a:lnTo>
                <a:lnTo>
                  <a:pt x="245533" y="42333"/>
                </a:lnTo>
                <a:lnTo>
                  <a:pt x="254000" y="59266"/>
                </a:lnTo>
                <a:lnTo>
                  <a:pt x="262467" y="67733"/>
                </a:lnTo>
                <a:lnTo>
                  <a:pt x="270933" y="76200"/>
                </a:lnTo>
                <a:lnTo>
                  <a:pt x="270933" y="84666"/>
                </a:lnTo>
                <a:lnTo>
                  <a:pt x="262467" y="84666"/>
                </a:lnTo>
                <a:lnTo>
                  <a:pt x="254000" y="84666"/>
                </a:lnTo>
                <a:lnTo>
                  <a:pt x="254000" y="84666"/>
                </a:lnTo>
                <a:lnTo>
                  <a:pt x="237067" y="76200"/>
                </a:lnTo>
                <a:lnTo>
                  <a:pt x="2370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01133" y="1498600"/>
            <a:ext cx="245535" cy="101601"/>
          </a:xfrm>
          <a:custGeom>
            <a:avLst/>
            <a:gdLst/>
            <a:ahLst/>
            <a:cxnLst/>
            <a:rect l="0" t="0" r="0" b="0"/>
            <a:pathLst>
              <a:path w="245535" h="1016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16934" y="59267"/>
                </a:lnTo>
                <a:lnTo>
                  <a:pt x="33867" y="76200"/>
                </a:lnTo>
                <a:lnTo>
                  <a:pt x="50800" y="84667"/>
                </a:lnTo>
                <a:lnTo>
                  <a:pt x="67734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4" y="101600"/>
                </a:lnTo>
                <a:lnTo>
                  <a:pt x="93134" y="101600"/>
                </a:lnTo>
                <a:lnTo>
                  <a:pt x="101600" y="93133"/>
                </a:lnTo>
                <a:lnTo>
                  <a:pt x="101600" y="84667"/>
                </a:lnTo>
                <a:lnTo>
                  <a:pt x="93134" y="67733"/>
                </a:lnTo>
                <a:lnTo>
                  <a:pt x="93134" y="59267"/>
                </a:lnTo>
                <a:lnTo>
                  <a:pt x="84667" y="50800"/>
                </a:lnTo>
                <a:lnTo>
                  <a:pt x="67734" y="42333"/>
                </a:lnTo>
                <a:lnTo>
                  <a:pt x="59267" y="33867"/>
                </a:lnTo>
                <a:lnTo>
                  <a:pt x="42334" y="25400"/>
                </a:lnTo>
                <a:lnTo>
                  <a:pt x="33867" y="25400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42334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35467" y="16933"/>
                </a:lnTo>
                <a:lnTo>
                  <a:pt x="160867" y="25400"/>
                </a:lnTo>
                <a:lnTo>
                  <a:pt x="177800" y="25400"/>
                </a:lnTo>
                <a:lnTo>
                  <a:pt x="194734" y="25400"/>
                </a:lnTo>
                <a:lnTo>
                  <a:pt x="211667" y="33867"/>
                </a:lnTo>
                <a:lnTo>
                  <a:pt x="220134" y="33867"/>
                </a:lnTo>
                <a:lnTo>
                  <a:pt x="228600" y="50800"/>
                </a:lnTo>
                <a:lnTo>
                  <a:pt x="237067" y="59267"/>
                </a:lnTo>
                <a:lnTo>
                  <a:pt x="245534" y="67733"/>
                </a:lnTo>
                <a:lnTo>
                  <a:pt x="245534" y="76200"/>
                </a:lnTo>
                <a:lnTo>
                  <a:pt x="245534" y="84667"/>
                </a:lnTo>
                <a:lnTo>
                  <a:pt x="237067" y="93133"/>
                </a:lnTo>
                <a:lnTo>
                  <a:pt x="228600" y="101600"/>
                </a:lnTo>
                <a:lnTo>
                  <a:pt x="211667" y="101600"/>
                </a:lnTo>
                <a:lnTo>
                  <a:pt x="211667" y="101600"/>
                </a:lnTo>
                <a:lnTo>
                  <a:pt x="194734" y="101600"/>
                </a:lnTo>
                <a:lnTo>
                  <a:pt x="194734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01133" y="1354667"/>
            <a:ext cx="118535" cy="118534"/>
          </a:xfrm>
          <a:custGeom>
            <a:avLst/>
            <a:gdLst/>
            <a:ahLst/>
            <a:cxnLst/>
            <a:rect l="0" t="0" r="0" b="0"/>
            <a:pathLst>
              <a:path w="118535" h="118534">
                <a:moveTo>
                  <a:pt x="76200" y="118533"/>
                </a:moveTo>
                <a:lnTo>
                  <a:pt x="76200" y="110066"/>
                </a:lnTo>
                <a:lnTo>
                  <a:pt x="76200" y="101600"/>
                </a:lnTo>
                <a:lnTo>
                  <a:pt x="76200" y="93133"/>
                </a:lnTo>
                <a:lnTo>
                  <a:pt x="67734" y="84666"/>
                </a:lnTo>
                <a:lnTo>
                  <a:pt x="59267" y="76200"/>
                </a:lnTo>
                <a:lnTo>
                  <a:pt x="50800" y="67733"/>
                </a:lnTo>
                <a:lnTo>
                  <a:pt x="42334" y="59266"/>
                </a:lnTo>
                <a:lnTo>
                  <a:pt x="33867" y="42333"/>
                </a:lnTo>
                <a:lnTo>
                  <a:pt x="25400" y="42333"/>
                </a:lnTo>
                <a:lnTo>
                  <a:pt x="16934" y="33866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25400" y="59266"/>
                </a:lnTo>
                <a:lnTo>
                  <a:pt x="33867" y="67733"/>
                </a:lnTo>
                <a:lnTo>
                  <a:pt x="50800" y="76200"/>
                </a:lnTo>
                <a:lnTo>
                  <a:pt x="67734" y="84666"/>
                </a:lnTo>
                <a:lnTo>
                  <a:pt x="76200" y="84666"/>
                </a:lnTo>
                <a:lnTo>
                  <a:pt x="93134" y="76200"/>
                </a:lnTo>
                <a:lnTo>
                  <a:pt x="101600" y="76200"/>
                </a:lnTo>
                <a:lnTo>
                  <a:pt x="110067" y="59266"/>
                </a:lnTo>
                <a:lnTo>
                  <a:pt x="118534" y="50800"/>
                </a:lnTo>
                <a:lnTo>
                  <a:pt x="118534" y="33866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84200" y="1244600"/>
            <a:ext cx="152401" cy="67734"/>
          </a:xfrm>
          <a:custGeom>
            <a:avLst/>
            <a:gdLst/>
            <a:ahLst/>
            <a:cxnLst/>
            <a:rect l="0" t="0" r="0" b="0"/>
            <a:pathLst>
              <a:path w="152401" h="67734">
                <a:moveTo>
                  <a:pt x="42333" y="33867"/>
                </a:moveTo>
                <a:lnTo>
                  <a:pt x="42333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59267"/>
                </a:lnTo>
                <a:lnTo>
                  <a:pt x="33867" y="50800"/>
                </a:lnTo>
                <a:lnTo>
                  <a:pt x="42333" y="42333"/>
                </a:lnTo>
                <a:lnTo>
                  <a:pt x="50800" y="33867"/>
                </a:lnTo>
                <a:lnTo>
                  <a:pt x="67733" y="25400"/>
                </a:lnTo>
                <a:lnTo>
                  <a:pt x="76200" y="8467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7" y="16933"/>
                </a:lnTo>
                <a:lnTo>
                  <a:pt x="143933" y="25400"/>
                </a:lnTo>
                <a:lnTo>
                  <a:pt x="143933" y="33867"/>
                </a:lnTo>
                <a:lnTo>
                  <a:pt x="152400" y="50800"/>
                </a:lnTo>
                <a:lnTo>
                  <a:pt x="152400" y="59267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67733"/>
                </a:lnTo>
                <a:lnTo>
                  <a:pt x="143933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41867" y="1151467"/>
            <a:ext cx="160867" cy="8467"/>
          </a:xfrm>
          <a:custGeom>
            <a:avLst/>
            <a:gdLst/>
            <a:ahLst/>
            <a:cxnLst/>
            <a:rect l="0" t="0" r="0" b="0"/>
            <a:pathLst>
              <a:path w="160867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6"/>
                </a:lnTo>
                <a:lnTo>
                  <a:pt x="160866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58800" y="973667"/>
            <a:ext cx="16934" cy="287867"/>
          </a:xfrm>
          <a:custGeom>
            <a:avLst/>
            <a:gdLst/>
            <a:ahLst/>
            <a:cxnLst/>
            <a:rect l="0" t="0" r="0" b="0"/>
            <a:pathLst>
              <a:path w="16934" h="287867">
                <a:moveTo>
                  <a:pt x="16933" y="287866"/>
                </a:moveTo>
                <a:lnTo>
                  <a:pt x="16933" y="287866"/>
                </a:lnTo>
                <a:lnTo>
                  <a:pt x="16933" y="279400"/>
                </a:lnTo>
                <a:lnTo>
                  <a:pt x="16933" y="279400"/>
                </a:lnTo>
                <a:lnTo>
                  <a:pt x="8467" y="262466"/>
                </a:lnTo>
                <a:lnTo>
                  <a:pt x="0" y="237066"/>
                </a:lnTo>
                <a:lnTo>
                  <a:pt x="0" y="194733"/>
                </a:lnTo>
                <a:lnTo>
                  <a:pt x="0" y="152400"/>
                </a:lnTo>
                <a:lnTo>
                  <a:pt x="0" y="1016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126067" y="3022600"/>
            <a:ext cx="194734" cy="440268"/>
          </a:xfrm>
          <a:custGeom>
            <a:avLst/>
            <a:gdLst/>
            <a:ahLst/>
            <a:cxnLst/>
            <a:rect l="0" t="0" r="0" b="0"/>
            <a:pathLst>
              <a:path w="194734" h="440268">
                <a:moveTo>
                  <a:pt x="33866" y="0"/>
                </a:move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59267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69333"/>
                </a:lnTo>
                <a:lnTo>
                  <a:pt x="33866" y="169333"/>
                </a:lnTo>
                <a:lnTo>
                  <a:pt x="42333" y="177800"/>
                </a:lnTo>
                <a:lnTo>
                  <a:pt x="50800" y="186267"/>
                </a:lnTo>
                <a:lnTo>
                  <a:pt x="59266" y="186267"/>
                </a:lnTo>
                <a:lnTo>
                  <a:pt x="67733" y="186267"/>
                </a:lnTo>
                <a:lnTo>
                  <a:pt x="76200" y="186267"/>
                </a:lnTo>
                <a:lnTo>
                  <a:pt x="84666" y="186267"/>
                </a:lnTo>
                <a:lnTo>
                  <a:pt x="101600" y="186267"/>
                </a:lnTo>
                <a:lnTo>
                  <a:pt x="110066" y="177800"/>
                </a:lnTo>
                <a:lnTo>
                  <a:pt x="118533" y="169333"/>
                </a:lnTo>
                <a:lnTo>
                  <a:pt x="127000" y="160867"/>
                </a:lnTo>
                <a:lnTo>
                  <a:pt x="135466" y="143933"/>
                </a:lnTo>
                <a:lnTo>
                  <a:pt x="143933" y="135467"/>
                </a:lnTo>
                <a:lnTo>
                  <a:pt x="143933" y="118533"/>
                </a:lnTo>
                <a:lnTo>
                  <a:pt x="152400" y="110067"/>
                </a:lnTo>
                <a:lnTo>
                  <a:pt x="152400" y="93133"/>
                </a:lnTo>
                <a:lnTo>
                  <a:pt x="152400" y="76200"/>
                </a:lnTo>
                <a:lnTo>
                  <a:pt x="160866" y="67733"/>
                </a:lnTo>
                <a:lnTo>
                  <a:pt x="160866" y="50800"/>
                </a:lnTo>
                <a:lnTo>
                  <a:pt x="160866" y="42333"/>
                </a:lnTo>
                <a:lnTo>
                  <a:pt x="160866" y="25400"/>
                </a:lnTo>
                <a:lnTo>
                  <a:pt x="160866" y="16933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7"/>
                </a:lnTo>
                <a:lnTo>
                  <a:pt x="169333" y="16933"/>
                </a:lnTo>
                <a:lnTo>
                  <a:pt x="169333" y="33867"/>
                </a:lnTo>
                <a:lnTo>
                  <a:pt x="169333" y="50800"/>
                </a:lnTo>
                <a:lnTo>
                  <a:pt x="169333" y="67733"/>
                </a:lnTo>
                <a:lnTo>
                  <a:pt x="177800" y="76200"/>
                </a:lnTo>
                <a:lnTo>
                  <a:pt x="177800" y="101600"/>
                </a:lnTo>
                <a:lnTo>
                  <a:pt x="186266" y="118533"/>
                </a:lnTo>
                <a:lnTo>
                  <a:pt x="186266" y="143933"/>
                </a:lnTo>
                <a:lnTo>
                  <a:pt x="186266" y="160867"/>
                </a:lnTo>
                <a:lnTo>
                  <a:pt x="186266" y="186267"/>
                </a:lnTo>
                <a:lnTo>
                  <a:pt x="194733" y="203200"/>
                </a:lnTo>
                <a:lnTo>
                  <a:pt x="194733" y="228600"/>
                </a:lnTo>
                <a:lnTo>
                  <a:pt x="194733" y="254000"/>
                </a:lnTo>
                <a:lnTo>
                  <a:pt x="194733" y="279400"/>
                </a:lnTo>
                <a:lnTo>
                  <a:pt x="194733" y="296333"/>
                </a:lnTo>
                <a:lnTo>
                  <a:pt x="186266" y="321733"/>
                </a:lnTo>
                <a:lnTo>
                  <a:pt x="186266" y="347133"/>
                </a:lnTo>
                <a:lnTo>
                  <a:pt x="177800" y="364067"/>
                </a:lnTo>
                <a:lnTo>
                  <a:pt x="169333" y="381000"/>
                </a:lnTo>
                <a:lnTo>
                  <a:pt x="160866" y="397933"/>
                </a:lnTo>
                <a:lnTo>
                  <a:pt x="152400" y="414867"/>
                </a:lnTo>
                <a:lnTo>
                  <a:pt x="143933" y="423333"/>
                </a:lnTo>
                <a:lnTo>
                  <a:pt x="127000" y="431800"/>
                </a:lnTo>
                <a:lnTo>
                  <a:pt x="118533" y="440267"/>
                </a:lnTo>
                <a:lnTo>
                  <a:pt x="101600" y="440267"/>
                </a:lnTo>
                <a:lnTo>
                  <a:pt x="84666" y="440267"/>
                </a:lnTo>
                <a:lnTo>
                  <a:pt x="67733" y="431800"/>
                </a:lnTo>
                <a:lnTo>
                  <a:pt x="50800" y="431800"/>
                </a:lnTo>
                <a:lnTo>
                  <a:pt x="33866" y="414867"/>
                </a:lnTo>
                <a:lnTo>
                  <a:pt x="25400" y="406400"/>
                </a:lnTo>
                <a:lnTo>
                  <a:pt x="16933" y="389467"/>
                </a:lnTo>
                <a:lnTo>
                  <a:pt x="8466" y="381000"/>
                </a:lnTo>
                <a:lnTo>
                  <a:pt x="0" y="372533"/>
                </a:lnTo>
                <a:lnTo>
                  <a:pt x="0" y="355600"/>
                </a:lnTo>
                <a:lnTo>
                  <a:pt x="0" y="338667"/>
                </a:lnTo>
                <a:lnTo>
                  <a:pt x="0" y="338667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388533" y="3107267"/>
            <a:ext cx="135468" cy="8467"/>
          </a:xfrm>
          <a:custGeom>
            <a:avLst/>
            <a:gdLst/>
            <a:ahLst/>
            <a:cxnLst/>
            <a:rect l="0" t="0" r="0" b="0"/>
            <a:pathLst>
              <a:path w="1354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600200" y="2921000"/>
            <a:ext cx="33868" cy="347134"/>
          </a:xfrm>
          <a:custGeom>
            <a:avLst/>
            <a:gdLst/>
            <a:ahLst/>
            <a:cxnLst/>
            <a:rect l="0" t="0" r="0" b="0"/>
            <a:pathLst>
              <a:path w="33868" h="347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87867"/>
                </a:lnTo>
                <a:lnTo>
                  <a:pt x="16933" y="304800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38667"/>
                </a:lnTo>
                <a:lnTo>
                  <a:pt x="25400" y="347133"/>
                </a:lnTo>
                <a:lnTo>
                  <a:pt x="33867" y="347133"/>
                </a:lnTo>
                <a:lnTo>
                  <a:pt x="33867" y="347133"/>
                </a:lnTo>
                <a:lnTo>
                  <a:pt x="33867" y="338667"/>
                </a:lnTo>
                <a:lnTo>
                  <a:pt x="33867" y="338667"/>
                </a:lnTo>
                <a:lnTo>
                  <a:pt x="33867" y="338667"/>
                </a:lnTo>
                <a:lnTo>
                  <a:pt x="33867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1634067" y="2980267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8466"/>
                </a:lnTo>
                <a:lnTo>
                  <a:pt x="135466" y="16933"/>
                </a:lnTo>
                <a:lnTo>
                  <a:pt x="127000" y="25400"/>
                </a:lnTo>
                <a:lnTo>
                  <a:pt x="118533" y="42333"/>
                </a:lnTo>
                <a:lnTo>
                  <a:pt x="110066" y="50800"/>
                </a:lnTo>
                <a:lnTo>
                  <a:pt x="93133" y="59266"/>
                </a:lnTo>
                <a:lnTo>
                  <a:pt x="76200" y="76200"/>
                </a:lnTo>
                <a:lnTo>
                  <a:pt x="67733" y="76200"/>
                </a:lnTo>
                <a:lnTo>
                  <a:pt x="50800" y="84666"/>
                </a:lnTo>
                <a:lnTo>
                  <a:pt x="42333" y="93133"/>
                </a:lnTo>
                <a:lnTo>
                  <a:pt x="25400" y="93133"/>
                </a:lnTo>
                <a:lnTo>
                  <a:pt x="25400" y="101600"/>
                </a:lnTo>
                <a:lnTo>
                  <a:pt x="16933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0" y="110066"/>
                </a:lnTo>
                <a:lnTo>
                  <a:pt x="33866" y="118533"/>
                </a:lnTo>
                <a:lnTo>
                  <a:pt x="42333" y="127000"/>
                </a:lnTo>
                <a:lnTo>
                  <a:pt x="42333" y="135466"/>
                </a:lnTo>
                <a:lnTo>
                  <a:pt x="59266" y="143933"/>
                </a:lnTo>
                <a:lnTo>
                  <a:pt x="67733" y="152400"/>
                </a:lnTo>
                <a:lnTo>
                  <a:pt x="76200" y="169333"/>
                </a:lnTo>
                <a:lnTo>
                  <a:pt x="84666" y="177800"/>
                </a:lnTo>
                <a:lnTo>
                  <a:pt x="93133" y="186266"/>
                </a:lnTo>
                <a:lnTo>
                  <a:pt x="101600" y="203200"/>
                </a:lnTo>
                <a:lnTo>
                  <a:pt x="110066" y="211666"/>
                </a:lnTo>
                <a:lnTo>
                  <a:pt x="118533" y="228600"/>
                </a:lnTo>
                <a:lnTo>
                  <a:pt x="118533" y="237066"/>
                </a:lnTo>
                <a:lnTo>
                  <a:pt x="127000" y="245533"/>
                </a:lnTo>
                <a:lnTo>
                  <a:pt x="135466" y="262466"/>
                </a:lnTo>
                <a:lnTo>
                  <a:pt x="135466" y="270933"/>
                </a:lnTo>
                <a:lnTo>
                  <a:pt x="143933" y="270933"/>
                </a:lnTo>
                <a:lnTo>
                  <a:pt x="143933" y="279400"/>
                </a:lnTo>
                <a:lnTo>
                  <a:pt x="143933" y="287866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52400" y="296333"/>
                </a:lnTo>
                <a:lnTo>
                  <a:pt x="152400" y="296333"/>
                </a:lnTo>
                <a:lnTo>
                  <a:pt x="152400" y="296333"/>
                </a:lnTo>
                <a:lnTo>
                  <a:pt x="152400" y="296333"/>
                </a:lnTo>
                <a:lnTo>
                  <a:pt x="152400" y="296333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52400" y="296333"/>
                </a:lnTo>
                <a:lnTo>
                  <a:pt x="152400" y="296333"/>
                </a:lnTo>
                <a:lnTo>
                  <a:pt x="152400" y="296333"/>
                </a:lnTo>
                <a:lnTo>
                  <a:pt x="152400" y="287866"/>
                </a:lnTo>
                <a:lnTo>
                  <a:pt x="152400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930400" y="30903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938867" y="3191933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252133" y="2878667"/>
            <a:ext cx="16935" cy="152401"/>
          </a:xfrm>
          <a:custGeom>
            <a:avLst/>
            <a:gdLst/>
            <a:ahLst/>
            <a:cxnLst/>
            <a:rect l="0" t="0" r="0" b="0"/>
            <a:pathLst>
              <a:path w="16935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4" y="152400"/>
                </a:lnTo>
                <a:lnTo>
                  <a:pt x="16934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3"/>
                </a:lnTo>
                <a:lnTo>
                  <a:pt x="8467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150533" y="2946400"/>
            <a:ext cx="220135" cy="8468"/>
          </a:xfrm>
          <a:custGeom>
            <a:avLst/>
            <a:gdLst/>
            <a:ahLst/>
            <a:cxnLst/>
            <a:rect l="0" t="0" r="0" b="0"/>
            <a:pathLst>
              <a:path w="2201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0"/>
                </a:lnTo>
                <a:lnTo>
                  <a:pt x="203200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201333" y="31242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25400"/>
                </a:lnTo>
                <a:lnTo>
                  <a:pt x="50800" y="16933"/>
                </a:lnTo>
                <a:lnTo>
                  <a:pt x="67734" y="16933"/>
                </a:lnTo>
                <a:lnTo>
                  <a:pt x="93134" y="16933"/>
                </a:lnTo>
                <a:lnTo>
                  <a:pt x="110067" y="8467"/>
                </a:lnTo>
                <a:lnTo>
                  <a:pt x="135467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573867" y="2760133"/>
            <a:ext cx="143934" cy="254001"/>
          </a:xfrm>
          <a:custGeom>
            <a:avLst/>
            <a:gdLst/>
            <a:ahLst/>
            <a:cxnLst/>
            <a:rect l="0" t="0" r="0" b="0"/>
            <a:pathLst>
              <a:path w="143934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4"/>
                </a:lnTo>
                <a:lnTo>
                  <a:pt x="8466" y="186267"/>
                </a:lnTo>
                <a:lnTo>
                  <a:pt x="8466" y="194734"/>
                </a:lnTo>
                <a:lnTo>
                  <a:pt x="8466" y="211667"/>
                </a:lnTo>
                <a:lnTo>
                  <a:pt x="8466" y="220134"/>
                </a:lnTo>
                <a:lnTo>
                  <a:pt x="8466" y="228600"/>
                </a:lnTo>
                <a:lnTo>
                  <a:pt x="8466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4"/>
                </a:lnTo>
                <a:lnTo>
                  <a:pt x="0" y="211667"/>
                </a:lnTo>
                <a:lnTo>
                  <a:pt x="0" y="203200"/>
                </a:lnTo>
                <a:lnTo>
                  <a:pt x="0" y="194734"/>
                </a:lnTo>
                <a:lnTo>
                  <a:pt x="0" y="186267"/>
                </a:lnTo>
                <a:lnTo>
                  <a:pt x="8466" y="177800"/>
                </a:lnTo>
                <a:lnTo>
                  <a:pt x="8466" y="169334"/>
                </a:lnTo>
                <a:lnTo>
                  <a:pt x="8466" y="160867"/>
                </a:lnTo>
                <a:lnTo>
                  <a:pt x="16933" y="152400"/>
                </a:lnTo>
                <a:lnTo>
                  <a:pt x="25400" y="143934"/>
                </a:lnTo>
                <a:lnTo>
                  <a:pt x="25400" y="143934"/>
                </a:lnTo>
                <a:lnTo>
                  <a:pt x="33866" y="135467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6" y="118534"/>
                </a:lnTo>
                <a:lnTo>
                  <a:pt x="67733" y="118534"/>
                </a:lnTo>
                <a:lnTo>
                  <a:pt x="76200" y="118534"/>
                </a:lnTo>
                <a:lnTo>
                  <a:pt x="84666" y="118534"/>
                </a:lnTo>
                <a:lnTo>
                  <a:pt x="93133" y="118534"/>
                </a:lnTo>
                <a:lnTo>
                  <a:pt x="101600" y="118534"/>
                </a:lnTo>
                <a:lnTo>
                  <a:pt x="110066" y="127000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35466" y="160867"/>
                </a:lnTo>
                <a:lnTo>
                  <a:pt x="135466" y="169334"/>
                </a:lnTo>
                <a:lnTo>
                  <a:pt x="135466" y="177800"/>
                </a:lnTo>
                <a:lnTo>
                  <a:pt x="143933" y="186267"/>
                </a:lnTo>
                <a:lnTo>
                  <a:pt x="143933" y="203200"/>
                </a:lnTo>
                <a:lnTo>
                  <a:pt x="135466" y="211667"/>
                </a:lnTo>
                <a:lnTo>
                  <a:pt x="135466" y="220134"/>
                </a:lnTo>
                <a:lnTo>
                  <a:pt x="135466" y="228600"/>
                </a:lnTo>
                <a:lnTo>
                  <a:pt x="127000" y="237067"/>
                </a:lnTo>
                <a:lnTo>
                  <a:pt x="127000" y="245534"/>
                </a:lnTo>
                <a:lnTo>
                  <a:pt x="118533" y="254000"/>
                </a:lnTo>
                <a:lnTo>
                  <a:pt x="110066" y="254000"/>
                </a:lnTo>
                <a:lnTo>
                  <a:pt x="101600" y="254000"/>
                </a:lnTo>
                <a:lnTo>
                  <a:pt x="93133" y="254000"/>
                </a:lnTo>
                <a:lnTo>
                  <a:pt x="76200" y="254000"/>
                </a:lnTo>
                <a:lnTo>
                  <a:pt x="67733" y="254000"/>
                </a:lnTo>
                <a:lnTo>
                  <a:pt x="50800" y="254000"/>
                </a:lnTo>
                <a:lnTo>
                  <a:pt x="42333" y="254000"/>
                </a:lnTo>
                <a:lnTo>
                  <a:pt x="33866" y="254000"/>
                </a:lnTo>
                <a:lnTo>
                  <a:pt x="25400" y="245534"/>
                </a:lnTo>
                <a:lnTo>
                  <a:pt x="16933" y="245534"/>
                </a:lnTo>
                <a:lnTo>
                  <a:pt x="8466" y="237067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472267" y="3081867"/>
            <a:ext cx="355601" cy="16934"/>
          </a:xfrm>
          <a:custGeom>
            <a:avLst/>
            <a:gdLst/>
            <a:ahLst/>
            <a:cxnLst/>
            <a:rect l="0" t="0" r="0" b="0"/>
            <a:pathLst>
              <a:path w="355601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10066" y="16933"/>
                </a:lnTo>
                <a:lnTo>
                  <a:pt x="127000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203200" y="8466"/>
                </a:lnTo>
                <a:lnTo>
                  <a:pt x="220133" y="8466"/>
                </a:lnTo>
                <a:lnTo>
                  <a:pt x="245533" y="8466"/>
                </a:lnTo>
                <a:lnTo>
                  <a:pt x="270933" y="8466"/>
                </a:lnTo>
                <a:lnTo>
                  <a:pt x="287866" y="8466"/>
                </a:lnTo>
                <a:lnTo>
                  <a:pt x="313266" y="8466"/>
                </a:lnTo>
                <a:lnTo>
                  <a:pt x="330200" y="8466"/>
                </a:lnTo>
                <a:lnTo>
                  <a:pt x="338666" y="16933"/>
                </a:lnTo>
                <a:lnTo>
                  <a:pt x="347133" y="16933"/>
                </a:lnTo>
                <a:lnTo>
                  <a:pt x="355600" y="16933"/>
                </a:lnTo>
                <a:lnTo>
                  <a:pt x="355600" y="16933"/>
                </a:lnTo>
                <a:lnTo>
                  <a:pt x="355600" y="16933"/>
                </a:lnTo>
                <a:lnTo>
                  <a:pt x="355600" y="16933"/>
                </a:lnTo>
                <a:lnTo>
                  <a:pt x="3556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540000" y="3166533"/>
            <a:ext cx="270934" cy="211668"/>
          </a:xfrm>
          <a:custGeom>
            <a:avLst/>
            <a:gdLst/>
            <a:ahLst/>
            <a:cxnLst/>
            <a:rect l="0" t="0" r="0" b="0"/>
            <a:pathLst>
              <a:path w="270934" h="211668">
                <a:moveTo>
                  <a:pt x="101600" y="101600"/>
                </a:moveTo>
                <a:lnTo>
                  <a:pt x="101600" y="101600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10067" y="93134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8533" y="76200"/>
                </a:lnTo>
                <a:lnTo>
                  <a:pt x="118533" y="67734"/>
                </a:lnTo>
                <a:lnTo>
                  <a:pt x="118533" y="59267"/>
                </a:lnTo>
                <a:lnTo>
                  <a:pt x="127000" y="42334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0067" y="16934"/>
                </a:lnTo>
                <a:lnTo>
                  <a:pt x="110067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3" y="152400"/>
                </a:lnTo>
                <a:lnTo>
                  <a:pt x="25400" y="160867"/>
                </a:lnTo>
                <a:lnTo>
                  <a:pt x="25400" y="169334"/>
                </a:lnTo>
                <a:lnTo>
                  <a:pt x="33867" y="177800"/>
                </a:lnTo>
                <a:lnTo>
                  <a:pt x="42333" y="186267"/>
                </a:lnTo>
                <a:lnTo>
                  <a:pt x="50800" y="186267"/>
                </a:lnTo>
                <a:lnTo>
                  <a:pt x="59267" y="194734"/>
                </a:lnTo>
                <a:lnTo>
                  <a:pt x="67733" y="194734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10067" y="169334"/>
                </a:lnTo>
                <a:lnTo>
                  <a:pt x="110067" y="160867"/>
                </a:lnTo>
                <a:lnTo>
                  <a:pt x="118533" y="152400"/>
                </a:lnTo>
                <a:lnTo>
                  <a:pt x="118533" y="135467"/>
                </a:lnTo>
                <a:lnTo>
                  <a:pt x="127000" y="127000"/>
                </a:lnTo>
                <a:lnTo>
                  <a:pt x="127000" y="118534"/>
                </a:lnTo>
                <a:lnTo>
                  <a:pt x="127000" y="101600"/>
                </a:lnTo>
                <a:lnTo>
                  <a:pt x="127000" y="93134"/>
                </a:lnTo>
                <a:lnTo>
                  <a:pt x="135467" y="84667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67734"/>
                </a:lnTo>
                <a:lnTo>
                  <a:pt x="135467" y="67734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67734"/>
                </a:lnTo>
                <a:lnTo>
                  <a:pt x="135467" y="67734"/>
                </a:lnTo>
                <a:lnTo>
                  <a:pt x="127000" y="67734"/>
                </a:lnTo>
                <a:lnTo>
                  <a:pt x="127000" y="76200"/>
                </a:lnTo>
                <a:lnTo>
                  <a:pt x="127000" y="84667"/>
                </a:lnTo>
                <a:lnTo>
                  <a:pt x="127000" y="93134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60867" y="186267"/>
                </a:lnTo>
                <a:lnTo>
                  <a:pt x="169333" y="186267"/>
                </a:lnTo>
                <a:lnTo>
                  <a:pt x="186267" y="194734"/>
                </a:lnTo>
                <a:lnTo>
                  <a:pt x="194733" y="203200"/>
                </a:lnTo>
                <a:lnTo>
                  <a:pt x="211667" y="203200"/>
                </a:lnTo>
                <a:lnTo>
                  <a:pt x="220133" y="203200"/>
                </a:lnTo>
                <a:lnTo>
                  <a:pt x="237067" y="211667"/>
                </a:lnTo>
                <a:lnTo>
                  <a:pt x="245533" y="211667"/>
                </a:lnTo>
                <a:lnTo>
                  <a:pt x="254000" y="211667"/>
                </a:lnTo>
                <a:lnTo>
                  <a:pt x="262467" y="211667"/>
                </a:lnTo>
                <a:lnTo>
                  <a:pt x="262467" y="211667"/>
                </a:lnTo>
                <a:lnTo>
                  <a:pt x="270933" y="203200"/>
                </a:lnTo>
                <a:lnTo>
                  <a:pt x="270933" y="203200"/>
                </a:lnTo>
                <a:lnTo>
                  <a:pt x="262467" y="203200"/>
                </a:lnTo>
                <a:lnTo>
                  <a:pt x="262467" y="203200"/>
                </a:lnTo>
                <a:lnTo>
                  <a:pt x="262467" y="203200"/>
                </a:lnTo>
                <a:lnTo>
                  <a:pt x="2624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954867" y="2734733"/>
            <a:ext cx="110067" cy="736601"/>
          </a:xfrm>
          <a:custGeom>
            <a:avLst/>
            <a:gdLst/>
            <a:ahLst/>
            <a:cxnLst/>
            <a:rect l="0" t="0" r="0" b="0"/>
            <a:pathLst>
              <a:path w="110067" h="736601">
                <a:moveTo>
                  <a:pt x="101600" y="0"/>
                </a:moveTo>
                <a:lnTo>
                  <a:pt x="101600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84666" y="25400"/>
                </a:lnTo>
                <a:lnTo>
                  <a:pt x="76200" y="42334"/>
                </a:lnTo>
                <a:lnTo>
                  <a:pt x="67733" y="59267"/>
                </a:lnTo>
                <a:lnTo>
                  <a:pt x="59266" y="84667"/>
                </a:lnTo>
                <a:lnTo>
                  <a:pt x="50800" y="110067"/>
                </a:lnTo>
                <a:lnTo>
                  <a:pt x="42333" y="135467"/>
                </a:lnTo>
                <a:lnTo>
                  <a:pt x="33866" y="169334"/>
                </a:lnTo>
                <a:lnTo>
                  <a:pt x="25400" y="194734"/>
                </a:lnTo>
                <a:lnTo>
                  <a:pt x="25400" y="228600"/>
                </a:lnTo>
                <a:lnTo>
                  <a:pt x="16933" y="262467"/>
                </a:lnTo>
                <a:lnTo>
                  <a:pt x="16933" y="296334"/>
                </a:lnTo>
                <a:lnTo>
                  <a:pt x="8466" y="330200"/>
                </a:lnTo>
                <a:lnTo>
                  <a:pt x="8466" y="364067"/>
                </a:lnTo>
                <a:lnTo>
                  <a:pt x="0" y="406400"/>
                </a:lnTo>
                <a:lnTo>
                  <a:pt x="0" y="440267"/>
                </a:lnTo>
                <a:lnTo>
                  <a:pt x="0" y="474134"/>
                </a:lnTo>
                <a:lnTo>
                  <a:pt x="0" y="516467"/>
                </a:lnTo>
                <a:lnTo>
                  <a:pt x="0" y="550334"/>
                </a:lnTo>
                <a:lnTo>
                  <a:pt x="0" y="575734"/>
                </a:lnTo>
                <a:lnTo>
                  <a:pt x="8466" y="609600"/>
                </a:lnTo>
                <a:lnTo>
                  <a:pt x="16933" y="643467"/>
                </a:lnTo>
                <a:lnTo>
                  <a:pt x="25400" y="660400"/>
                </a:lnTo>
                <a:lnTo>
                  <a:pt x="42333" y="685800"/>
                </a:lnTo>
                <a:lnTo>
                  <a:pt x="50800" y="702734"/>
                </a:lnTo>
                <a:lnTo>
                  <a:pt x="59266" y="719667"/>
                </a:lnTo>
                <a:lnTo>
                  <a:pt x="76200" y="728134"/>
                </a:lnTo>
                <a:lnTo>
                  <a:pt x="93133" y="736600"/>
                </a:lnTo>
                <a:lnTo>
                  <a:pt x="101600" y="736600"/>
                </a:lnTo>
                <a:lnTo>
                  <a:pt x="101600" y="736600"/>
                </a:lnTo>
                <a:lnTo>
                  <a:pt x="110066" y="728134"/>
                </a:lnTo>
                <a:lnTo>
                  <a:pt x="110066" y="728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056467" y="3022600"/>
            <a:ext cx="143934" cy="287868"/>
          </a:xfrm>
          <a:custGeom>
            <a:avLst/>
            <a:gdLst/>
            <a:ahLst/>
            <a:cxnLst/>
            <a:rect l="0" t="0" r="0" b="0"/>
            <a:pathLst>
              <a:path w="143934" h="287868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16933"/>
                </a:lnTo>
                <a:lnTo>
                  <a:pt x="135466" y="33867"/>
                </a:lnTo>
                <a:lnTo>
                  <a:pt x="135466" y="50800"/>
                </a:lnTo>
                <a:lnTo>
                  <a:pt x="127000" y="67733"/>
                </a:lnTo>
                <a:lnTo>
                  <a:pt x="118533" y="93133"/>
                </a:lnTo>
                <a:lnTo>
                  <a:pt x="101600" y="118533"/>
                </a:lnTo>
                <a:lnTo>
                  <a:pt x="84666" y="143933"/>
                </a:lnTo>
                <a:lnTo>
                  <a:pt x="76200" y="169333"/>
                </a:lnTo>
                <a:lnTo>
                  <a:pt x="59266" y="194733"/>
                </a:lnTo>
                <a:lnTo>
                  <a:pt x="50800" y="220133"/>
                </a:lnTo>
                <a:lnTo>
                  <a:pt x="33866" y="245533"/>
                </a:lnTo>
                <a:lnTo>
                  <a:pt x="16933" y="262467"/>
                </a:lnTo>
                <a:lnTo>
                  <a:pt x="8466" y="279400"/>
                </a:lnTo>
                <a:lnTo>
                  <a:pt x="8466" y="279400"/>
                </a:lnTo>
                <a:lnTo>
                  <a:pt x="0" y="287867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056467" y="3107267"/>
            <a:ext cx="152401" cy="135467"/>
          </a:xfrm>
          <a:custGeom>
            <a:avLst/>
            <a:gdLst/>
            <a:ahLst/>
            <a:cxnLst/>
            <a:rect l="0" t="0" r="0" b="0"/>
            <a:pathLst>
              <a:path w="152401" h="1354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6"/>
                </a:lnTo>
                <a:lnTo>
                  <a:pt x="50800" y="50800"/>
                </a:lnTo>
                <a:lnTo>
                  <a:pt x="59266" y="59266"/>
                </a:lnTo>
                <a:lnTo>
                  <a:pt x="76200" y="76200"/>
                </a:lnTo>
                <a:lnTo>
                  <a:pt x="84666" y="93133"/>
                </a:lnTo>
                <a:lnTo>
                  <a:pt x="101600" y="101600"/>
                </a:lnTo>
                <a:lnTo>
                  <a:pt x="110066" y="118533"/>
                </a:lnTo>
                <a:lnTo>
                  <a:pt x="118533" y="127000"/>
                </a:lnTo>
                <a:lnTo>
                  <a:pt x="127000" y="135466"/>
                </a:lnTo>
                <a:lnTo>
                  <a:pt x="127000" y="135466"/>
                </a:lnTo>
                <a:lnTo>
                  <a:pt x="135466" y="135466"/>
                </a:lnTo>
                <a:lnTo>
                  <a:pt x="143933" y="135466"/>
                </a:lnTo>
                <a:lnTo>
                  <a:pt x="143933" y="135466"/>
                </a:lnTo>
                <a:lnTo>
                  <a:pt x="143933" y="135466"/>
                </a:lnTo>
                <a:lnTo>
                  <a:pt x="152400" y="135466"/>
                </a:lnTo>
                <a:lnTo>
                  <a:pt x="152400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85067" y="3183467"/>
            <a:ext cx="169334" cy="33867"/>
          </a:xfrm>
          <a:custGeom>
            <a:avLst/>
            <a:gdLst/>
            <a:ahLst/>
            <a:cxnLst/>
            <a:rect l="0" t="0" r="0" b="0"/>
            <a:pathLst>
              <a:path w="169334" h="33867">
                <a:moveTo>
                  <a:pt x="0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33866" y="16933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33866"/>
                </a:lnTo>
                <a:lnTo>
                  <a:pt x="101600" y="33866"/>
                </a:lnTo>
                <a:lnTo>
                  <a:pt x="118533" y="25400"/>
                </a:lnTo>
                <a:lnTo>
                  <a:pt x="143933" y="25400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9333" y="8466"/>
                </a:lnTo>
                <a:lnTo>
                  <a:pt x="1693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488267" y="2946400"/>
            <a:ext cx="194734" cy="372534"/>
          </a:xfrm>
          <a:custGeom>
            <a:avLst/>
            <a:gdLst/>
            <a:ahLst/>
            <a:cxnLst/>
            <a:rect l="0" t="0" r="0" b="0"/>
            <a:pathLst>
              <a:path w="194734" h="3725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8466" y="270933"/>
                </a:lnTo>
                <a:lnTo>
                  <a:pt x="8466" y="296333"/>
                </a:lnTo>
                <a:lnTo>
                  <a:pt x="8466" y="313267"/>
                </a:lnTo>
                <a:lnTo>
                  <a:pt x="8466" y="321733"/>
                </a:lnTo>
                <a:lnTo>
                  <a:pt x="0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8466" y="330200"/>
                </a:lnTo>
                <a:lnTo>
                  <a:pt x="8466" y="313267"/>
                </a:lnTo>
                <a:lnTo>
                  <a:pt x="16933" y="304800"/>
                </a:lnTo>
                <a:lnTo>
                  <a:pt x="25400" y="279400"/>
                </a:lnTo>
                <a:lnTo>
                  <a:pt x="33866" y="262467"/>
                </a:lnTo>
                <a:lnTo>
                  <a:pt x="50800" y="245533"/>
                </a:lnTo>
                <a:lnTo>
                  <a:pt x="67733" y="228600"/>
                </a:lnTo>
                <a:lnTo>
                  <a:pt x="76200" y="211667"/>
                </a:lnTo>
                <a:lnTo>
                  <a:pt x="93133" y="203200"/>
                </a:lnTo>
                <a:lnTo>
                  <a:pt x="110066" y="203200"/>
                </a:lnTo>
                <a:lnTo>
                  <a:pt x="118533" y="203200"/>
                </a:lnTo>
                <a:lnTo>
                  <a:pt x="135466" y="203200"/>
                </a:lnTo>
                <a:lnTo>
                  <a:pt x="143933" y="203200"/>
                </a:lnTo>
                <a:lnTo>
                  <a:pt x="160866" y="211667"/>
                </a:lnTo>
                <a:lnTo>
                  <a:pt x="169333" y="220133"/>
                </a:lnTo>
                <a:lnTo>
                  <a:pt x="177800" y="228600"/>
                </a:lnTo>
                <a:lnTo>
                  <a:pt x="186266" y="237067"/>
                </a:lnTo>
                <a:lnTo>
                  <a:pt x="194733" y="254000"/>
                </a:lnTo>
                <a:lnTo>
                  <a:pt x="194733" y="270933"/>
                </a:lnTo>
                <a:lnTo>
                  <a:pt x="194733" y="287867"/>
                </a:lnTo>
                <a:lnTo>
                  <a:pt x="186266" y="313267"/>
                </a:lnTo>
                <a:lnTo>
                  <a:pt x="186266" y="330200"/>
                </a:lnTo>
                <a:lnTo>
                  <a:pt x="186266" y="347133"/>
                </a:lnTo>
                <a:lnTo>
                  <a:pt x="177800" y="355600"/>
                </a:lnTo>
                <a:lnTo>
                  <a:pt x="177800" y="364067"/>
                </a:lnTo>
                <a:lnTo>
                  <a:pt x="177800" y="372533"/>
                </a:lnTo>
                <a:lnTo>
                  <a:pt x="186266" y="372533"/>
                </a:lnTo>
                <a:lnTo>
                  <a:pt x="186266" y="372533"/>
                </a:lnTo>
                <a:lnTo>
                  <a:pt x="186266" y="364067"/>
                </a:lnTo>
                <a:lnTo>
                  <a:pt x="186266" y="364067"/>
                </a:lnTo>
                <a:lnTo>
                  <a:pt x="186266" y="355600"/>
                </a:lnTo>
                <a:lnTo>
                  <a:pt x="186266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572933" y="2743200"/>
            <a:ext cx="220135" cy="931334"/>
          </a:xfrm>
          <a:custGeom>
            <a:avLst/>
            <a:gdLst/>
            <a:ahLst/>
            <a:cxnLst/>
            <a:rect l="0" t="0" r="0" b="0"/>
            <a:pathLst>
              <a:path w="220135" h="931334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42334" y="8467"/>
                </a:lnTo>
                <a:lnTo>
                  <a:pt x="59267" y="16933"/>
                </a:lnTo>
                <a:lnTo>
                  <a:pt x="76200" y="33867"/>
                </a:lnTo>
                <a:lnTo>
                  <a:pt x="101600" y="50800"/>
                </a:lnTo>
                <a:lnTo>
                  <a:pt x="118534" y="84667"/>
                </a:lnTo>
                <a:lnTo>
                  <a:pt x="143934" y="118533"/>
                </a:lnTo>
                <a:lnTo>
                  <a:pt x="160867" y="160867"/>
                </a:lnTo>
                <a:lnTo>
                  <a:pt x="186267" y="203200"/>
                </a:lnTo>
                <a:lnTo>
                  <a:pt x="194734" y="254000"/>
                </a:lnTo>
                <a:lnTo>
                  <a:pt x="211667" y="304800"/>
                </a:lnTo>
                <a:lnTo>
                  <a:pt x="220134" y="355600"/>
                </a:lnTo>
                <a:lnTo>
                  <a:pt x="220134" y="406400"/>
                </a:lnTo>
                <a:lnTo>
                  <a:pt x="220134" y="457200"/>
                </a:lnTo>
                <a:lnTo>
                  <a:pt x="211667" y="499533"/>
                </a:lnTo>
                <a:lnTo>
                  <a:pt x="203200" y="550333"/>
                </a:lnTo>
                <a:lnTo>
                  <a:pt x="194734" y="601133"/>
                </a:lnTo>
                <a:lnTo>
                  <a:pt x="177800" y="660400"/>
                </a:lnTo>
                <a:lnTo>
                  <a:pt x="160867" y="711200"/>
                </a:lnTo>
                <a:lnTo>
                  <a:pt x="143934" y="762000"/>
                </a:lnTo>
                <a:lnTo>
                  <a:pt x="127000" y="812800"/>
                </a:lnTo>
                <a:lnTo>
                  <a:pt x="110067" y="846667"/>
                </a:lnTo>
                <a:lnTo>
                  <a:pt x="93134" y="880533"/>
                </a:lnTo>
                <a:lnTo>
                  <a:pt x="76200" y="905933"/>
                </a:lnTo>
                <a:lnTo>
                  <a:pt x="59267" y="922867"/>
                </a:lnTo>
                <a:lnTo>
                  <a:pt x="59267" y="922867"/>
                </a:lnTo>
                <a:lnTo>
                  <a:pt x="42334" y="931333"/>
                </a:lnTo>
                <a:lnTo>
                  <a:pt x="42334" y="931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9059333" y="880533"/>
            <a:ext cx="118534" cy="372535"/>
          </a:xfrm>
          <a:custGeom>
            <a:avLst/>
            <a:gdLst/>
            <a:ahLst/>
            <a:cxnLst/>
            <a:rect l="0" t="0" r="0" b="0"/>
            <a:pathLst>
              <a:path w="118534" h="372535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4"/>
                </a:lnTo>
                <a:lnTo>
                  <a:pt x="59267" y="25400"/>
                </a:lnTo>
                <a:lnTo>
                  <a:pt x="50801" y="33867"/>
                </a:lnTo>
                <a:lnTo>
                  <a:pt x="42333" y="42334"/>
                </a:lnTo>
                <a:lnTo>
                  <a:pt x="33867" y="59267"/>
                </a:lnTo>
                <a:lnTo>
                  <a:pt x="33867" y="84667"/>
                </a:lnTo>
                <a:lnTo>
                  <a:pt x="16934" y="101600"/>
                </a:lnTo>
                <a:lnTo>
                  <a:pt x="16934" y="127000"/>
                </a:lnTo>
                <a:lnTo>
                  <a:pt x="8467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70934"/>
                </a:lnTo>
                <a:lnTo>
                  <a:pt x="8467" y="296334"/>
                </a:lnTo>
                <a:lnTo>
                  <a:pt x="16934" y="313267"/>
                </a:lnTo>
                <a:lnTo>
                  <a:pt x="33867" y="330200"/>
                </a:lnTo>
                <a:lnTo>
                  <a:pt x="42333" y="347134"/>
                </a:lnTo>
                <a:lnTo>
                  <a:pt x="59267" y="364067"/>
                </a:lnTo>
                <a:lnTo>
                  <a:pt x="76200" y="372534"/>
                </a:lnTo>
                <a:lnTo>
                  <a:pt x="93134" y="372534"/>
                </a:lnTo>
                <a:lnTo>
                  <a:pt x="110067" y="372534"/>
                </a:lnTo>
                <a:lnTo>
                  <a:pt x="110067" y="372534"/>
                </a:lnTo>
                <a:lnTo>
                  <a:pt x="118533" y="372534"/>
                </a:lnTo>
                <a:lnTo>
                  <a:pt x="118533" y="372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9321800" y="922867"/>
            <a:ext cx="203201" cy="296334"/>
          </a:xfrm>
          <a:custGeom>
            <a:avLst/>
            <a:gdLst/>
            <a:ahLst/>
            <a:cxnLst/>
            <a:rect l="0" t="0" r="0" b="0"/>
            <a:pathLst>
              <a:path w="203201" h="296334">
                <a:moveTo>
                  <a:pt x="16934" y="8466"/>
                </a:move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69333"/>
                </a:lnTo>
                <a:lnTo>
                  <a:pt x="8466" y="186266"/>
                </a:lnTo>
                <a:lnTo>
                  <a:pt x="8466" y="203200"/>
                </a:lnTo>
                <a:lnTo>
                  <a:pt x="16934" y="220133"/>
                </a:lnTo>
                <a:lnTo>
                  <a:pt x="16934" y="237066"/>
                </a:lnTo>
                <a:lnTo>
                  <a:pt x="8466" y="245533"/>
                </a:lnTo>
                <a:lnTo>
                  <a:pt x="16934" y="262466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25400" y="270933"/>
                </a:lnTo>
                <a:lnTo>
                  <a:pt x="25400" y="262466"/>
                </a:lnTo>
                <a:lnTo>
                  <a:pt x="25400" y="245533"/>
                </a:lnTo>
                <a:lnTo>
                  <a:pt x="33867" y="228600"/>
                </a:lnTo>
                <a:lnTo>
                  <a:pt x="42333" y="211666"/>
                </a:lnTo>
                <a:lnTo>
                  <a:pt x="50800" y="194733"/>
                </a:lnTo>
                <a:lnTo>
                  <a:pt x="59267" y="186266"/>
                </a:lnTo>
                <a:lnTo>
                  <a:pt x="67733" y="160866"/>
                </a:lnTo>
                <a:lnTo>
                  <a:pt x="76200" y="152400"/>
                </a:lnTo>
                <a:lnTo>
                  <a:pt x="84666" y="135466"/>
                </a:lnTo>
                <a:lnTo>
                  <a:pt x="93134" y="127000"/>
                </a:lnTo>
                <a:lnTo>
                  <a:pt x="110067" y="118533"/>
                </a:lnTo>
                <a:lnTo>
                  <a:pt x="118533" y="118533"/>
                </a:lnTo>
                <a:lnTo>
                  <a:pt x="135467" y="118533"/>
                </a:lnTo>
                <a:lnTo>
                  <a:pt x="143933" y="127000"/>
                </a:lnTo>
                <a:lnTo>
                  <a:pt x="152400" y="135466"/>
                </a:lnTo>
                <a:lnTo>
                  <a:pt x="160866" y="152400"/>
                </a:lnTo>
                <a:lnTo>
                  <a:pt x="169334" y="160866"/>
                </a:lnTo>
                <a:lnTo>
                  <a:pt x="169334" y="186266"/>
                </a:lnTo>
                <a:lnTo>
                  <a:pt x="169334" y="203200"/>
                </a:lnTo>
                <a:lnTo>
                  <a:pt x="177800" y="220133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77800" y="254000"/>
                </a:lnTo>
                <a:lnTo>
                  <a:pt x="177800" y="262466"/>
                </a:lnTo>
                <a:lnTo>
                  <a:pt x="177800" y="270933"/>
                </a:lnTo>
                <a:lnTo>
                  <a:pt x="177800" y="279400"/>
                </a:lnTo>
                <a:lnTo>
                  <a:pt x="186267" y="287866"/>
                </a:lnTo>
                <a:lnTo>
                  <a:pt x="186267" y="287866"/>
                </a:lnTo>
                <a:lnTo>
                  <a:pt x="194733" y="296333"/>
                </a:lnTo>
                <a:lnTo>
                  <a:pt x="194733" y="296333"/>
                </a:lnTo>
                <a:lnTo>
                  <a:pt x="203200" y="296333"/>
                </a:lnTo>
                <a:lnTo>
                  <a:pt x="2032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9609667" y="1159933"/>
            <a:ext cx="33868" cy="160868"/>
          </a:xfrm>
          <a:custGeom>
            <a:avLst/>
            <a:gdLst/>
            <a:ahLst/>
            <a:cxnLst/>
            <a:rect l="0" t="0" r="0" b="0"/>
            <a:pathLst>
              <a:path w="33868" h="160868">
                <a:moveTo>
                  <a:pt x="25399" y="0"/>
                </a:moveTo>
                <a:lnTo>
                  <a:pt x="25399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25399" y="42334"/>
                </a:lnTo>
                <a:lnTo>
                  <a:pt x="25399" y="67734"/>
                </a:lnTo>
                <a:lnTo>
                  <a:pt x="25399" y="84667"/>
                </a:lnTo>
                <a:lnTo>
                  <a:pt x="16933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9804400" y="897467"/>
            <a:ext cx="33868" cy="338667"/>
          </a:xfrm>
          <a:custGeom>
            <a:avLst/>
            <a:gdLst/>
            <a:ahLst/>
            <a:cxnLst/>
            <a:rect l="0" t="0" r="0" b="0"/>
            <a:pathLst>
              <a:path w="33868" h="3386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7" y="59266"/>
                </a:lnTo>
                <a:lnTo>
                  <a:pt x="33867" y="76200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60866"/>
                </a:lnTo>
                <a:lnTo>
                  <a:pt x="33867" y="194733"/>
                </a:lnTo>
                <a:lnTo>
                  <a:pt x="25400" y="220133"/>
                </a:lnTo>
                <a:lnTo>
                  <a:pt x="25400" y="254000"/>
                </a:lnTo>
                <a:lnTo>
                  <a:pt x="16933" y="279400"/>
                </a:lnTo>
                <a:lnTo>
                  <a:pt x="8466" y="304800"/>
                </a:lnTo>
                <a:lnTo>
                  <a:pt x="8466" y="321733"/>
                </a:lnTo>
                <a:lnTo>
                  <a:pt x="8466" y="321733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829800" y="948267"/>
            <a:ext cx="203201" cy="262467"/>
          </a:xfrm>
          <a:custGeom>
            <a:avLst/>
            <a:gdLst/>
            <a:ahLst/>
            <a:cxnLst/>
            <a:rect l="0" t="0" r="0" b="0"/>
            <a:pathLst>
              <a:path w="203201" h="262467">
                <a:moveTo>
                  <a:pt x="194734" y="0"/>
                </a:moveTo>
                <a:lnTo>
                  <a:pt x="194734" y="0"/>
                </a:lnTo>
                <a:lnTo>
                  <a:pt x="203200" y="0"/>
                </a:lnTo>
                <a:lnTo>
                  <a:pt x="203200" y="0"/>
                </a:lnTo>
                <a:lnTo>
                  <a:pt x="194734" y="0"/>
                </a:lnTo>
                <a:lnTo>
                  <a:pt x="194734" y="8466"/>
                </a:lnTo>
                <a:lnTo>
                  <a:pt x="186266" y="16933"/>
                </a:lnTo>
                <a:lnTo>
                  <a:pt x="177800" y="33866"/>
                </a:lnTo>
                <a:lnTo>
                  <a:pt x="160867" y="42333"/>
                </a:lnTo>
                <a:lnTo>
                  <a:pt x="143933" y="59266"/>
                </a:lnTo>
                <a:lnTo>
                  <a:pt x="118534" y="76200"/>
                </a:lnTo>
                <a:lnTo>
                  <a:pt x="101600" y="93133"/>
                </a:lnTo>
                <a:lnTo>
                  <a:pt x="84667" y="118533"/>
                </a:lnTo>
                <a:lnTo>
                  <a:pt x="59266" y="127000"/>
                </a:lnTo>
                <a:lnTo>
                  <a:pt x="42334" y="143933"/>
                </a:lnTo>
                <a:lnTo>
                  <a:pt x="33866" y="160866"/>
                </a:lnTo>
                <a:lnTo>
                  <a:pt x="16934" y="160866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8467" y="169333"/>
                </a:lnTo>
                <a:lnTo>
                  <a:pt x="16934" y="169333"/>
                </a:lnTo>
                <a:lnTo>
                  <a:pt x="33866" y="160866"/>
                </a:lnTo>
                <a:lnTo>
                  <a:pt x="42334" y="152400"/>
                </a:lnTo>
                <a:lnTo>
                  <a:pt x="59266" y="143933"/>
                </a:lnTo>
                <a:lnTo>
                  <a:pt x="84667" y="143933"/>
                </a:lnTo>
                <a:lnTo>
                  <a:pt x="101600" y="135466"/>
                </a:lnTo>
                <a:lnTo>
                  <a:pt x="118534" y="135466"/>
                </a:lnTo>
                <a:lnTo>
                  <a:pt x="143933" y="135466"/>
                </a:lnTo>
                <a:lnTo>
                  <a:pt x="152400" y="143933"/>
                </a:lnTo>
                <a:lnTo>
                  <a:pt x="169334" y="152400"/>
                </a:lnTo>
                <a:lnTo>
                  <a:pt x="177800" y="160866"/>
                </a:lnTo>
                <a:lnTo>
                  <a:pt x="186266" y="177800"/>
                </a:lnTo>
                <a:lnTo>
                  <a:pt x="186266" y="186266"/>
                </a:lnTo>
                <a:lnTo>
                  <a:pt x="186266" y="203200"/>
                </a:lnTo>
                <a:lnTo>
                  <a:pt x="186266" y="220133"/>
                </a:lnTo>
                <a:lnTo>
                  <a:pt x="186266" y="237066"/>
                </a:lnTo>
                <a:lnTo>
                  <a:pt x="186266" y="245533"/>
                </a:lnTo>
                <a:lnTo>
                  <a:pt x="186266" y="262466"/>
                </a:lnTo>
                <a:lnTo>
                  <a:pt x="194734" y="262466"/>
                </a:lnTo>
                <a:lnTo>
                  <a:pt x="194734" y="262466"/>
                </a:lnTo>
                <a:lnTo>
                  <a:pt x="194734" y="262466"/>
                </a:lnTo>
                <a:lnTo>
                  <a:pt x="194734" y="262466"/>
                </a:lnTo>
                <a:lnTo>
                  <a:pt x="203200" y="254000"/>
                </a:lnTo>
                <a:lnTo>
                  <a:pt x="2032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126133" y="829733"/>
            <a:ext cx="177802" cy="406401"/>
          </a:xfrm>
          <a:custGeom>
            <a:avLst/>
            <a:gdLst/>
            <a:ahLst/>
            <a:cxnLst/>
            <a:rect l="0" t="0" r="0" b="0"/>
            <a:pathLst>
              <a:path w="177802" h="4064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16934"/>
                </a:lnTo>
                <a:lnTo>
                  <a:pt x="50801" y="25400"/>
                </a:lnTo>
                <a:lnTo>
                  <a:pt x="76200" y="42334"/>
                </a:lnTo>
                <a:lnTo>
                  <a:pt x="101601" y="59267"/>
                </a:lnTo>
                <a:lnTo>
                  <a:pt x="127001" y="93134"/>
                </a:lnTo>
                <a:lnTo>
                  <a:pt x="152400" y="127000"/>
                </a:lnTo>
                <a:lnTo>
                  <a:pt x="169334" y="160867"/>
                </a:lnTo>
                <a:lnTo>
                  <a:pt x="177801" y="186267"/>
                </a:lnTo>
                <a:lnTo>
                  <a:pt x="177801" y="220134"/>
                </a:lnTo>
                <a:lnTo>
                  <a:pt x="169334" y="245534"/>
                </a:lnTo>
                <a:lnTo>
                  <a:pt x="160867" y="279400"/>
                </a:lnTo>
                <a:lnTo>
                  <a:pt x="143933" y="304800"/>
                </a:lnTo>
                <a:lnTo>
                  <a:pt x="118533" y="338667"/>
                </a:lnTo>
                <a:lnTo>
                  <a:pt x="84667" y="372534"/>
                </a:lnTo>
                <a:lnTo>
                  <a:pt x="84667" y="372534"/>
                </a:lnTo>
                <a:lnTo>
                  <a:pt x="42333" y="406400"/>
                </a:lnTo>
                <a:lnTo>
                  <a:pt x="42333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8822267" y="1295400"/>
            <a:ext cx="228601" cy="533401"/>
          </a:xfrm>
          <a:custGeom>
            <a:avLst/>
            <a:gdLst/>
            <a:ahLst/>
            <a:cxnLst/>
            <a:rect l="0" t="0" r="0" b="0"/>
            <a:pathLst>
              <a:path w="228601" h="533401">
                <a:moveTo>
                  <a:pt x="228600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0133" y="8467"/>
                </a:lnTo>
                <a:lnTo>
                  <a:pt x="220133" y="8467"/>
                </a:lnTo>
                <a:lnTo>
                  <a:pt x="211667" y="8467"/>
                </a:lnTo>
                <a:lnTo>
                  <a:pt x="203199" y="16933"/>
                </a:lnTo>
                <a:lnTo>
                  <a:pt x="194733" y="25400"/>
                </a:lnTo>
                <a:lnTo>
                  <a:pt x="186266" y="33867"/>
                </a:lnTo>
                <a:lnTo>
                  <a:pt x="177800" y="42333"/>
                </a:lnTo>
                <a:lnTo>
                  <a:pt x="169333" y="59267"/>
                </a:lnTo>
                <a:lnTo>
                  <a:pt x="160866" y="67733"/>
                </a:lnTo>
                <a:lnTo>
                  <a:pt x="143933" y="84667"/>
                </a:lnTo>
                <a:lnTo>
                  <a:pt x="126999" y="110067"/>
                </a:lnTo>
                <a:lnTo>
                  <a:pt x="118533" y="127000"/>
                </a:lnTo>
                <a:lnTo>
                  <a:pt x="93133" y="143933"/>
                </a:lnTo>
                <a:lnTo>
                  <a:pt x="84666" y="169333"/>
                </a:lnTo>
                <a:lnTo>
                  <a:pt x="67733" y="194733"/>
                </a:lnTo>
                <a:lnTo>
                  <a:pt x="59267" y="220133"/>
                </a:lnTo>
                <a:lnTo>
                  <a:pt x="42333" y="245533"/>
                </a:lnTo>
                <a:lnTo>
                  <a:pt x="25400" y="270933"/>
                </a:lnTo>
                <a:lnTo>
                  <a:pt x="16933" y="296333"/>
                </a:lnTo>
                <a:lnTo>
                  <a:pt x="8466" y="321733"/>
                </a:lnTo>
                <a:lnTo>
                  <a:pt x="8466" y="347133"/>
                </a:lnTo>
                <a:lnTo>
                  <a:pt x="0" y="372533"/>
                </a:lnTo>
                <a:lnTo>
                  <a:pt x="0" y="389467"/>
                </a:lnTo>
                <a:lnTo>
                  <a:pt x="8466" y="414867"/>
                </a:lnTo>
                <a:lnTo>
                  <a:pt x="8466" y="423333"/>
                </a:lnTo>
                <a:lnTo>
                  <a:pt x="8466" y="440267"/>
                </a:lnTo>
                <a:lnTo>
                  <a:pt x="16933" y="457200"/>
                </a:lnTo>
                <a:lnTo>
                  <a:pt x="16933" y="465667"/>
                </a:lnTo>
                <a:lnTo>
                  <a:pt x="25400" y="474133"/>
                </a:lnTo>
                <a:lnTo>
                  <a:pt x="33866" y="482600"/>
                </a:lnTo>
                <a:lnTo>
                  <a:pt x="33866" y="491067"/>
                </a:lnTo>
                <a:lnTo>
                  <a:pt x="42333" y="499533"/>
                </a:lnTo>
                <a:lnTo>
                  <a:pt x="50799" y="508000"/>
                </a:lnTo>
                <a:lnTo>
                  <a:pt x="59267" y="516467"/>
                </a:lnTo>
                <a:lnTo>
                  <a:pt x="67733" y="524933"/>
                </a:lnTo>
                <a:lnTo>
                  <a:pt x="76200" y="524933"/>
                </a:lnTo>
                <a:lnTo>
                  <a:pt x="76200" y="524933"/>
                </a:lnTo>
                <a:lnTo>
                  <a:pt x="84666" y="533400"/>
                </a:lnTo>
                <a:lnTo>
                  <a:pt x="84666" y="533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9177866" y="1380067"/>
            <a:ext cx="237069" cy="389467"/>
          </a:xfrm>
          <a:custGeom>
            <a:avLst/>
            <a:gdLst/>
            <a:ahLst/>
            <a:cxnLst/>
            <a:rect l="0" t="0" r="0" b="0"/>
            <a:pathLst>
              <a:path w="237069" h="389467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8468" y="237066"/>
                </a:lnTo>
                <a:lnTo>
                  <a:pt x="8468" y="254000"/>
                </a:lnTo>
                <a:lnTo>
                  <a:pt x="8468" y="270933"/>
                </a:lnTo>
                <a:lnTo>
                  <a:pt x="8468" y="296333"/>
                </a:lnTo>
                <a:lnTo>
                  <a:pt x="16934" y="304800"/>
                </a:lnTo>
                <a:lnTo>
                  <a:pt x="16934" y="321733"/>
                </a:lnTo>
                <a:lnTo>
                  <a:pt x="16934" y="338666"/>
                </a:lnTo>
                <a:lnTo>
                  <a:pt x="16934" y="355600"/>
                </a:lnTo>
                <a:lnTo>
                  <a:pt x="25401" y="364066"/>
                </a:lnTo>
                <a:lnTo>
                  <a:pt x="25401" y="372533"/>
                </a:lnTo>
                <a:lnTo>
                  <a:pt x="25401" y="381000"/>
                </a:lnTo>
                <a:lnTo>
                  <a:pt x="25401" y="389466"/>
                </a:lnTo>
                <a:lnTo>
                  <a:pt x="25401" y="389466"/>
                </a:lnTo>
                <a:lnTo>
                  <a:pt x="25401" y="389466"/>
                </a:lnTo>
                <a:lnTo>
                  <a:pt x="25401" y="389466"/>
                </a:lnTo>
                <a:lnTo>
                  <a:pt x="25401" y="389466"/>
                </a:lnTo>
                <a:lnTo>
                  <a:pt x="25401" y="389466"/>
                </a:lnTo>
                <a:lnTo>
                  <a:pt x="25401" y="389466"/>
                </a:lnTo>
                <a:lnTo>
                  <a:pt x="25401" y="389466"/>
                </a:lnTo>
                <a:lnTo>
                  <a:pt x="16934" y="381000"/>
                </a:lnTo>
                <a:lnTo>
                  <a:pt x="16934" y="372533"/>
                </a:lnTo>
                <a:lnTo>
                  <a:pt x="8468" y="364066"/>
                </a:lnTo>
                <a:lnTo>
                  <a:pt x="8468" y="355600"/>
                </a:lnTo>
                <a:lnTo>
                  <a:pt x="8468" y="338666"/>
                </a:lnTo>
                <a:lnTo>
                  <a:pt x="8468" y="330200"/>
                </a:lnTo>
                <a:lnTo>
                  <a:pt x="16934" y="321733"/>
                </a:lnTo>
                <a:lnTo>
                  <a:pt x="16934" y="304800"/>
                </a:lnTo>
                <a:lnTo>
                  <a:pt x="16934" y="296333"/>
                </a:lnTo>
                <a:lnTo>
                  <a:pt x="25401" y="279400"/>
                </a:lnTo>
                <a:lnTo>
                  <a:pt x="25401" y="270933"/>
                </a:lnTo>
                <a:lnTo>
                  <a:pt x="33867" y="262466"/>
                </a:lnTo>
                <a:lnTo>
                  <a:pt x="33867" y="245533"/>
                </a:lnTo>
                <a:lnTo>
                  <a:pt x="42334" y="237066"/>
                </a:lnTo>
                <a:lnTo>
                  <a:pt x="50801" y="228600"/>
                </a:lnTo>
                <a:lnTo>
                  <a:pt x="59267" y="220133"/>
                </a:lnTo>
                <a:lnTo>
                  <a:pt x="67734" y="211666"/>
                </a:lnTo>
                <a:lnTo>
                  <a:pt x="76200" y="203200"/>
                </a:lnTo>
                <a:lnTo>
                  <a:pt x="84668" y="203200"/>
                </a:lnTo>
                <a:lnTo>
                  <a:pt x="93134" y="203200"/>
                </a:lnTo>
                <a:lnTo>
                  <a:pt x="101601" y="194733"/>
                </a:lnTo>
                <a:lnTo>
                  <a:pt x="110067" y="194733"/>
                </a:lnTo>
                <a:lnTo>
                  <a:pt x="118534" y="194733"/>
                </a:lnTo>
                <a:lnTo>
                  <a:pt x="127001" y="194733"/>
                </a:lnTo>
                <a:lnTo>
                  <a:pt x="135467" y="203200"/>
                </a:lnTo>
                <a:lnTo>
                  <a:pt x="143934" y="203200"/>
                </a:lnTo>
                <a:lnTo>
                  <a:pt x="152400" y="203200"/>
                </a:lnTo>
                <a:lnTo>
                  <a:pt x="160868" y="211666"/>
                </a:lnTo>
                <a:lnTo>
                  <a:pt x="169334" y="220133"/>
                </a:lnTo>
                <a:lnTo>
                  <a:pt x="169334" y="228600"/>
                </a:lnTo>
                <a:lnTo>
                  <a:pt x="186267" y="237066"/>
                </a:lnTo>
                <a:lnTo>
                  <a:pt x="186267" y="245533"/>
                </a:lnTo>
                <a:lnTo>
                  <a:pt x="194734" y="254000"/>
                </a:lnTo>
                <a:lnTo>
                  <a:pt x="194734" y="262466"/>
                </a:lnTo>
                <a:lnTo>
                  <a:pt x="203201" y="270933"/>
                </a:lnTo>
                <a:lnTo>
                  <a:pt x="203201" y="279400"/>
                </a:lnTo>
                <a:lnTo>
                  <a:pt x="203201" y="287866"/>
                </a:lnTo>
                <a:lnTo>
                  <a:pt x="211667" y="304800"/>
                </a:lnTo>
                <a:lnTo>
                  <a:pt x="211667" y="304800"/>
                </a:lnTo>
                <a:lnTo>
                  <a:pt x="211667" y="321733"/>
                </a:lnTo>
                <a:lnTo>
                  <a:pt x="211667" y="321733"/>
                </a:lnTo>
                <a:lnTo>
                  <a:pt x="220134" y="338666"/>
                </a:lnTo>
                <a:lnTo>
                  <a:pt x="220134" y="338666"/>
                </a:lnTo>
                <a:lnTo>
                  <a:pt x="220134" y="355600"/>
                </a:lnTo>
                <a:lnTo>
                  <a:pt x="220134" y="355600"/>
                </a:lnTo>
                <a:lnTo>
                  <a:pt x="228600" y="364066"/>
                </a:lnTo>
                <a:lnTo>
                  <a:pt x="228600" y="372533"/>
                </a:lnTo>
                <a:lnTo>
                  <a:pt x="228600" y="372533"/>
                </a:lnTo>
                <a:lnTo>
                  <a:pt x="228600" y="381000"/>
                </a:lnTo>
                <a:lnTo>
                  <a:pt x="228600" y="381000"/>
                </a:lnTo>
                <a:lnTo>
                  <a:pt x="228600" y="389466"/>
                </a:lnTo>
                <a:lnTo>
                  <a:pt x="228600" y="389466"/>
                </a:lnTo>
                <a:lnTo>
                  <a:pt x="228600" y="389466"/>
                </a:lnTo>
                <a:lnTo>
                  <a:pt x="228600" y="389466"/>
                </a:lnTo>
                <a:lnTo>
                  <a:pt x="228600" y="389466"/>
                </a:lnTo>
                <a:lnTo>
                  <a:pt x="237068" y="389466"/>
                </a:lnTo>
                <a:lnTo>
                  <a:pt x="237068" y="389466"/>
                </a:lnTo>
                <a:lnTo>
                  <a:pt x="237068" y="389466"/>
                </a:lnTo>
                <a:lnTo>
                  <a:pt x="237068" y="389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9558866" y="1422400"/>
            <a:ext cx="42335" cy="152401"/>
          </a:xfrm>
          <a:custGeom>
            <a:avLst/>
            <a:gdLst/>
            <a:ahLst/>
            <a:cxnLst/>
            <a:rect l="0" t="0" r="0" b="0"/>
            <a:pathLst>
              <a:path w="42335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8468" y="42333"/>
                </a:lnTo>
                <a:lnTo>
                  <a:pt x="8468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25401" y="101600"/>
                </a:lnTo>
                <a:lnTo>
                  <a:pt x="25401" y="110067"/>
                </a:lnTo>
                <a:lnTo>
                  <a:pt x="33867" y="127000"/>
                </a:lnTo>
                <a:lnTo>
                  <a:pt x="33867" y="135467"/>
                </a:lnTo>
                <a:lnTo>
                  <a:pt x="42334" y="143933"/>
                </a:lnTo>
                <a:lnTo>
                  <a:pt x="42334" y="143933"/>
                </a:lnTo>
                <a:lnTo>
                  <a:pt x="42334" y="152400"/>
                </a:lnTo>
                <a:lnTo>
                  <a:pt x="42334" y="152400"/>
                </a:lnTo>
                <a:lnTo>
                  <a:pt x="42334" y="152400"/>
                </a:lnTo>
                <a:lnTo>
                  <a:pt x="42334" y="152400"/>
                </a:lnTo>
                <a:lnTo>
                  <a:pt x="42334" y="143933"/>
                </a:lnTo>
                <a:lnTo>
                  <a:pt x="42334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9465733" y="1498600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25400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1" y="0"/>
                </a:lnTo>
                <a:lnTo>
                  <a:pt x="194734" y="0"/>
                </a:lnTo>
                <a:lnTo>
                  <a:pt x="194734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9558866" y="1701800"/>
            <a:ext cx="127002" cy="1"/>
          </a:xfrm>
          <a:custGeom>
            <a:avLst/>
            <a:gdLst/>
            <a:ahLst/>
            <a:cxnLst/>
            <a:rect l="0" t="0" r="0" b="0"/>
            <a:pathLst>
              <a:path w="127002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1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0067" y="0"/>
                </a:lnTo>
                <a:lnTo>
                  <a:pt x="127001" y="0"/>
                </a:lnTo>
                <a:lnTo>
                  <a:pt x="12700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9821333" y="1507067"/>
            <a:ext cx="228601" cy="262467"/>
          </a:xfrm>
          <a:custGeom>
            <a:avLst/>
            <a:gdLst/>
            <a:ahLst/>
            <a:cxnLst/>
            <a:rect l="0" t="0" r="0" b="0"/>
            <a:pathLst>
              <a:path w="228601" h="262467">
                <a:moveTo>
                  <a:pt x="177801" y="50800"/>
                </a:moveTo>
                <a:lnTo>
                  <a:pt x="177801" y="50800"/>
                </a:lnTo>
                <a:lnTo>
                  <a:pt x="169334" y="50800"/>
                </a:lnTo>
                <a:lnTo>
                  <a:pt x="169334" y="59266"/>
                </a:lnTo>
                <a:lnTo>
                  <a:pt x="169334" y="59266"/>
                </a:lnTo>
                <a:lnTo>
                  <a:pt x="169334" y="50800"/>
                </a:lnTo>
                <a:lnTo>
                  <a:pt x="169334" y="50800"/>
                </a:lnTo>
                <a:lnTo>
                  <a:pt x="169334" y="50800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9334" y="33866"/>
                </a:lnTo>
                <a:lnTo>
                  <a:pt x="160867" y="25400"/>
                </a:lnTo>
                <a:lnTo>
                  <a:pt x="160867" y="16933"/>
                </a:lnTo>
                <a:lnTo>
                  <a:pt x="152400" y="16933"/>
                </a:lnTo>
                <a:lnTo>
                  <a:pt x="143933" y="8466"/>
                </a:lnTo>
                <a:lnTo>
                  <a:pt x="143933" y="0"/>
                </a:lnTo>
                <a:lnTo>
                  <a:pt x="127001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1" y="0"/>
                </a:lnTo>
                <a:lnTo>
                  <a:pt x="93134" y="0"/>
                </a:lnTo>
                <a:lnTo>
                  <a:pt x="84667" y="0"/>
                </a:lnTo>
                <a:lnTo>
                  <a:pt x="67733" y="8466"/>
                </a:lnTo>
                <a:lnTo>
                  <a:pt x="59267" y="16933"/>
                </a:lnTo>
                <a:lnTo>
                  <a:pt x="50801" y="25400"/>
                </a:lnTo>
                <a:lnTo>
                  <a:pt x="33867" y="33866"/>
                </a:lnTo>
                <a:lnTo>
                  <a:pt x="25401" y="50800"/>
                </a:lnTo>
                <a:lnTo>
                  <a:pt x="16934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94733"/>
                </a:lnTo>
                <a:lnTo>
                  <a:pt x="16934" y="211666"/>
                </a:lnTo>
                <a:lnTo>
                  <a:pt x="33867" y="220133"/>
                </a:lnTo>
                <a:lnTo>
                  <a:pt x="50801" y="237066"/>
                </a:lnTo>
                <a:lnTo>
                  <a:pt x="59267" y="245533"/>
                </a:lnTo>
                <a:lnTo>
                  <a:pt x="76200" y="254000"/>
                </a:lnTo>
                <a:lnTo>
                  <a:pt x="93134" y="254000"/>
                </a:lnTo>
                <a:lnTo>
                  <a:pt x="110067" y="262466"/>
                </a:lnTo>
                <a:lnTo>
                  <a:pt x="127001" y="262466"/>
                </a:lnTo>
                <a:lnTo>
                  <a:pt x="152400" y="254000"/>
                </a:lnTo>
                <a:lnTo>
                  <a:pt x="169334" y="254000"/>
                </a:lnTo>
                <a:lnTo>
                  <a:pt x="186267" y="245533"/>
                </a:lnTo>
                <a:lnTo>
                  <a:pt x="203201" y="245533"/>
                </a:lnTo>
                <a:lnTo>
                  <a:pt x="220133" y="237066"/>
                </a:lnTo>
                <a:lnTo>
                  <a:pt x="220133" y="237066"/>
                </a:lnTo>
                <a:lnTo>
                  <a:pt x="228600" y="237066"/>
                </a:lnTo>
                <a:lnTo>
                  <a:pt x="228600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0151534" y="1727200"/>
            <a:ext cx="33867" cy="169334"/>
          </a:xfrm>
          <a:custGeom>
            <a:avLst/>
            <a:gdLst/>
            <a:ahLst/>
            <a:cxnLst/>
            <a:rect l="0" t="0" r="0" b="0"/>
            <a:pathLst>
              <a:path w="33867" h="1693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42333"/>
                </a:lnTo>
                <a:lnTo>
                  <a:pt x="33866" y="59267"/>
                </a:lnTo>
                <a:lnTo>
                  <a:pt x="33866" y="76200"/>
                </a:lnTo>
                <a:lnTo>
                  <a:pt x="33866" y="93133"/>
                </a:lnTo>
                <a:lnTo>
                  <a:pt x="33866" y="110067"/>
                </a:lnTo>
                <a:lnTo>
                  <a:pt x="16932" y="127000"/>
                </a:lnTo>
                <a:lnTo>
                  <a:pt x="16932" y="152400"/>
                </a:lnTo>
                <a:lnTo>
                  <a:pt x="8466" y="160867"/>
                </a:lnTo>
                <a:lnTo>
                  <a:pt x="8466" y="160867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0388600" y="1439333"/>
            <a:ext cx="33867" cy="313268"/>
          </a:xfrm>
          <a:custGeom>
            <a:avLst/>
            <a:gdLst/>
            <a:ahLst/>
            <a:cxnLst/>
            <a:rect l="0" t="0" r="0" b="0"/>
            <a:pathLst>
              <a:path w="33867" h="313268">
                <a:moveTo>
                  <a:pt x="8466" y="8467"/>
                </a:move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25400" y="76200"/>
                </a:lnTo>
                <a:lnTo>
                  <a:pt x="25400" y="93134"/>
                </a:lnTo>
                <a:lnTo>
                  <a:pt x="33866" y="118534"/>
                </a:lnTo>
                <a:lnTo>
                  <a:pt x="33866" y="143934"/>
                </a:lnTo>
                <a:lnTo>
                  <a:pt x="33866" y="169334"/>
                </a:lnTo>
                <a:lnTo>
                  <a:pt x="33866" y="194734"/>
                </a:lnTo>
                <a:lnTo>
                  <a:pt x="25400" y="220134"/>
                </a:lnTo>
                <a:lnTo>
                  <a:pt x="25400" y="245534"/>
                </a:lnTo>
                <a:lnTo>
                  <a:pt x="25400" y="262467"/>
                </a:lnTo>
                <a:lnTo>
                  <a:pt x="25400" y="279400"/>
                </a:lnTo>
                <a:lnTo>
                  <a:pt x="25400" y="296334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0397066" y="1473200"/>
            <a:ext cx="228601" cy="262468"/>
          </a:xfrm>
          <a:custGeom>
            <a:avLst/>
            <a:gdLst/>
            <a:ahLst/>
            <a:cxnLst/>
            <a:rect l="0" t="0" r="0" b="0"/>
            <a:pathLst>
              <a:path w="228601" h="262468">
                <a:moveTo>
                  <a:pt x="160868" y="0"/>
                </a:moveTo>
                <a:lnTo>
                  <a:pt x="160868" y="0"/>
                </a:lnTo>
                <a:lnTo>
                  <a:pt x="160868" y="0"/>
                </a:lnTo>
                <a:lnTo>
                  <a:pt x="160868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4" y="25400"/>
                </a:lnTo>
                <a:lnTo>
                  <a:pt x="135468" y="33867"/>
                </a:lnTo>
                <a:lnTo>
                  <a:pt x="127001" y="59267"/>
                </a:lnTo>
                <a:lnTo>
                  <a:pt x="110067" y="76200"/>
                </a:lnTo>
                <a:lnTo>
                  <a:pt x="84668" y="93133"/>
                </a:lnTo>
                <a:lnTo>
                  <a:pt x="67734" y="110067"/>
                </a:lnTo>
                <a:lnTo>
                  <a:pt x="50801" y="127000"/>
                </a:lnTo>
                <a:lnTo>
                  <a:pt x="33867" y="143933"/>
                </a:lnTo>
                <a:lnTo>
                  <a:pt x="16934" y="152400"/>
                </a:lnTo>
                <a:lnTo>
                  <a:pt x="8468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69333"/>
                </a:lnTo>
                <a:lnTo>
                  <a:pt x="8468" y="169333"/>
                </a:lnTo>
                <a:lnTo>
                  <a:pt x="25400" y="169333"/>
                </a:lnTo>
                <a:lnTo>
                  <a:pt x="33867" y="160867"/>
                </a:lnTo>
                <a:lnTo>
                  <a:pt x="59268" y="152400"/>
                </a:lnTo>
                <a:lnTo>
                  <a:pt x="76200" y="152400"/>
                </a:lnTo>
                <a:lnTo>
                  <a:pt x="110067" y="152400"/>
                </a:lnTo>
                <a:lnTo>
                  <a:pt x="127001" y="152400"/>
                </a:lnTo>
                <a:lnTo>
                  <a:pt x="152400" y="160867"/>
                </a:lnTo>
                <a:lnTo>
                  <a:pt x="169334" y="160867"/>
                </a:lnTo>
                <a:lnTo>
                  <a:pt x="186267" y="169333"/>
                </a:lnTo>
                <a:lnTo>
                  <a:pt x="203201" y="186267"/>
                </a:lnTo>
                <a:lnTo>
                  <a:pt x="211668" y="194733"/>
                </a:lnTo>
                <a:lnTo>
                  <a:pt x="220134" y="211667"/>
                </a:lnTo>
                <a:lnTo>
                  <a:pt x="228600" y="220133"/>
                </a:lnTo>
                <a:lnTo>
                  <a:pt x="228600" y="237067"/>
                </a:lnTo>
                <a:lnTo>
                  <a:pt x="228600" y="245533"/>
                </a:lnTo>
                <a:lnTo>
                  <a:pt x="228600" y="254000"/>
                </a:lnTo>
                <a:lnTo>
                  <a:pt x="228600" y="262467"/>
                </a:lnTo>
                <a:lnTo>
                  <a:pt x="228600" y="262467"/>
                </a:lnTo>
                <a:lnTo>
                  <a:pt x="228600" y="262467"/>
                </a:lnTo>
                <a:lnTo>
                  <a:pt x="228600" y="262467"/>
                </a:lnTo>
                <a:lnTo>
                  <a:pt x="2286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0634134" y="1380067"/>
            <a:ext cx="203201" cy="533401"/>
          </a:xfrm>
          <a:custGeom>
            <a:avLst/>
            <a:gdLst/>
            <a:ahLst/>
            <a:cxnLst/>
            <a:rect l="0" t="0" r="0" b="0"/>
            <a:pathLst>
              <a:path w="203201" h="533401">
                <a:moveTo>
                  <a:pt x="16932" y="8466"/>
                </a:moveTo>
                <a:lnTo>
                  <a:pt x="16932" y="0"/>
                </a:lnTo>
                <a:lnTo>
                  <a:pt x="25399" y="0"/>
                </a:lnTo>
                <a:lnTo>
                  <a:pt x="33866" y="0"/>
                </a:lnTo>
                <a:lnTo>
                  <a:pt x="50800" y="0"/>
                </a:lnTo>
                <a:lnTo>
                  <a:pt x="67732" y="0"/>
                </a:lnTo>
                <a:lnTo>
                  <a:pt x="84666" y="16933"/>
                </a:lnTo>
                <a:lnTo>
                  <a:pt x="101599" y="33866"/>
                </a:lnTo>
                <a:lnTo>
                  <a:pt x="127000" y="50800"/>
                </a:lnTo>
                <a:lnTo>
                  <a:pt x="152400" y="76200"/>
                </a:lnTo>
                <a:lnTo>
                  <a:pt x="169332" y="110066"/>
                </a:lnTo>
                <a:lnTo>
                  <a:pt x="186266" y="143933"/>
                </a:lnTo>
                <a:lnTo>
                  <a:pt x="203200" y="186266"/>
                </a:lnTo>
                <a:lnTo>
                  <a:pt x="203200" y="220133"/>
                </a:lnTo>
                <a:lnTo>
                  <a:pt x="203200" y="254000"/>
                </a:lnTo>
                <a:lnTo>
                  <a:pt x="186266" y="287866"/>
                </a:lnTo>
                <a:lnTo>
                  <a:pt x="169332" y="321733"/>
                </a:lnTo>
                <a:lnTo>
                  <a:pt x="152400" y="355600"/>
                </a:lnTo>
                <a:lnTo>
                  <a:pt x="127000" y="389466"/>
                </a:lnTo>
                <a:lnTo>
                  <a:pt x="101599" y="423333"/>
                </a:lnTo>
                <a:lnTo>
                  <a:pt x="59266" y="457200"/>
                </a:lnTo>
                <a:lnTo>
                  <a:pt x="33866" y="499533"/>
                </a:lnTo>
                <a:lnTo>
                  <a:pt x="33866" y="499533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162800" y="2048933"/>
            <a:ext cx="33867" cy="50801"/>
          </a:xfrm>
          <a:custGeom>
            <a:avLst/>
            <a:gdLst/>
            <a:ahLst/>
            <a:cxnLst/>
            <a:rect l="0" t="0" r="0" b="0"/>
            <a:pathLst>
              <a:path w="33867" h="508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766733" y="2023533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25400" y="33867"/>
                </a:moveTo>
                <a:lnTo>
                  <a:pt x="25400" y="33867"/>
                </a:lnTo>
                <a:lnTo>
                  <a:pt x="25400" y="33867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917267" y="2082800"/>
            <a:ext cx="25401" cy="42334"/>
          </a:xfrm>
          <a:custGeom>
            <a:avLst/>
            <a:gdLst/>
            <a:ahLst/>
            <a:cxnLst/>
            <a:rect l="0" t="0" r="0" b="0"/>
            <a:pathLst>
              <a:path w="25401" h="42334">
                <a:moveTo>
                  <a:pt x="25400" y="25400"/>
                </a:moveTo>
                <a:lnTo>
                  <a:pt x="16933" y="25400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874933" y="2048933"/>
            <a:ext cx="76201" cy="93135"/>
          </a:xfrm>
          <a:custGeom>
            <a:avLst/>
            <a:gdLst/>
            <a:ahLst/>
            <a:cxnLst/>
            <a:rect l="0" t="0" r="0" b="0"/>
            <a:pathLst>
              <a:path w="76201" h="93135">
                <a:moveTo>
                  <a:pt x="50800" y="25400"/>
                </a:move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4" y="25400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42334"/>
                </a:lnTo>
                <a:lnTo>
                  <a:pt x="42334" y="42334"/>
                </a:lnTo>
                <a:lnTo>
                  <a:pt x="50800" y="50800"/>
                </a:lnTo>
                <a:lnTo>
                  <a:pt x="50800" y="59267"/>
                </a:lnTo>
                <a:lnTo>
                  <a:pt x="50800" y="67734"/>
                </a:lnTo>
                <a:lnTo>
                  <a:pt x="50800" y="67734"/>
                </a:lnTo>
                <a:lnTo>
                  <a:pt x="59267" y="76200"/>
                </a:lnTo>
                <a:lnTo>
                  <a:pt x="59267" y="84667"/>
                </a:lnTo>
                <a:lnTo>
                  <a:pt x="59267" y="84667"/>
                </a:lnTo>
                <a:lnTo>
                  <a:pt x="59267" y="84667"/>
                </a:lnTo>
                <a:lnTo>
                  <a:pt x="67734" y="84667"/>
                </a:lnTo>
                <a:lnTo>
                  <a:pt x="67734" y="84667"/>
                </a:lnTo>
                <a:lnTo>
                  <a:pt x="67734" y="76200"/>
                </a:lnTo>
                <a:lnTo>
                  <a:pt x="67734" y="67734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33867"/>
                </a:lnTo>
                <a:lnTo>
                  <a:pt x="76200" y="25400"/>
                </a:lnTo>
                <a:lnTo>
                  <a:pt x="67734" y="16934"/>
                </a:lnTo>
                <a:lnTo>
                  <a:pt x="67734" y="16934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25401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25401" y="84667"/>
                </a:lnTo>
                <a:lnTo>
                  <a:pt x="33867" y="84667"/>
                </a:lnTo>
                <a:lnTo>
                  <a:pt x="42334" y="93134"/>
                </a:lnTo>
                <a:lnTo>
                  <a:pt x="42334" y="93134"/>
                </a:lnTo>
                <a:lnTo>
                  <a:pt x="50800" y="93134"/>
                </a:lnTo>
                <a:lnTo>
                  <a:pt x="59267" y="84667"/>
                </a:lnTo>
                <a:lnTo>
                  <a:pt x="67734" y="84667"/>
                </a:lnTo>
                <a:lnTo>
                  <a:pt x="67734" y="76200"/>
                </a:lnTo>
                <a:lnTo>
                  <a:pt x="76200" y="67734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33867"/>
                </a:lnTo>
                <a:lnTo>
                  <a:pt x="76200" y="25400"/>
                </a:lnTo>
                <a:lnTo>
                  <a:pt x="67734" y="16934"/>
                </a:lnTo>
                <a:lnTo>
                  <a:pt x="67734" y="16934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1" y="42334"/>
                </a:lnTo>
                <a:lnTo>
                  <a:pt x="25401" y="50800"/>
                </a:lnTo>
                <a:lnTo>
                  <a:pt x="25401" y="50800"/>
                </a:lnTo>
                <a:lnTo>
                  <a:pt x="25401" y="67734"/>
                </a:lnTo>
                <a:lnTo>
                  <a:pt x="25401" y="67734"/>
                </a:lnTo>
                <a:lnTo>
                  <a:pt x="25401" y="76200"/>
                </a:lnTo>
                <a:lnTo>
                  <a:pt x="33867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59267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5020733" y="2023533"/>
            <a:ext cx="67735" cy="101601"/>
          </a:xfrm>
          <a:custGeom>
            <a:avLst/>
            <a:gdLst/>
            <a:ahLst/>
            <a:cxnLst/>
            <a:rect l="0" t="0" r="0" b="0"/>
            <a:pathLst>
              <a:path w="67735" h="101601">
                <a:moveTo>
                  <a:pt x="42334" y="33867"/>
                </a:moveTo>
                <a:lnTo>
                  <a:pt x="33867" y="33867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9267"/>
                </a:lnTo>
                <a:lnTo>
                  <a:pt x="33867" y="67734"/>
                </a:lnTo>
                <a:lnTo>
                  <a:pt x="42334" y="67734"/>
                </a:lnTo>
                <a:lnTo>
                  <a:pt x="42334" y="76200"/>
                </a:lnTo>
                <a:lnTo>
                  <a:pt x="42334" y="76200"/>
                </a:lnTo>
                <a:lnTo>
                  <a:pt x="50800" y="84667"/>
                </a:lnTo>
                <a:lnTo>
                  <a:pt x="50800" y="84667"/>
                </a:lnTo>
                <a:lnTo>
                  <a:pt x="50800" y="84667"/>
                </a:lnTo>
                <a:lnTo>
                  <a:pt x="59267" y="76200"/>
                </a:lnTo>
                <a:lnTo>
                  <a:pt x="59267" y="76200"/>
                </a:lnTo>
                <a:lnTo>
                  <a:pt x="67734" y="67734"/>
                </a:lnTo>
                <a:lnTo>
                  <a:pt x="67734" y="67734"/>
                </a:lnTo>
                <a:lnTo>
                  <a:pt x="67734" y="59267"/>
                </a:lnTo>
                <a:lnTo>
                  <a:pt x="67734" y="50800"/>
                </a:lnTo>
                <a:lnTo>
                  <a:pt x="59267" y="50800"/>
                </a:lnTo>
                <a:lnTo>
                  <a:pt x="59267" y="42334"/>
                </a:lnTo>
                <a:lnTo>
                  <a:pt x="50800" y="33867"/>
                </a:lnTo>
                <a:lnTo>
                  <a:pt x="42334" y="33867"/>
                </a:lnTo>
                <a:lnTo>
                  <a:pt x="42334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16934" y="42334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8467" y="101600"/>
                </a:lnTo>
                <a:lnTo>
                  <a:pt x="16934" y="101600"/>
                </a:lnTo>
                <a:lnTo>
                  <a:pt x="16934" y="101600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4" y="84667"/>
                </a:lnTo>
                <a:lnTo>
                  <a:pt x="50800" y="76200"/>
                </a:lnTo>
                <a:lnTo>
                  <a:pt x="59267" y="67734"/>
                </a:lnTo>
                <a:lnTo>
                  <a:pt x="59267" y="59267"/>
                </a:lnTo>
                <a:lnTo>
                  <a:pt x="67734" y="42334"/>
                </a:lnTo>
                <a:lnTo>
                  <a:pt x="67734" y="33867"/>
                </a:lnTo>
                <a:lnTo>
                  <a:pt x="67734" y="25400"/>
                </a:lnTo>
                <a:lnTo>
                  <a:pt x="67734" y="16934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8467"/>
                </a:lnTo>
                <a:lnTo>
                  <a:pt x="16934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42334"/>
                </a:lnTo>
                <a:lnTo>
                  <a:pt x="0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128934" y="2040467"/>
            <a:ext cx="84667" cy="76201"/>
          </a:xfrm>
          <a:custGeom>
            <a:avLst/>
            <a:gdLst/>
            <a:ahLst/>
            <a:cxnLst/>
            <a:rect l="0" t="0" r="0" b="0"/>
            <a:pathLst>
              <a:path w="84667" h="76201">
                <a:moveTo>
                  <a:pt x="50799" y="0"/>
                </a:move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25399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16933" y="50800"/>
                </a:lnTo>
                <a:lnTo>
                  <a:pt x="25399" y="59266"/>
                </a:lnTo>
                <a:lnTo>
                  <a:pt x="33866" y="67733"/>
                </a:lnTo>
                <a:lnTo>
                  <a:pt x="42333" y="76200"/>
                </a:lnTo>
                <a:lnTo>
                  <a:pt x="59266" y="76200"/>
                </a:lnTo>
                <a:lnTo>
                  <a:pt x="67732" y="76200"/>
                </a:lnTo>
                <a:lnTo>
                  <a:pt x="76200" y="67733"/>
                </a:lnTo>
                <a:lnTo>
                  <a:pt x="76200" y="59266"/>
                </a:lnTo>
                <a:lnTo>
                  <a:pt x="84666" y="50800"/>
                </a:lnTo>
                <a:lnTo>
                  <a:pt x="84666" y="42333"/>
                </a:lnTo>
                <a:lnTo>
                  <a:pt x="84666" y="33866"/>
                </a:lnTo>
                <a:lnTo>
                  <a:pt x="84666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2" y="8466"/>
                </a:lnTo>
                <a:lnTo>
                  <a:pt x="50799" y="8466"/>
                </a:lnTo>
                <a:lnTo>
                  <a:pt x="42333" y="8466"/>
                </a:lnTo>
                <a:lnTo>
                  <a:pt x="33866" y="8466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25400"/>
                </a:lnTo>
                <a:lnTo>
                  <a:pt x="16933" y="33866"/>
                </a:lnTo>
                <a:lnTo>
                  <a:pt x="25399" y="42333"/>
                </a:lnTo>
                <a:lnTo>
                  <a:pt x="25399" y="50800"/>
                </a:lnTo>
                <a:lnTo>
                  <a:pt x="25399" y="59266"/>
                </a:lnTo>
                <a:lnTo>
                  <a:pt x="33866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50799" y="59266"/>
                </a:lnTo>
                <a:lnTo>
                  <a:pt x="59266" y="50800"/>
                </a:lnTo>
                <a:lnTo>
                  <a:pt x="67732" y="50800"/>
                </a:lnTo>
                <a:lnTo>
                  <a:pt x="67732" y="42333"/>
                </a:lnTo>
                <a:lnTo>
                  <a:pt x="67732" y="42333"/>
                </a:lnTo>
                <a:lnTo>
                  <a:pt x="59266" y="33866"/>
                </a:lnTo>
                <a:lnTo>
                  <a:pt x="59266" y="33866"/>
                </a:lnTo>
                <a:lnTo>
                  <a:pt x="50799" y="33866"/>
                </a:lnTo>
                <a:lnTo>
                  <a:pt x="50799" y="33866"/>
                </a:lnTo>
                <a:lnTo>
                  <a:pt x="42333" y="33866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682067" y="2015067"/>
            <a:ext cx="76201" cy="84667"/>
          </a:xfrm>
          <a:custGeom>
            <a:avLst/>
            <a:gdLst/>
            <a:ahLst/>
            <a:cxnLst/>
            <a:rect l="0" t="0" r="0" b="0"/>
            <a:pathLst>
              <a:path w="76201" h="84667">
                <a:moveTo>
                  <a:pt x="42333" y="16933"/>
                </a:moveTo>
                <a:lnTo>
                  <a:pt x="42333" y="16933"/>
                </a:lnTo>
                <a:lnTo>
                  <a:pt x="42333" y="16933"/>
                </a:lnTo>
                <a:lnTo>
                  <a:pt x="33866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8466" y="67733"/>
                </a:lnTo>
                <a:lnTo>
                  <a:pt x="8466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25400" y="67733"/>
                </a:lnTo>
                <a:lnTo>
                  <a:pt x="33866" y="67733"/>
                </a:lnTo>
                <a:lnTo>
                  <a:pt x="42333" y="67733"/>
                </a:lnTo>
                <a:lnTo>
                  <a:pt x="50800" y="59266"/>
                </a:lnTo>
                <a:lnTo>
                  <a:pt x="59266" y="59266"/>
                </a:lnTo>
                <a:lnTo>
                  <a:pt x="67733" y="50800"/>
                </a:lnTo>
                <a:lnTo>
                  <a:pt x="67733" y="42333"/>
                </a:lnTo>
                <a:lnTo>
                  <a:pt x="76200" y="33866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76200"/>
                </a:lnTo>
                <a:lnTo>
                  <a:pt x="33866" y="84666"/>
                </a:lnTo>
                <a:lnTo>
                  <a:pt x="42333" y="84666"/>
                </a:lnTo>
                <a:lnTo>
                  <a:pt x="50800" y="84666"/>
                </a:lnTo>
                <a:lnTo>
                  <a:pt x="50800" y="76200"/>
                </a:lnTo>
                <a:lnTo>
                  <a:pt x="50800" y="76200"/>
                </a:lnTo>
                <a:lnTo>
                  <a:pt x="50800" y="67733"/>
                </a:lnTo>
                <a:lnTo>
                  <a:pt x="50800" y="59266"/>
                </a:lnTo>
                <a:lnTo>
                  <a:pt x="50800" y="50800"/>
                </a:lnTo>
                <a:lnTo>
                  <a:pt x="50800" y="42333"/>
                </a:lnTo>
                <a:lnTo>
                  <a:pt x="42333" y="42333"/>
                </a:lnTo>
                <a:lnTo>
                  <a:pt x="42333" y="33866"/>
                </a:lnTo>
                <a:lnTo>
                  <a:pt x="33866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9186334" y="1947333"/>
            <a:ext cx="152401" cy="651935"/>
          </a:xfrm>
          <a:custGeom>
            <a:avLst/>
            <a:gdLst/>
            <a:ahLst/>
            <a:cxnLst/>
            <a:rect l="0" t="0" r="0" b="0"/>
            <a:pathLst>
              <a:path w="152401" h="651935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67732" y="33867"/>
                </a:lnTo>
                <a:lnTo>
                  <a:pt x="67732" y="50800"/>
                </a:lnTo>
                <a:lnTo>
                  <a:pt x="59266" y="59267"/>
                </a:lnTo>
                <a:lnTo>
                  <a:pt x="50799" y="76200"/>
                </a:lnTo>
                <a:lnTo>
                  <a:pt x="42333" y="93134"/>
                </a:lnTo>
                <a:lnTo>
                  <a:pt x="42333" y="110067"/>
                </a:lnTo>
                <a:lnTo>
                  <a:pt x="33866" y="135467"/>
                </a:lnTo>
                <a:lnTo>
                  <a:pt x="25399" y="152400"/>
                </a:lnTo>
                <a:lnTo>
                  <a:pt x="25399" y="177800"/>
                </a:lnTo>
                <a:lnTo>
                  <a:pt x="16933" y="203200"/>
                </a:lnTo>
                <a:lnTo>
                  <a:pt x="16933" y="220134"/>
                </a:lnTo>
                <a:lnTo>
                  <a:pt x="8466" y="245534"/>
                </a:lnTo>
                <a:lnTo>
                  <a:pt x="8466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0" y="355600"/>
                </a:lnTo>
                <a:lnTo>
                  <a:pt x="0" y="381000"/>
                </a:lnTo>
                <a:lnTo>
                  <a:pt x="0" y="406400"/>
                </a:lnTo>
                <a:lnTo>
                  <a:pt x="0" y="423334"/>
                </a:lnTo>
                <a:lnTo>
                  <a:pt x="0" y="448734"/>
                </a:lnTo>
                <a:lnTo>
                  <a:pt x="8466" y="465667"/>
                </a:lnTo>
                <a:lnTo>
                  <a:pt x="16933" y="482600"/>
                </a:lnTo>
                <a:lnTo>
                  <a:pt x="16933" y="508000"/>
                </a:lnTo>
                <a:lnTo>
                  <a:pt x="25399" y="524934"/>
                </a:lnTo>
                <a:lnTo>
                  <a:pt x="33866" y="541867"/>
                </a:lnTo>
                <a:lnTo>
                  <a:pt x="42333" y="550334"/>
                </a:lnTo>
                <a:lnTo>
                  <a:pt x="50799" y="567267"/>
                </a:lnTo>
                <a:lnTo>
                  <a:pt x="67732" y="575734"/>
                </a:lnTo>
                <a:lnTo>
                  <a:pt x="76200" y="584200"/>
                </a:lnTo>
                <a:lnTo>
                  <a:pt x="84666" y="601134"/>
                </a:lnTo>
                <a:lnTo>
                  <a:pt x="101599" y="609600"/>
                </a:lnTo>
                <a:lnTo>
                  <a:pt x="110066" y="618067"/>
                </a:lnTo>
                <a:lnTo>
                  <a:pt x="126999" y="635000"/>
                </a:lnTo>
                <a:lnTo>
                  <a:pt x="143932" y="643467"/>
                </a:lnTo>
                <a:lnTo>
                  <a:pt x="143932" y="643467"/>
                </a:lnTo>
                <a:lnTo>
                  <a:pt x="152400" y="651934"/>
                </a:lnTo>
                <a:lnTo>
                  <a:pt x="152400" y="651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9448800" y="2057400"/>
            <a:ext cx="160868" cy="406401"/>
          </a:xfrm>
          <a:custGeom>
            <a:avLst/>
            <a:gdLst/>
            <a:ahLst/>
            <a:cxnLst/>
            <a:rect l="0" t="0" r="0" b="0"/>
            <a:pathLst>
              <a:path w="160868" h="406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0" y="304800"/>
                </a:lnTo>
                <a:lnTo>
                  <a:pt x="0" y="321733"/>
                </a:lnTo>
                <a:lnTo>
                  <a:pt x="0" y="347133"/>
                </a:lnTo>
                <a:lnTo>
                  <a:pt x="0" y="355600"/>
                </a:lnTo>
                <a:lnTo>
                  <a:pt x="8467" y="372533"/>
                </a:lnTo>
                <a:lnTo>
                  <a:pt x="8467" y="381000"/>
                </a:lnTo>
                <a:lnTo>
                  <a:pt x="8467" y="389467"/>
                </a:lnTo>
                <a:lnTo>
                  <a:pt x="8467" y="397933"/>
                </a:lnTo>
                <a:lnTo>
                  <a:pt x="8467" y="397933"/>
                </a:lnTo>
                <a:lnTo>
                  <a:pt x="8467" y="406400"/>
                </a:lnTo>
                <a:lnTo>
                  <a:pt x="16933" y="406400"/>
                </a:lnTo>
                <a:lnTo>
                  <a:pt x="16933" y="397933"/>
                </a:lnTo>
                <a:lnTo>
                  <a:pt x="25400" y="397933"/>
                </a:lnTo>
                <a:lnTo>
                  <a:pt x="25400" y="389467"/>
                </a:lnTo>
                <a:lnTo>
                  <a:pt x="25400" y="381000"/>
                </a:lnTo>
                <a:lnTo>
                  <a:pt x="33866" y="372533"/>
                </a:lnTo>
                <a:lnTo>
                  <a:pt x="33866" y="355600"/>
                </a:lnTo>
                <a:lnTo>
                  <a:pt x="33866" y="347133"/>
                </a:lnTo>
                <a:lnTo>
                  <a:pt x="33866" y="330200"/>
                </a:lnTo>
                <a:lnTo>
                  <a:pt x="42334" y="313267"/>
                </a:lnTo>
                <a:lnTo>
                  <a:pt x="42334" y="296333"/>
                </a:lnTo>
                <a:lnTo>
                  <a:pt x="42334" y="287867"/>
                </a:lnTo>
                <a:lnTo>
                  <a:pt x="50800" y="270933"/>
                </a:lnTo>
                <a:lnTo>
                  <a:pt x="50800" y="254000"/>
                </a:lnTo>
                <a:lnTo>
                  <a:pt x="59267" y="245533"/>
                </a:lnTo>
                <a:lnTo>
                  <a:pt x="59267" y="228600"/>
                </a:lnTo>
                <a:lnTo>
                  <a:pt x="67733" y="220133"/>
                </a:lnTo>
                <a:lnTo>
                  <a:pt x="76200" y="211667"/>
                </a:lnTo>
                <a:lnTo>
                  <a:pt x="76200" y="194733"/>
                </a:lnTo>
                <a:lnTo>
                  <a:pt x="84667" y="186267"/>
                </a:lnTo>
                <a:lnTo>
                  <a:pt x="93133" y="186267"/>
                </a:lnTo>
                <a:lnTo>
                  <a:pt x="93133" y="186267"/>
                </a:lnTo>
                <a:lnTo>
                  <a:pt x="101600" y="177800"/>
                </a:lnTo>
                <a:lnTo>
                  <a:pt x="110066" y="177800"/>
                </a:lnTo>
                <a:lnTo>
                  <a:pt x="110066" y="186267"/>
                </a:lnTo>
                <a:lnTo>
                  <a:pt x="118534" y="186267"/>
                </a:lnTo>
                <a:lnTo>
                  <a:pt x="127000" y="194733"/>
                </a:lnTo>
                <a:lnTo>
                  <a:pt x="135467" y="194733"/>
                </a:lnTo>
                <a:lnTo>
                  <a:pt x="143933" y="203200"/>
                </a:lnTo>
                <a:lnTo>
                  <a:pt x="143933" y="211667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60867" y="245533"/>
                </a:lnTo>
                <a:lnTo>
                  <a:pt x="160867" y="262467"/>
                </a:lnTo>
                <a:lnTo>
                  <a:pt x="160867" y="270933"/>
                </a:lnTo>
                <a:lnTo>
                  <a:pt x="160867" y="287867"/>
                </a:lnTo>
                <a:lnTo>
                  <a:pt x="160867" y="296333"/>
                </a:lnTo>
                <a:lnTo>
                  <a:pt x="160867" y="313267"/>
                </a:lnTo>
                <a:lnTo>
                  <a:pt x="160867" y="321733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55600"/>
                </a:lnTo>
                <a:lnTo>
                  <a:pt x="152400" y="355600"/>
                </a:lnTo>
                <a:lnTo>
                  <a:pt x="152400" y="364067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52400" y="372533"/>
                </a:lnTo>
                <a:lnTo>
                  <a:pt x="160867" y="381000"/>
                </a:lnTo>
                <a:lnTo>
                  <a:pt x="160867" y="381000"/>
                </a:lnTo>
                <a:lnTo>
                  <a:pt x="160867" y="381000"/>
                </a:lnTo>
                <a:lnTo>
                  <a:pt x="160867" y="372533"/>
                </a:lnTo>
                <a:lnTo>
                  <a:pt x="160867" y="372533"/>
                </a:lnTo>
                <a:lnTo>
                  <a:pt x="160867" y="372533"/>
                </a:lnTo>
                <a:lnTo>
                  <a:pt x="160867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9770534" y="2057400"/>
            <a:ext cx="25401" cy="118534"/>
          </a:xfrm>
          <a:custGeom>
            <a:avLst/>
            <a:gdLst/>
            <a:ahLst/>
            <a:cxnLst/>
            <a:rect l="0" t="0" r="0" b="0"/>
            <a:pathLst>
              <a:path w="25401" h="1185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16932" y="59267"/>
                </a:lnTo>
                <a:lnTo>
                  <a:pt x="16932" y="67733"/>
                </a:lnTo>
                <a:lnTo>
                  <a:pt x="16932" y="76200"/>
                </a:lnTo>
                <a:lnTo>
                  <a:pt x="16932" y="93133"/>
                </a:lnTo>
                <a:lnTo>
                  <a:pt x="16932" y="101600"/>
                </a:lnTo>
                <a:lnTo>
                  <a:pt x="16932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8533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9711266" y="2116667"/>
            <a:ext cx="160869" cy="16934"/>
          </a:xfrm>
          <a:custGeom>
            <a:avLst/>
            <a:gdLst/>
            <a:ahLst/>
            <a:cxnLst/>
            <a:rect l="0" t="0" r="0" b="0"/>
            <a:pathLst>
              <a:path w="160869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25401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1" y="16933"/>
                </a:lnTo>
                <a:lnTo>
                  <a:pt x="59268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4" y="16933"/>
                </a:lnTo>
                <a:lnTo>
                  <a:pt x="135468" y="16933"/>
                </a:lnTo>
                <a:lnTo>
                  <a:pt x="143934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0868" y="16933"/>
                </a:lnTo>
                <a:lnTo>
                  <a:pt x="160868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9770534" y="2336800"/>
            <a:ext cx="127000" cy="8468"/>
          </a:xfrm>
          <a:custGeom>
            <a:avLst/>
            <a:gdLst/>
            <a:ahLst/>
            <a:cxnLst/>
            <a:rect l="0" t="0" r="0" b="0"/>
            <a:pathLst>
              <a:path w="127000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42332" y="0"/>
                </a:lnTo>
                <a:lnTo>
                  <a:pt x="50799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26999" y="8467"/>
                </a:lnTo>
                <a:lnTo>
                  <a:pt x="126999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0007600" y="2192867"/>
            <a:ext cx="220135" cy="270934"/>
          </a:xfrm>
          <a:custGeom>
            <a:avLst/>
            <a:gdLst/>
            <a:ahLst/>
            <a:cxnLst/>
            <a:rect l="0" t="0" r="0" b="0"/>
            <a:pathLst>
              <a:path w="220135" h="270934">
                <a:moveTo>
                  <a:pt x="101600" y="84666"/>
                </a:moveTo>
                <a:lnTo>
                  <a:pt x="101600" y="84666"/>
                </a:lnTo>
                <a:lnTo>
                  <a:pt x="101600" y="84666"/>
                </a:lnTo>
                <a:lnTo>
                  <a:pt x="110066" y="84666"/>
                </a:lnTo>
                <a:lnTo>
                  <a:pt x="110066" y="84666"/>
                </a:lnTo>
                <a:lnTo>
                  <a:pt x="110066" y="76200"/>
                </a:lnTo>
                <a:lnTo>
                  <a:pt x="110066" y="76200"/>
                </a:lnTo>
                <a:lnTo>
                  <a:pt x="101600" y="67733"/>
                </a:lnTo>
                <a:lnTo>
                  <a:pt x="110066" y="67733"/>
                </a:lnTo>
                <a:lnTo>
                  <a:pt x="110066" y="59266"/>
                </a:lnTo>
                <a:lnTo>
                  <a:pt x="110066" y="59266"/>
                </a:lnTo>
                <a:lnTo>
                  <a:pt x="110066" y="50800"/>
                </a:lnTo>
                <a:lnTo>
                  <a:pt x="101600" y="42333"/>
                </a:lnTo>
                <a:lnTo>
                  <a:pt x="101600" y="33866"/>
                </a:lnTo>
                <a:lnTo>
                  <a:pt x="101600" y="33866"/>
                </a:lnTo>
                <a:lnTo>
                  <a:pt x="93134" y="25400"/>
                </a:lnTo>
                <a:lnTo>
                  <a:pt x="93134" y="16933"/>
                </a:lnTo>
                <a:lnTo>
                  <a:pt x="84666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8466"/>
                </a:lnTo>
                <a:lnTo>
                  <a:pt x="33866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8466" y="203200"/>
                </a:lnTo>
                <a:lnTo>
                  <a:pt x="8466" y="220133"/>
                </a:lnTo>
                <a:lnTo>
                  <a:pt x="8466" y="228600"/>
                </a:lnTo>
                <a:lnTo>
                  <a:pt x="16934" y="237066"/>
                </a:lnTo>
                <a:lnTo>
                  <a:pt x="16934" y="245533"/>
                </a:lnTo>
                <a:lnTo>
                  <a:pt x="25400" y="254000"/>
                </a:lnTo>
                <a:lnTo>
                  <a:pt x="25400" y="262466"/>
                </a:lnTo>
                <a:lnTo>
                  <a:pt x="33866" y="262466"/>
                </a:lnTo>
                <a:lnTo>
                  <a:pt x="33866" y="270933"/>
                </a:lnTo>
                <a:lnTo>
                  <a:pt x="42333" y="270933"/>
                </a:lnTo>
                <a:lnTo>
                  <a:pt x="50800" y="270933"/>
                </a:lnTo>
                <a:lnTo>
                  <a:pt x="50800" y="262466"/>
                </a:lnTo>
                <a:lnTo>
                  <a:pt x="59267" y="262466"/>
                </a:lnTo>
                <a:lnTo>
                  <a:pt x="67734" y="254000"/>
                </a:lnTo>
                <a:lnTo>
                  <a:pt x="67734" y="245533"/>
                </a:lnTo>
                <a:lnTo>
                  <a:pt x="76200" y="237066"/>
                </a:lnTo>
                <a:lnTo>
                  <a:pt x="84666" y="228600"/>
                </a:lnTo>
                <a:lnTo>
                  <a:pt x="84666" y="220133"/>
                </a:lnTo>
                <a:lnTo>
                  <a:pt x="93134" y="203200"/>
                </a:lnTo>
                <a:lnTo>
                  <a:pt x="93134" y="194733"/>
                </a:lnTo>
                <a:lnTo>
                  <a:pt x="93134" y="186266"/>
                </a:lnTo>
                <a:lnTo>
                  <a:pt x="101600" y="169333"/>
                </a:lnTo>
                <a:lnTo>
                  <a:pt x="101600" y="160866"/>
                </a:lnTo>
                <a:lnTo>
                  <a:pt x="101600" y="152400"/>
                </a:lnTo>
                <a:lnTo>
                  <a:pt x="101600" y="135466"/>
                </a:lnTo>
                <a:lnTo>
                  <a:pt x="101600" y="127000"/>
                </a:lnTo>
                <a:lnTo>
                  <a:pt x="101600" y="118533"/>
                </a:lnTo>
                <a:lnTo>
                  <a:pt x="101600" y="110066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01600" y="84666"/>
                </a:lnTo>
                <a:lnTo>
                  <a:pt x="101600" y="84666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76200"/>
                </a:lnTo>
                <a:lnTo>
                  <a:pt x="101600" y="84666"/>
                </a:lnTo>
                <a:lnTo>
                  <a:pt x="110066" y="84666"/>
                </a:lnTo>
                <a:lnTo>
                  <a:pt x="110066" y="93133"/>
                </a:lnTo>
                <a:lnTo>
                  <a:pt x="110066" y="93133"/>
                </a:lnTo>
                <a:lnTo>
                  <a:pt x="110066" y="101600"/>
                </a:lnTo>
                <a:lnTo>
                  <a:pt x="110066" y="110066"/>
                </a:lnTo>
                <a:lnTo>
                  <a:pt x="118533" y="118533"/>
                </a:lnTo>
                <a:lnTo>
                  <a:pt x="118533" y="127000"/>
                </a:lnTo>
                <a:lnTo>
                  <a:pt x="118533" y="135466"/>
                </a:lnTo>
                <a:lnTo>
                  <a:pt x="127000" y="152400"/>
                </a:lnTo>
                <a:lnTo>
                  <a:pt x="127000" y="160866"/>
                </a:lnTo>
                <a:lnTo>
                  <a:pt x="127000" y="169333"/>
                </a:lnTo>
                <a:lnTo>
                  <a:pt x="135467" y="177800"/>
                </a:lnTo>
                <a:lnTo>
                  <a:pt x="135467" y="186266"/>
                </a:lnTo>
                <a:lnTo>
                  <a:pt x="135467" y="194733"/>
                </a:lnTo>
                <a:lnTo>
                  <a:pt x="143934" y="203200"/>
                </a:lnTo>
                <a:lnTo>
                  <a:pt x="143934" y="211666"/>
                </a:lnTo>
                <a:lnTo>
                  <a:pt x="152400" y="220133"/>
                </a:lnTo>
                <a:lnTo>
                  <a:pt x="160866" y="220133"/>
                </a:lnTo>
                <a:lnTo>
                  <a:pt x="160866" y="228600"/>
                </a:lnTo>
                <a:lnTo>
                  <a:pt x="169334" y="228600"/>
                </a:lnTo>
                <a:lnTo>
                  <a:pt x="177800" y="228600"/>
                </a:lnTo>
                <a:lnTo>
                  <a:pt x="186266" y="228600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203200" y="220133"/>
                </a:lnTo>
                <a:lnTo>
                  <a:pt x="211667" y="220133"/>
                </a:lnTo>
                <a:lnTo>
                  <a:pt x="211667" y="211666"/>
                </a:lnTo>
                <a:lnTo>
                  <a:pt x="211667" y="211666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20134" y="203200"/>
                </a:lnTo>
                <a:lnTo>
                  <a:pt x="2201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0354733" y="2387600"/>
            <a:ext cx="59268" cy="194734"/>
          </a:xfrm>
          <a:custGeom>
            <a:avLst/>
            <a:gdLst/>
            <a:ahLst/>
            <a:cxnLst/>
            <a:rect l="0" t="0" r="0" b="0"/>
            <a:pathLst>
              <a:path w="59268" h="194734">
                <a:moveTo>
                  <a:pt x="25401" y="0"/>
                </a:moveTo>
                <a:lnTo>
                  <a:pt x="33867" y="0"/>
                </a:lnTo>
                <a:lnTo>
                  <a:pt x="42333" y="0"/>
                </a:lnTo>
                <a:lnTo>
                  <a:pt x="50801" y="0"/>
                </a:lnTo>
                <a:lnTo>
                  <a:pt x="50801" y="8467"/>
                </a:lnTo>
                <a:lnTo>
                  <a:pt x="50801" y="8467"/>
                </a:lnTo>
                <a:lnTo>
                  <a:pt x="50801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42333"/>
                </a:lnTo>
                <a:lnTo>
                  <a:pt x="59267" y="50800"/>
                </a:lnTo>
                <a:lnTo>
                  <a:pt x="50801" y="67733"/>
                </a:lnTo>
                <a:lnTo>
                  <a:pt x="42333" y="93133"/>
                </a:lnTo>
                <a:lnTo>
                  <a:pt x="25401" y="110067"/>
                </a:lnTo>
                <a:lnTo>
                  <a:pt x="16934" y="127000"/>
                </a:lnTo>
                <a:lnTo>
                  <a:pt x="16934" y="143933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8467" y="186267"/>
                </a:lnTo>
                <a:lnTo>
                  <a:pt x="8467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0532534" y="2150533"/>
            <a:ext cx="33867" cy="338668"/>
          </a:xfrm>
          <a:custGeom>
            <a:avLst/>
            <a:gdLst/>
            <a:ahLst/>
            <a:cxnLst/>
            <a:rect l="0" t="0" r="0" b="0"/>
            <a:pathLst>
              <a:path w="33867" h="338668">
                <a:moveTo>
                  <a:pt x="33866" y="0"/>
                </a:move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33867"/>
                </a:lnTo>
                <a:lnTo>
                  <a:pt x="33866" y="50800"/>
                </a:lnTo>
                <a:lnTo>
                  <a:pt x="33866" y="67734"/>
                </a:lnTo>
                <a:lnTo>
                  <a:pt x="33866" y="93134"/>
                </a:lnTo>
                <a:lnTo>
                  <a:pt x="33866" y="110067"/>
                </a:lnTo>
                <a:lnTo>
                  <a:pt x="25400" y="135467"/>
                </a:lnTo>
                <a:lnTo>
                  <a:pt x="16932" y="160867"/>
                </a:lnTo>
                <a:lnTo>
                  <a:pt x="16932" y="186267"/>
                </a:lnTo>
                <a:lnTo>
                  <a:pt x="8466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21734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0557934" y="2150533"/>
            <a:ext cx="220133" cy="304801"/>
          </a:xfrm>
          <a:custGeom>
            <a:avLst/>
            <a:gdLst/>
            <a:ahLst/>
            <a:cxnLst/>
            <a:rect l="0" t="0" r="0" b="0"/>
            <a:pathLst>
              <a:path w="220133" h="304801">
                <a:moveTo>
                  <a:pt x="135466" y="8467"/>
                </a:moveTo>
                <a:lnTo>
                  <a:pt x="135466" y="8467"/>
                </a:lnTo>
                <a:lnTo>
                  <a:pt x="143932" y="8467"/>
                </a:lnTo>
                <a:lnTo>
                  <a:pt x="143932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2" y="16934"/>
                </a:lnTo>
                <a:lnTo>
                  <a:pt x="143932" y="25400"/>
                </a:lnTo>
                <a:lnTo>
                  <a:pt x="127000" y="42334"/>
                </a:lnTo>
                <a:lnTo>
                  <a:pt x="118533" y="59267"/>
                </a:lnTo>
                <a:lnTo>
                  <a:pt x="93132" y="84667"/>
                </a:lnTo>
                <a:lnTo>
                  <a:pt x="76200" y="110067"/>
                </a:lnTo>
                <a:lnTo>
                  <a:pt x="59266" y="127000"/>
                </a:lnTo>
                <a:lnTo>
                  <a:pt x="42333" y="152400"/>
                </a:lnTo>
                <a:lnTo>
                  <a:pt x="25399" y="169334"/>
                </a:lnTo>
                <a:lnTo>
                  <a:pt x="16932" y="186267"/>
                </a:lnTo>
                <a:lnTo>
                  <a:pt x="8466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8466" y="194734"/>
                </a:lnTo>
                <a:lnTo>
                  <a:pt x="8466" y="194734"/>
                </a:lnTo>
                <a:lnTo>
                  <a:pt x="25399" y="194734"/>
                </a:lnTo>
                <a:lnTo>
                  <a:pt x="33866" y="194734"/>
                </a:lnTo>
                <a:lnTo>
                  <a:pt x="50800" y="186267"/>
                </a:lnTo>
                <a:lnTo>
                  <a:pt x="67732" y="186267"/>
                </a:lnTo>
                <a:lnTo>
                  <a:pt x="93132" y="186267"/>
                </a:lnTo>
                <a:lnTo>
                  <a:pt x="110066" y="194734"/>
                </a:lnTo>
                <a:lnTo>
                  <a:pt x="135466" y="194734"/>
                </a:lnTo>
                <a:lnTo>
                  <a:pt x="143932" y="203200"/>
                </a:lnTo>
                <a:lnTo>
                  <a:pt x="169332" y="220134"/>
                </a:lnTo>
                <a:lnTo>
                  <a:pt x="177799" y="228600"/>
                </a:lnTo>
                <a:lnTo>
                  <a:pt x="186266" y="245534"/>
                </a:lnTo>
                <a:lnTo>
                  <a:pt x="186266" y="262467"/>
                </a:lnTo>
                <a:lnTo>
                  <a:pt x="194733" y="279400"/>
                </a:lnTo>
                <a:lnTo>
                  <a:pt x="194733" y="287867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11666" y="296334"/>
                </a:lnTo>
                <a:lnTo>
                  <a:pt x="211666" y="296334"/>
                </a:lnTo>
                <a:lnTo>
                  <a:pt x="220132" y="287867"/>
                </a:lnTo>
                <a:lnTo>
                  <a:pt x="220132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0769600" y="2065867"/>
            <a:ext cx="186267" cy="635001"/>
          </a:xfrm>
          <a:custGeom>
            <a:avLst/>
            <a:gdLst/>
            <a:ahLst/>
            <a:cxnLst/>
            <a:rect l="0" t="0" r="0" b="0"/>
            <a:pathLst>
              <a:path w="186267" h="635001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8466"/>
                </a:lnTo>
                <a:lnTo>
                  <a:pt x="110066" y="8466"/>
                </a:lnTo>
                <a:lnTo>
                  <a:pt x="127000" y="25400"/>
                </a:lnTo>
                <a:lnTo>
                  <a:pt x="135467" y="42333"/>
                </a:lnTo>
                <a:lnTo>
                  <a:pt x="152400" y="67733"/>
                </a:lnTo>
                <a:lnTo>
                  <a:pt x="160866" y="101600"/>
                </a:lnTo>
                <a:lnTo>
                  <a:pt x="177800" y="135466"/>
                </a:lnTo>
                <a:lnTo>
                  <a:pt x="177800" y="177800"/>
                </a:lnTo>
                <a:lnTo>
                  <a:pt x="186266" y="211666"/>
                </a:lnTo>
                <a:lnTo>
                  <a:pt x="186266" y="262466"/>
                </a:lnTo>
                <a:lnTo>
                  <a:pt x="169334" y="296333"/>
                </a:lnTo>
                <a:lnTo>
                  <a:pt x="152400" y="347133"/>
                </a:lnTo>
                <a:lnTo>
                  <a:pt x="135467" y="389466"/>
                </a:lnTo>
                <a:lnTo>
                  <a:pt x="101600" y="440266"/>
                </a:lnTo>
                <a:lnTo>
                  <a:pt x="101600" y="448733"/>
                </a:lnTo>
                <a:lnTo>
                  <a:pt x="101600" y="448733"/>
                </a:lnTo>
                <a:lnTo>
                  <a:pt x="101600" y="448733"/>
                </a:lnTo>
                <a:lnTo>
                  <a:pt x="101600" y="448733"/>
                </a:lnTo>
                <a:lnTo>
                  <a:pt x="101600" y="448733"/>
                </a:lnTo>
                <a:lnTo>
                  <a:pt x="101600" y="448733"/>
                </a:lnTo>
                <a:lnTo>
                  <a:pt x="101600" y="448733"/>
                </a:lnTo>
                <a:lnTo>
                  <a:pt x="76200" y="482600"/>
                </a:lnTo>
                <a:lnTo>
                  <a:pt x="50800" y="541866"/>
                </a:lnTo>
                <a:lnTo>
                  <a:pt x="25400" y="584200"/>
                </a:lnTo>
                <a:lnTo>
                  <a:pt x="25400" y="584200"/>
                </a:lnTo>
                <a:lnTo>
                  <a:pt x="0" y="635000"/>
                </a:lnTo>
                <a:lnTo>
                  <a:pt x="0" y="635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0049933" y="2870200"/>
            <a:ext cx="160868" cy="296334"/>
          </a:xfrm>
          <a:custGeom>
            <a:avLst/>
            <a:gdLst/>
            <a:ahLst/>
            <a:cxnLst/>
            <a:rect l="0" t="0" r="0" b="0"/>
            <a:pathLst>
              <a:path w="160868" h="296334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16934" y="110067"/>
                </a:lnTo>
                <a:lnTo>
                  <a:pt x="25401" y="118533"/>
                </a:lnTo>
                <a:lnTo>
                  <a:pt x="25401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50801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84667" y="127000"/>
                </a:lnTo>
                <a:lnTo>
                  <a:pt x="84667" y="118533"/>
                </a:lnTo>
                <a:lnTo>
                  <a:pt x="93134" y="110067"/>
                </a:lnTo>
                <a:lnTo>
                  <a:pt x="101601" y="101600"/>
                </a:lnTo>
                <a:lnTo>
                  <a:pt x="110067" y="93133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8533" y="67733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59267"/>
                </a:lnTo>
                <a:lnTo>
                  <a:pt x="127001" y="76200"/>
                </a:lnTo>
                <a:lnTo>
                  <a:pt x="135467" y="84667"/>
                </a:lnTo>
                <a:lnTo>
                  <a:pt x="143933" y="101600"/>
                </a:lnTo>
                <a:lnTo>
                  <a:pt x="143933" y="110067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60867" y="152400"/>
                </a:lnTo>
                <a:lnTo>
                  <a:pt x="160867" y="169333"/>
                </a:lnTo>
                <a:lnTo>
                  <a:pt x="160867" y="186267"/>
                </a:lnTo>
                <a:lnTo>
                  <a:pt x="160867" y="203200"/>
                </a:lnTo>
                <a:lnTo>
                  <a:pt x="160867" y="220133"/>
                </a:lnTo>
                <a:lnTo>
                  <a:pt x="160867" y="228600"/>
                </a:lnTo>
                <a:lnTo>
                  <a:pt x="152400" y="245533"/>
                </a:lnTo>
                <a:lnTo>
                  <a:pt x="152400" y="262467"/>
                </a:lnTo>
                <a:lnTo>
                  <a:pt x="143933" y="270933"/>
                </a:lnTo>
                <a:lnTo>
                  <a:pt x="135467" y="279400"/>
                </a:lnTo>
                <a:lnTo>
                  <a:pt x="118533" y="287867"/>
                </a:lnTo>
                <a:lnTo>
                  <a:pt x="110067" y="296333"/>
                </a:lnTo>
                <a:lnTo>
                  <a:pt x="93134" y="296333"/>
                </a:lnTo>
                <a:lnTo>
                  <a:pt x="84667" y="296333"/>
                </a:lnTo>
                <a:lnTo>
                  <a:pt x="67733" y="296333"/>
                </a:lnTo>
                <a:lnTo>
                  <a:pt x="50801" y="296333"/>
                </a:lnTo>
                <a:lnTo>
                  <a:pt x="42333" y="287867"/>
                </a:lnTo>
                <a:lnTo>
                  <a:pt x="33867" y="279400"/>
                </a:lnTo>
                <a:lnTo>
                  <a:pt x="16934" y="262467"/>
                </a:lnTo>
                <a:lnTo>
                  <a:pt x="8467" y="254000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  <a:lnTo>
                  <a:pt x="8467" y="220133"/>
                </a:lnTo>
                <a:lnTo>
                  <a:pt x="84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0329334" y="2929467"/>
            <a:ext cx="110067" cy="8467"/>
          </a:xfrm>
          <a:custGeom>
            <a:avLst/>
            <a:gdLst/>
            <a:ahLst/>
            <a:cxnLst/>
            <a:rect l="0" t="0" r="0" b="0"/>
            <a:pathLst>
              <a:path w="110067" h="8467">
                <a:moveTo>
                  <a:pt x="16932" y="0"/>
                </a:moveTo>
                <a:lnTo>
                  <a:pt x="16932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2" y="0"/>
                </a:lnTo>
                <a:lnTo>
                  <a:pt x="76200" y="0"/>
                </a:lnTo>
                <a:lnTo>
                  <a:pt x="84666" y="0"/>
                </a:lnTo>
                <a:lnTo>
                  <a:pt x="93132" y="0"/>
                </a:lnTo>
                <a:lnTo>
                  <a:pt x="101599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0346266" y="3005667"/>
            <a:ext cx="135469" cy="8467"/>
          </a:xfrm>
          <a:custGeom>
            <a:avLst/>
            <a:gdLst/>
            <a:ahLst/>
            <a:cxnLst/>
            <a:rect l="0" t="0" r="0" b="0"/>
            <a:pathLst>
              <a:path w="135469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33868" y="8466"/>
                </a:lnTo>
                <a:lnTo>
                  <a:pt x="50800" y="8466"/>
                </a:lnTo>
                <a:lnTo>
                  <a:pt x="59268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10068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8" y="8466"/>
                </a:lnTo>
                <a:lnTo>
                  <a:pt x="135468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0634134" y="2802467"/>
            <a:ext cx="8467" cy="262467"/>
          </a:xfrm>
          <a:custGeom>
            <a:avLst/>
            <a:gdLst/>
            <a:ahLst/>
            <a:cxnLst/>
            <a:rect l="0" t="0" r="0" b="0"/>
            <a:pathLst>
              <a:path w="8467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20133"/>
                </a:lnTo>
                <a:lnTo>
                  <a:pt x="8466" y="237066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8466" y="262466"/>
                </a:lnTo>
                <a:lnTo>
                  <a:pt x="8466" y="262466"/>
                </a:lnTo>
                <a:lnTo>
                  <a:pt x="8466" y="262466"/>
                </a:lnTo>
                <a:lnTo>
                  <a:pt x="8466" y="254000"/>
                </a:lnTo>
                <a:lnTo>
                  <a:pt x="8466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0651066" y="2844800"/>
            <a:ext cx="177802" cy="296334"/>
          </a:xfrm>
          <a:custGeom>
            <a:avLst/>
            <a:gdLst/>
            <a:ahLst/>
            <a:cxnLst/>
            <a:rect l="0" t="0" r="0" b="0"/>
            <a:pathLst>
              <a:path w="177802" h="296334">
                <a:moveTo>
                  <a:pt x="143934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4" y="33867"/>
                </a:lnTo>
                <a:lnTo>
                  <a:pt x="135468" y="42333"/>
                </a:lnTo>
                <a:lnTo>
                  <a:pt x="127000" y="50800"/>
                </a:lnTo>
                <a:lnTo>
                  <a:pt x="110068" y="59267"/>
                </a:lnTo>
                <a:lnTo>
                  <a:pt x="101601" y="59267"/>
                </a:lnTo>
                <a:lnTo>
                  <a:pt x="93134" y="76200"/>
                </a:lnTo>
                <a:lnTo>
                  <a:pt x="76200" y="76200"/>
                </a:lnTo>
                <a:lnTo>
                  <a:pt x="59268" y="84667"/>
                </a:lnTo>
                <a:lnTo>
                  <a:pt x="50800" y="84667"/>
                </a:lnTo>
                <a:lnTo>
                  <a:pt x="42334" y="84667"/>
                </a:lnTo>
                <a:lnTo>
                  <a:pt x="33868" y="93133"/>
                </a:lnTo>
                <a:lnTo>
                  <a:pt x="25401" y="93133"/>
                </a:lnTo>
                <a:lnTo>
                  <a:pt x="16934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0067"/>
                </a:lnTo>
                <a:lnTo>
                  <a:pt x="16934" y="118533"/>
                </a:lnTo>
                <a:lnTo>
                  <a:pt x="25401" y="118533"/>
                </a:lnTo>
                <a:lnTo>
                  <a:pt x="33868" y="118533"/>
                </a:lnTo>
                <a:lnTo>
                  <a:pt x="42334" y="127000"/>
                </a:lnTo>
                <a:lnTo>
                  <a:pt x="50800" y="135467"/>
                </a:lnTo>
                <a:lnTo>
                  <a:pt x="59268" y="135467"/>
                </a:lnTo>
                <a:lnTo>
                  <a:pt x="76200" y="143933"/>
                </a:lnTo>
                <a:lnTo>
                  <a:pt x="84667" y="152400"/>
                </a:lnTo>
                <a:lnTo>
                  <a:pt x="93134" y="160867"/>
                </a:lnTo>
                <a:lnTo>
                  <a:pt x="110068" y="169333"/>
                </a:lnTo>
                <a:lnTo>
                  <a:pt x="118534" y="177800"/>
                </a:lnTo>
                <a:lnTo>
                  <a:pt x="127000" y="194733"/>
                </a:lnTo>
                <a:lnTo>
                  <a:pt x="135468" y="203200"/>
                </a:lnTo>
                <a:lnTo>
                  <a:pt x="143934" y="211667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60867" y="245533"/>
                </a:lnTo>
                <a:lnTo>
                  <a:pt x="169334" y="254000"/>
                </a:lnTo>
                <a:lnTo>
                  <a:pt x="169334" y="262467"/>
                </a:lnTo>
                <a:lnTo>
                  <a:pt x="169334" y="270933"/>
                </a:lnTo>
                <a:lnTo>
                  <a:pt x="169334" y="279400"/>
                </a:lnTo>
                <a:lnTo>
                  <a:pt x="177801" y="279400"/>
                </a:lnTo>
                <a:lnTo>
                  <a:pt x="177801" y="287867"/>
                </a:lnTo>
                <a:lnTo>
                  <a:pt x="177801" y="287867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77801" y="296333"/>
                </a:lnTo>
                <a:lnTo>
                  <a:pt x="169334" y="296333"/>
                </a:lnTo>
                <a:lnTo>
                  <a:pt x="169334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500534" y="3098800"/>
            <a:ext cx="160867" cy="465668"/>
          </a:xfrm>
          <a:custGeom>
            <a:avLst/>
            <a:gdLst/>
            <a:ahLst/>
            <a:cxnLst/>
            <a:rect l="0" t="0" r="0" b="0"/>
            <a:pathLst>
              <a:path w="160867" h="465668">
                <a:moveTo>
                  <a:pt x="160866" y="16933"/>
                </a:move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2" y="0"/>
                </a:lnTo>
                <a:lnTo>
                  <a:pt x="135466" y="0"/>
                </a:lnTo>
                <a:lnTo>
                  <a:pt x="135466" y="8467"/>
                </a:lnTo>
                <a:lnTo>
                  <a:pt x="126999" y="16933"/>
                </a:lnTo>
                <a:lnTo>
                  <a:pt x="110066" y="25400"/>
                </a:lnTo>
                <a:lnTo>
                  <a:pt x="101599" y="33867"/>
                </a:lnTo>
                <a:lnTo>
                  <a:pt x="93133" y="42333"/>
                </a:lnTo>
                <a:lnTo>
                  <a:pt x="84666" y="59267"/>
                </a:lnTo>
                <a:lnTo>
                  <a:pt x="76200" y="76200"/>
                </a:lnTo>
                <a:lnTo>
                  <a:pt x="67732" y="84667"/>
                </a:lnTo>
                <a:lnTo>
                  <a:pt x="59266" y="101600"/>
                </a:lnTo>
                <a:lnTo>
                  <a:pt x="50799" y="118533"/>
                </a:lnTo>
                <a:lnTo>
                  <a:pt x="42333" y="135467"/>
                </a:lnTo>
                <a:lnTo>
                  <a:pt x="33866" y="152400"/>
                </a:lnTo>
                <a:lnTo>
                  <a:pt x="25399" y="169333"/>
                </a:lnTo>
                <a:lnTo>
                  <a:pt x="16933" y="186267"/>
                </a:lnTo>
                <a:lnTo>
                  <a:pt x="16933" y="203200"/>
                </a:lnTo>
                <a:lnTo>
                  <a:pt x="8466" y="220133"/>
                </a:lnTo>
                <a:lnTo>
                  <a:pt x="8466" y="237067"/>
                </a:lnTo>
                <a:lnTo>
                  <a:pt x="8466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21733"/>
                </a:lnTo>
                <a:lnTo>
                  <a:pt x="8466" y="338667"/>
                </a:lnTo>
                <a:lnTo>
                  <a:pt x="8466" y="355600"/>
                </a:lnTo>
                <a:lnTo>
                  <a:pt x="8466" y="372533"/>
                </a:lnTo>
                <a:lnTo>
                  <a:pt x="16933" y="381000"/>
                </a:lnTo>
                <a:lnTo>
                  <a:pt x="16933" y="397933"/>
                </a:lnTo>
                <a:lnTo>
                  <a:pt x="25399" y="406400"/>
                </a:lnTo>
                <a:lnTo>
                  <a:pt x="33866" y="414867"/>
                </a:lnTo>
                <a:lnTo>
                  <a:pt x="42333" y="423333"/>
                </a:lnTo>
                <a:lnTo>
                  <a:pt x="50799" y="431800"/>
                </a:lnTo>
                <a:lnTo>
                  <a:pt x="59266" y="440267"/>
                </a:lnTo>
                <a:lnTo>
                  <a:pt x="59266" y="448733"/>
                </a:lnTo>
                <a:lnTo>
                  <a:pt x="67732" y="448733"/>
                </a:lnTo>
                <a:lnTo>
                  <a:pt x="76200" y="457200"/>
                </a:lnTo>
                <a:lnTo>
                  <a:pt x="84666" y="457200"/>
                </a:lnTo>
                <a:lnTo>
                  <a:pt x="84666" y="457200"/>
                </a:lnTo>
                <a:lnTo>
                  <a:pt x="93133" y="465667"/>
                </a:lnTo>
                <a:lnTo>
                  <a:pt x="93133" y="465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8686800" y="3183467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169333" y="0"/>
                </a:moveTo>
                <a:lnTo>
                  <a:pt x="169333" y="0"/>
                </a:lnTo>
                <a:lnTo>
                  <a:pt x="169333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69333" y="33866"/>
                </a:lnTo>
                <a:lnTo>
                  <a:pt x="160867" y="42333"/>
                </a:lnTo>
                <a:lnTo>
                  <a:pt x="152400" y="59266"/>
                </a:lnTo>
                <a:lnTo>
                  <a:pt x="143933" y="67733"/>
                </a:lnTo>
                <a:lnTo>
                  <a:pt x="135467" y="84666"/>
                </a:lnTo>
                <a:lnTo>
                  <a:pt x="118534" y="93133"/>
                </a:lnTo>
                <a:lnTo>
                  <a:pt x="110066" y="110066"/>
                </a:lnTo>
                <a:lnTo>
                  <a:pt x="101600" y="127000"/>
                </a:lnTo>
                <a:lnTo>
                  <a:pt x="84667" y="143933"/>
                </a:lnTo>
                <a:lnTo>
                  <a:pt x="76200" y="160866"/>
                </a:lnTo>
                <a:lnTo>
                  <a:pt x="59267" y="177800"/>
                </a:lnTo>
                <a:lnTo>
                  <a:pt x="50800" y="186266"/>
                </a:lnTo>
                <a:lnTo>
                  <a:pt x="42334" y="203200"/>
                </a:lnTo>
                <a:lnTo>
                  <a:pt x="33866" y="211666"/>
                </a:lnTo>
                <a:lnTo>
                  <a:pt x="25400" y="228600"/>
                </a:lnTo>
                <a:lnTo>
                  <a:pt x="16933" y="237066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54000"/>
                </a:lnTo>
                <a:lnTo>
                  <a:pt x="8467" y="245533"/>
                </a:lnTo>
                <a:lnTo>
                  <a:pt x="8467" y="245533"/>
                </a:lnTo>
                <a:lnTo>
                  <a:pt x="16933" y="245533"/>
                </a:lnTo>
                <a:lnTo>
                  <a:pt x="16933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8771467" y="3183467"/>
            <a:ext cx="203201" cy="304801"/>
          </a:xfrm>
          <a:custGeom>
            <a:avLst/>
            <a:gdLst/>
            <a:ahLst/>
            <a:cxnLst/>
            <a:rect l="0" t="0" r="0" b="0"/>
            <a:pathLst>
              <a:path w="203201" h="304801">
                <a:moveTo>
                  <a:pt x="203200" y="0"/>
                </a:moveTo>
                <a:lnTo>
                  <a:pt x="203200" y="0"/>
                </a:lnTo>
                <a:lnTo>
                  <a:pt x="203200" y="0"/>
                </a:lnTo>
                <a:lnTo>
                  <a:pt x="203200" y="8466"/>
                </a:lnTo>
                <a:lnTo>
                  <a:pt x="203200" y="8466"/>
                </a:lnTo>
                <a:lnTo>
                  <a:pt x="194733" y="8466"/>
                </a:lnTo>
                <a:lnTo>
                  <a:pt x="194733" y="16933"/>
                </a:lnTo>
                <a:lnTo>
                  <a:pt x="186267" y="25400"/>
                </a:lnTo>
                <a:lnTo>
                  <a:pt x="186267" y="25400"/>
                </a:lnTo>
                <a:lnTo>
                  <a:pt x="177799" y="42333"/>
                </a:lnTo>
                <a:lnTo>
                  <a:pt x="169333" y="50800"/>
                </a:lnTo>
                <a:lnTo>
                  <a:pt x="169333" y="67733"/>
                </a:lnTo>
                <a:lnTo>
                  <a:pt x="160866" y="76200"/>
                </a:lnTo>
                <a:lnTo>
                  <a:pt x="143933" y="93133"/>
                </a:lnTo>
                <a:lnTo>
                  <a:pt x="135466" y="110066"/>
                </a:lnTo>
                <a:lnTo>
                  <a:pt x="127000" y="127000"/>
                </a:lnTo>
                <a:lnTo>
                  <a:pt x="118533" y="143933"/>
                </a:lnTo>
                <a:lnTo>
                  <a:pt x="101599" y="160866"/>
                </a:lnTo>
                <a:lnTo>
                  <a:pt x="84666" y="177800"/>
                </a:lnTo>
                <a:lnTo>
                  <a:pt x="76200" y="194733"/>
                </a:lnTo>
                <a:lnTo>
                  <a:pt x="67733" y="220133"/>
                </a:lnTo>
                <a:lnTo>
                  <a:pt x="50800" y="228600"/>
                </a:lnTo>
                <a:lnTo>
                  <a:pt x="42333" y="254000"/>
                </a:lnTo>
                <a:lnTo>
                  <a:pt x="25399" y="262466"/>
                </a:lnTo>
                <a:lnTo>
                  <a:pt x="16933" y="279400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9144000" y="3225800"/>
            <a:ext cx="110067" cy="270934"/>
          </a:xfrm>
          <a:custGeom>
            <a:avLst/>
            <a:gdLst/>
            <a:ahLst/>
            <a:cxnLst/>
            <a:rect l="0" t="0" r="0" b="0"/>
            <a:pathLst>
              <a:path w="110067" h="270934">
                <a:moveTo>
                  <a:pt x="33866" y="8467"/>
                </a:move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37067"/>
                </a:lnTo>
                <a:lnTo>
                  <a:pt x="8467" y="254000"/>
                </a:lnTo>
                <a:lnTo>
                  <a:pt x="16933" y="262467"/>
                </a:lnTo>
                <a:lnTo>
                  <a:pt x="16933" y="262467"/>
                </a:lnTo>
                <a:lnTo>
                  <a:pt x="25400" y="270933"/>
                </a:lnTo>
                <a:lnTo>
                  <a:pt x="33866" y="270933"/>
                </a:lnTo>
                <a:lnTo>
                  <a:pt x="42334" y="270933"/>
                </a:lnTo>
                <a:lnTo>
                  <a:pt x="50800" y="270933"/>
                </a:lnTo>
                <a:lnTo>
                  <a:pt x="67733" y="262467"/>
                </a:lnTo>
                <a:lnTo>
                  <a:pt x="76200" y="262467"/>
                </a:lnTo>
                <a:lnTo>
                  <a:pt x="84667" y="254000"/>
                </a:lnTo>
                <a:lnTo>
                  <a:pt x="93133" y="254000"/>
                </a:lnTo>
                <a:lnTo>
                  <a:pt x="101600" y="245533"/>
                </a:lnTo>
                <a:lnTo>
                  <a:pt x="110066" y="237067"/>
                </a:lnTo>
                <a:lnTo>
                  <a:pt x="110066" y="237067"/>
                </a:lnTo>
                <a:lnTo>
                  <a:pt x="110066" y="228600"/>
                </a:lnTo>
                <a:lnTo>
                  <a:pt x="1100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9076267" y="3335867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399" y="8466"/>
                </a:lnTo>
                <a:lnTo>
                  <a:pt x="42333" y="8466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262534" y="3352800"/>
            <a:ext cx="110067" cy="135468"/>
          </a:xfrm>
          <a:custGeom>
            <a:avLst/>
            <a:gdLst/>
            <a:ahLst/>
            <a:cxnLst/>
            <a:rect l="0" t="0" r="0" b="0"/>
            <a:pathLst>
              <a:path w="110067" h="135468">
                <a:moveTo>
                  <a:pt x="25399" y="0"/>
                </a:moveTo>
                <a:lnTo>
                  <a:pt x="25399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18533"/>
                </a:lnTo>
                <a:lnTo>
                  <a:pt x="16933" y="127000"/>
                </a:lnTo>
                <a:lnTo>
                  <a:pt x="16933" y="135467"/>
                </a:lnTo>
                <a:lnTo>
                  <a:pt x="33866" y="135467"/>
                </a:lnTo>
                <a:lnTo>
                  <a:pt x="33866" y="135467"/>
                </a:lnTo>
                <a:lnTo>
                  <a:pt x="50799" y="135467"/>
                </a:lnTo>
                <a:lnTo>
                  <a:pt x="59266" y="135467"/>
                </a:lnTo>
                <a:lnTo>
                  <a:pt x="67732" y="135467"/>
                </a:lnTo>
                <a:lnTo>
                  <a:pt x="76200" y="127000"/>
                </a:lnTo>
                <a:lnTo>
                  <a:pt x="84666" y="118533"/>
                </a:lnTo>
                <a:lnTo>
                  <a:pt x="93133" y="110067"/>
                </a:lnTo>
                <a:lnTo>
                  <a:pt x="101599" y="101600"/>
                </a:lnTo>
                <a:lnTo>
                  <a:pt x="101599" y="93133"/>
                </a:lnTo>
                <a:lnTo>
                  <a:pt x="110066" y="76200"/>
                </a:lnTo>
                <a:lnTo>
                  <a:pt x="110066" y="67733"/>
                </a:lnTo>
                <a:lnTo>
                  <a:pt x="110066" y="59267"/>
                </a:lnTo>
                <a:lnTo>
                  <a:pt x="101599" y="50800"/>
                </a:lnTo>
                <a:lnTo>
                  <a:pt x="101599" y="42333"/>
                </a:lnTo>
                <a:lnTo>
                  <a:pt x="93133" y="25400"/>
                </a:lnTo>
                <a:lnTo>
                  <a:pt x="84666" y="25400"/>
                </a:lnTo>
                <a:lnTo>
                  <a:pt x="76200" y="16933"/>
                </a:lnTo>
                <a:lnTo>
                  <a:pt x="67732" y="8467"/>
                </a:lnTo>
                <a:lnTo>
                  <a:pt x="50799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338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9609667" y="3293533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152400" y="0"/>
                </a:moveTo>
                <a:lnTo>
                  <a:pt x="152400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16934"/>
                </a:lnTo>
                <a:lnTo>
                  <a:pt x="135466" y="16934"/>
                </a:lnTo>
                <a:lnTo>
                  <a:pt x="135466" y="25400"/>
                </a:lnTo>
                <a:lnTo>
                  <a:pt x="127000" y="42334"/>
                </a:lnTo>
                <a:lnTo>
                  <a:pt x="118533" y="50800"/>
                </a:lnTo>
                <a:lnTo>
                  <a:pt x="110067" y="67734"/>
                </a:lnTo>
                <a:lnTo>
                  <a:pt x="101599" y="84667"/>
                </a:lnTo>
                <a:lnTo>
                  <a:pt x="93133" y="101600"/>
                </a:lnTo>
                <a:lnTo>
                  <a:pt x="84666" y="118534"/>
                </a:lnTo>
                <a:lnTo>
                  <a:pt x="67733" y="143934"/>
                </a:lnTo>
                <a:lnTo>
                  <a:pt x="59266" y="160867"/>
                </a:lnTo>
                <a:lnTo>
                  <a:pt x="50800" y="177800"/>
                </a:lnTo>
                <a:lnTo>
                  <a:pt x="42333" y="194734"/>
                </a:lnTo>
                <a:lnTo>
                  <a:pt x="25399" y="203200"/>
                </a:lnTo>
                <a:lnTo>
                  <a:pt x="25399" y="220134"/>
                </a:lnTo>
                <a:lnTo>
                  <a:pt x="16933" y="220134"/>
                </a:lnTo>
                <a:lnTo>
                  <a:pt x="8466" y="228600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9652000" y="3293533"/>
            <a:ext cx="93134" cy="211668"/>
          </a:xfrm>
          <a:custGeom>
            <a:avLst/>
            <a:gdLst/>
            <a:ahLst/>
            <a:cxnLst/>
            <a:rect l="0" t="0" r="0" b="0"/>
            <a:pathLst>
              <a:path w="93134" h="211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25400" y="67734"/>
                </a:lnTo>
                <a:lnTo>
                  <a:pt x="33867" y="84667"/>
                </a:lnTo>
                <a:lnTo>
                  <a:pt x="42333" y="101600"/>
                </a:lnTo>
                <a:lnTo>
                  <a:pt x="42333" y="127000"/>
                </a:lnTo>
                <a:lnTo>
                  <a:pt x="50800" y="143934"/>
                </a:lnTo>
                <a:lnTo>
                  <a:pt x="50800" y="160867"/>
                </a:lnTo>
                <a:lnTo>
                  <a:pt x="59266" y="177800"/>
                </a:lnTo>
                <a:lnTo>
                  <a:pt x="67734" y="194734"/>
                </a:lnTo>
                <a:lnTo>
                  <a:pt x="76200" y="203200"/>
                </a:lnTo>
                <a:lnTo>
                  <a:pt x="84667" y="211667"/>
                </a:lnTo>
                <a:lnTo>
                  <a:pt x="93133" y="211667"/>
                </a:lnTo>
                <a:lnTo>
                  <a:pt x="93133" y="211667"/>
                </a:lnTo>
                <a:lnTo>
                  <a:pt x="93133" y="211667"/>
                </a:lnTo>
                <a:lnTo>
                  <a:pt x="931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9787466" y="34290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1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8534" y="8467"/>
                </a:lnTo>
                <a:lnTo>
                  <a:pt x="1185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9990667" y="3335867"/>
            <a:ext cx="169334" cy="186267"/>
          </a:xfrm>
          <a:custGeom>
            <a:avLst/>
            <a:gdLst/>
            <a:ahLst/>
            <a:cxnLst/>
            <a:rect l="0" t="0" r="0" b="0"/>
            <a:pathLst>
              <a:path w="169334" h="186267">
                <a:moveTo>
                  <a:pt x="110067" y="25400"/>
                </a:move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01599" y="16933"/>
                </a:lnTo>
                <a:lnTo>
                  <a:pt x="101599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799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25399" y="25400"/>
                </a:lnTo>
                <a:lnTo>
                  <a:pt x="16933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3" y="177800"/>
                </a:lnTo>
                <a:lnTo>
                  <a:pt x="25399" y="177800"/>
                </a:lnTo>
                <a:lnTo>
                  <a:pt x="25399" y="186266"/>
                </a:lnTo>
                <a:lnTo>
                  <a:pt x="33867" y="186266"/>
                </a:lnTo>
                <a:lnTo>
                  <a:pt x="42333" y="177800"/>
                </a:lnTo>
                <a:lnTo>
                  <a:pt x="50799" y="177800"/>
                </a:lnTo>
                <a:lnTo>
                  <a:pt x="59266" y="169333"/>
                </a:lnTo>
                <a:lnTo>
                  <a:pt x="59266" y="160866"/>
                </a:lnTo>
                <a:lnTo>
                  <a:pt x="67733" y="152400"/>
                </a:lnTo>
                <a:lnTo>
                  <a:pt x="76200" y="143933"/>
                </a:lnTo>
                <a:lnTo>
                  <a:pt x="84667" y="127000"/>
                </a:lnTo>
                <a:lnTo>
                  <a:pt x="84667" y="110066"/>
                </a:lnTo>
                <a:lnTo>
                  <a:pt x="84667" y="93133"/>
                </a:lnTo>
                <a:lnTo>
                  <a:pt x="93133" y="67733"/>
                </a:lnTo>
                <a:lnTo>
                  <a:pt x="93133" y="59266"/>
                </a:lnTo>
                <a:lnTo>
                  <a:pt x="93133" y="42333"/>
                </a:lnTo>
                <a:lnTo>
                  <a:pt x="93133" y="33866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33866"/>
                </a:lnTo>
                <a:lnTo>
                  <a:pt x="101599" y="42333"/>
                </a:lnTo>
                <a:lnTo>
                  <a:pt x="101599" y="50800"/>
                </a:lnTo>
                <a:lnTo>
                  <a:pt x="101599" y="67733"/>
                </a:lnTo>
                <a:lnTo>
                  <a:pt x="101599" y="76200"/>
                </a:lnTo>
                <a:lnTo>
                  <a:pt x="101599" y="93133"/>
                </a:lnTo>
                <a:lnTo>
                  <a:pt x="101599" y="110066"/>
                </a:lnTo>
                <a:lnTo>
                  <a:pt x="110067" y="127000"/>
                </a:lnTo>
                <a:lnTo>
                  <a:pt x="110067" y="135466"/>
                </a:lnTo>
                <a:lnTo>
                  <a:pt x="118533" y="152400"/>
                </a:lnTo>
                <a:lnTo>
                  <a:pt x="126999" y="152400"/>
                </a:lnTo>
                <a:lnTo>
                  <a:pt x="126999" y="160866"/>
                </a:lnTo>
                <a:lnTo>
                  <a:pt x="135466" y="169333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7" y="177800"/>
                </a:lnTo>
                <a:lnTo>
                  <a:pt x="169333" y="177800"/>
                </a:lnTo>
                <a:lnTo>
                  <a:pt x="169333" y="177800"/>
                </a:lnTo>
                <a:lnTo>
                  <a:pt x="169333" y="177800"/>
                </a:lnTo>
                <a:lnTo>
                  <a:pt x="1693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0202333" y="3361267"/>
            <a:ext cx="101602" cy="169334"/>
          </a:xfrm>
          <a:custGeom>
            <a:avLst/>
            <a:gdLst/>
            <a:ahLst/>
            <a:cxnLst/>
            <a:rect l="0" t="0" r="0" b="0"/>
            <a:pathLst>
              <a:path w="101602" h="169334">
                <a:moveTo>
                  <a:pt x="101601" y="0"/>
                </a:move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8466"/>
                </a:lnTo>
                <a:lnTo>
                  <a:pt x="93134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67733" y="59266"/>
                </a:lnTo>
                <a:lnTo>
                  <a:pt x="59267" y="76200"/>
                </a:lnTo>
                <a:lnTo>
                  <a:pt x="50801" y="93133"/>
                </a:lnTo>
                <a:lnTo>
                  <a:pt x="42333" y="118533"/>
                </a:lnTo>
                <a:lnTo>
                  <a:pt x="33867" y="127000"/>
                </a:lnTo>
                <a:lnTo>
                  <a:pt x="25401" y="143933"/>
                </a:lnTo>
                <a:lnTo>
                  <a:pt x="16934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0210800" y="3352800"/>
            <a:ext cx="110067" cy="169334"/>
          </a:xfrm>
          <a:custGeom>
            <a:avLst/>
            <a:gdLst/>
            <a:ahLst/>
            <a:cxnLst/>
            <a:rect l="0" t="0" r="0" b="0"/>
            <a:pathLst>
              <a:path w="110067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6" y="84667"/>
                </a:lnTo>
                <a:lnTo>
                  <a:pt x="42334" y="101600"/>
                </a:lnTo>
                <a:lnTo>
                  <a:pt x="50800" y="110067"/>
                </a:lnTo>
                <a:lnTo>
                  <a:pt x="59266" y="118533"/>
                </a:lnTo>
                <a:lnTo>
                  <a:pt x="67733" y="135467"/>
                </a:lnTo>
                <a:lnTo>
                  <a:pt x="76200" y="143933"/>
                </a:lnTo>
                <a:lnTo>
                  <a:pt x="84667" y="152400"/>
                </a:lnTo>
                <a:lnTo>
                  <a:pt x="93134" y="160867"/>
                </a:lnTo>
                <a:lnTo>
                  <a:pt x="101600" y="160867"/>
                </a:lnTo>
                <a:lnTo>
                  <a:pt x="101600" y="160867"/>
                </a:lnTo>
                <a:lnTo>
                  <a:pt x="110066" y="169333"/>
                </a:lnTo>
                <a:lnTo>
                  <a:pt x="110066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10414000" y="3386667"/>
            <a:ext cx="16934" cy="135467"/>
          </a:xfrm>
          <a:custGeom>
            <a:avLst/>
            <a:gdLst/>
            <a:ahLst/>
            <a:cxnLst/>
            <a:rect l="0" t="0" r="0" b="0"/>
            <a:pathLst>
              <a:path w="16934" h="135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35466"/>
                </a:lnTo>
                <a:lnTo>
                  <a:pt x="16933" y="135466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0430933" y="3310467"/>
            <a:ext cx="25402" cy="8467"/>
          </a:xfrm>
          <a:custGeom>
            <a:avLst/>
            <a:gdLst/>
            <a:ahLst/>
            <a:cxnLst/>
            <a:rect l="0" t="0" r="0" b="0"/>
            <a:pathLst>
              <a:path w="25402" h="8467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25401" y="8466"/>
                </a:lnTo>
                <a:lnTo>
                  <a:pt x="25401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0490200" y="3344333"/>
            <a:ext cx="160867" cy="194735"/>
          </a:xfrm>
          <a:custGeom>
            <a:avLst/>
            <a:gdLst/>
            <a:ahLst/>
            <a:cxnLst/>
            <a:rect l="0" t="0" r="0" b="0"/>
            <a:pathLst>
              <a:path w="160867" h="194735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6" y="16934"/>
                </a:lnTo>
                <a:lnTo>
                  <a:pt x="50800" y="16934"/>
                </a:lnTo>
                <a:lnTo>
                  <a:pt x="42334" y="25400"/>
                </a:lnTo>
                <a:lnTo>
                  <a:pt x="33867" y="33867"/>
                </a:lnTo>
                <a:lnTo>
                  <a:pt x="25400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67734"/>
                </a:lnTo>
                <a:lnTo>
                  <a:pt x="0" y="67734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16933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50800" y="84667"/>
                </a:lnTo>
                <a:lnTo>
                  <a:pt x="59266" y="84667"/>
                </a:lnTo>
                <a:lnTo>
                  <a:pt x="76200" y="93134"/>
                </a:lnTo>
                <a:lnTo>
                  <a:pt x="93133" y="93134"/>
                </a:lnTo>
                <a:lnTo>
                  <a:pt x="110067" y="93134"/>
                </a:lnTo>
                <a:lnTo>
                  <a:pt x="118534" y="101600"/>
                </a:lnTo>
                <a:lnTo>
                  <a:pt x="135466" y="110067"/>
                </a:lnTo>
                <a:lnTo>
                  <a:pt x="143934" y="118534"/>
                </a:lnTo>
                <a:lnTo>
                  <a:pt x="152400" y="127000"/>
                </a:lnTo>
                <a:lnTo>
                  <a:pt x="160866" y="135467"/>
                </a:lnTo>
                <a:lnTo>
                  <a:pt x="160866" y="143934"/>
                </a:lnTo>
                <a:lnTo>
                  <a:pt x="160866" y="152400"/>
                </a:lnTo>
                <a:lnTo>
                  <a:pt x="160866" y="152400"/>
                </a:lnTo>
                <a:lnTo>
                  <a:pt x="152400" y="160867"/>
                </a:lnTo>
                <a:lnTo>
                  <a:pt x="143934" y="169334"/>
                </a:lnTo>
                <a:lnTo>
                  <a:pt x="135466" y="177800"/>
                </a:lnTo>
                <a:lnTo>
                  <a:pt x="118534" y="177800"/>
                </a:lnTo>
                <a:lnTo>
                  <a:pt x="110067" y="186267"/>
                </a:lnTo>
                <a:lnTo>
                  <a:pt x="101600" y="186267"/>
                </a:lnTo>
                <a:lnTo>
                  <a:pt x="84666" y="194734"/>
                </a:lnTo>
                <a:lnTo>
                  <a:pt x="76200" y="194734"/>
                </a:lnTo>
                <a:lnTo>
                  <a:pt x="67734" y="194734"/>
                </a:lnTo>
                <a:lnTo>
                  <a:pt x="59266" y="186267"/>
                </a:lnTo>
                <a:lnTo>
                  <a:pt x="59266" y="186267"/>
                </a:lnTo>
                <a:lnTo>
                  <a:pt x="59266" y="186267"/>
                </a:lnTo>
                <a:lnTo>
                  <a:pt x="59266" y="177800"/>
                </a:lnTo>
                <a:lnTo>
                  <a:pt x="592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10524067" y="3149600"/>
            <a:ext cx="254000" cy="516468"/>
          </a:xfrm>
          <a:custGeom>
            <a:avLst/>
            <a:gdLst/>
            <a:ahLst/>
            <a:cxnLst/>
            <a:rect l="0" t="0" r="0" b="0"/>
            <a:pathLst>
              <a:path w="254000" h="5164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16933"/>
                </a:lnTo>
                <a:lnTo>
                  <a:pt x="42333" y="16933"/>
                </a:lnTo>
                <a:lnTo>
                  <a:pt x="67733" y="25400"/>
                </a:lnTo>
                <a:lnTo>
                  <a:pt x="84667" y="42333"/>
                </a:lnTo>
                <a:lnTo>
                  <a:pt x="110067" y="59267"/>
                </a:lnTo>
                <a:lnTo>
                  <a:pt x="135466" y="84667"/>
                </a:lnTo>
                <a:lnTo>
                  <a:pt x="152400" y="110067"/>
                </a:lnTo>
                <a:lnTo>
                  <a:pt x="177799" y="135467"/>
                </a:lnTo>
                <a:lnTo>
                  <a:pt x="203199" y="169333"/>
                </a:lnTo>
                <a:lnTo>
                  <a:pt x="220133" y="203200"/>
                </a:lnTo>
                <a:lnTo>
                  <a:pt x="228600" y="237067"/>
                </a:lnTo>
                <a:lnTo>
                  <a:pt x="237067" y="270933"/>
                </a:lnTo>
                <a:lnTo>
                  <a:pt x="245533" y="296333"/>
                </a:lnTo>
                <a:lnTo>
                  <a:pt x="253999" y="330200"/>
                </a:lnTo>
                <a:lnTo>
                  <a:pt x="253999" y="355600"/>
                </a:lnTo>
                <a:lnTo>
                  <a:pt x="245533" y="381000"/>
                </a:lnTo>
                <a:lnTo>
                  <a:pt x="237067" y="414867"/>
                </a:lnTo>
                <a:lnTo>
                  <a:pt x="220133" y="440267"/>
                </a:lnTo>
                <a:lnTo>
                  <a:pt x="203199" y="465667"/>
                </a:lnTo>
                <a:lnTo>
                  <a:pt x="177799" y="491067"/>
                </a:lnTo>
                <a:lnTo>
                  <a:pt x="177799" y="491067"/>
                </a:lnTo>
                <a:lnTo>
                  <a:pt x="152400" y="516467"/>
                </a:lnTo>
                <a:lnTo>
                  <a:pt x="152400" y="516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7670800" y="2057400"/>
            <a:ext cx="127001" cy="33868"/>
          </a:xfrm>
          <a:custGeom>
            <a:avLst/>
            <a:gdLst/>
            <a:ahLst/>
            <a:cxnLst/>
            <a:rect l="0" t="0" r="0" b="0"/>
            <a:pathLst>
              <a:path w="127001" h="33868">
                <a:moveTo>
                  <a:pt x="127000" y="8467"/>
                </a:moveTo>
                <a:lnTo>
                  <a:pt x="127000" y="8467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7518400" y="2065867"/>
            <a:ext cx="76201" cy="16934"/>
          </a:xfrm>
          <a:custGeom>
            <a:avLst/>
            <a:gdLst/>
            <a:ahLst/>
            <a:cxnLst/>
            <a:rect l="0" t="0" r="0" b="0"/>
            <a:pathLst>
              <a:path w="76201" h="16934">
                <a:moveTo>
                  <a:pt x="76200" y="16933"/>
                </a:moveTo>
                <a:lnTo>
                  <a:pt x="76200" y="16933"/>
                </a:lnTo>
                <a:lnTo>
                  <a:pt x="67734" y="16933"/>
                </a:lnTo>
                <a:lnTo>
                  <a:pt x="59266" y="8466"/>
                </a:lnTo>
                <a:lnTo>
                  <a:pt x="50800" y="8466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315200" y="2099733"/>
            <a:ext cx="33867" cy="1"/>
          </a:xfrm>
          <a:custGeom>
            <a:avLst/>
            <a:gdLst/>
            <a:ahLst/>
            <a:cxnLst/>
            <a:rect l="0" t="0" r="0" b="0"/>
            <a:pathLst>
              <a:path w="33867" h="1">
                <a:moveTo>
                  <a:pt x="33866" y="0"/>
                </a:move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6663266" y="2074333"/>
            <a:ext cx="93135" cy="25401"/>
          </a:xfrm>
          <a:custGeom>
            <a:avLst/>
            <a:gdLst/>
            <a:ahLst/>
            <a:cxnLst/>
            <a:rect l="0" t="0" r="0" b="0"/>
            <a:pathLst>
              <a:path w="93135" h="25401">
                <a:moveTo>
                  <a:pt x="93134" y="25400"/>
                </a:moveTo>
                <a:lnTo>
                  <a:pt x="93134" y="16934"/>
                </a:lnTo>
                <a:lnTo>
                  <a:pt x="84668" y="16934"/>
                </a:lnTo>
                <a:lnTo>
                  <a:pt x="76200" y="16934"/>
                </a:lnTo>
                <a:lnTo>
                  <a:pt x="59267" y="8467"/>
                </a:lnTo>
                <a:lnTo>
                  <a:pt x="50801" y="8467"/>
                </a:lnTo>
                <a:lnTo>
                  <a:pt x="42334" y="0"/>
                </a:lnTo>
                <a:lnTo>
                  <a:pt x="33867" y="8467"/>
                </a:lnTo>
                <a:lnTo>
                  <a:pt x="16934" y="8467"/>
                </a:lnTo>
                <a:lnTo>
                  <a:pt x="8468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6434667" y="2116667"/>
            <a:ext cx="67734" cy="8467"/>
          </a:xfrm>
          <a:custGeom>
            <a:avLst/>
            <a:gdLst/>
            <a:ahLst/>
            <a:cxnLst/>
            <a:rect l="0" t="0" r="0" b="0"/>
            <a:pathLst>
              <a:path w="67734" h="8467">
                <a:moveTo>
                  <a:pt x="67733" y="8466"/>
                </a:moveTo>
                <a:lnTo>
                  <a:pt x="67733" y="8466"/>
                </a:lnTo>
                <a:lnTo>
                  <a:pt x="59266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6172200" y="2108200"/>
            <a:ext cx="101601" cy="1"/>
          </a:xfrm>
          <a:custGeom>
            <a:avLst/>
            <a:gdLst/>
            <a:ahLst/>
            <a:cxnLst/>
            <a:rect l="0" t="0" r="0" b="0"/>
            <a:pathLst>
              <a:path w="101601" h="1">
                <a:moveTo>
                  <a:pt x="101600" y="0"/>
                </a:move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59267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994400" y="20912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110067" y="0"/>
                </a:moveTo>
                <a:lnTo>
                  <a:pt x="101600" y="0"/>
                </a:lnTo>
                <a:lnTo>
                  <a:pt x="93133" y="8466"/>
                </a:lnTo>
                <a:lnTo>
                  <a:pt x="76200" y="8466"/>
                </a:lnTo>
                <a:lnTo>
                  <a:pt x="67733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782733" y="2099733"/>
            <a:ext cx="93135" cy="1"/>
          </a:xfrm>
          <a:custGeom>
            <a:avLst/>
            <a:gdLst/>
            <a:ahLst/>
            <a:cxnLst/>
            <a:rect l="0" t="0" r="0" b="0"/>
            <a:pathLst>
              <a:path w="93135" h="1">
                <a:moveTo>
                  <a:pt x="93134" y="0"/>
                </a:move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42334" y="0"/>
                </a:lnTo>
                <a:lnTo>
                  <a:pt x="25400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5528733" y="20997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110067" y="0"/>
                </a:moveTo>
                <a:lnTo>
                  <a:pt x="101600" y="0"/>
                </a:lnTo>
                <a:lnTo>
                  <a:pt x="93134" y="0"/>
                </a:lnTo>
                <a:lnTo>
                  <a:pt x="67734" y="8467"/>
                </a:lnTo>
                <a:lnTo>
                  <a:pt x="50800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5198533" y="2091267"/>
            <a:ext cx="220135" cy="16934"/>
          </a:xfrm>
          <a:custGeom>
            <a:avLst/>
            <a:gdLst/>
            <a:ahLst/>
            <a:cxnLst/>
            <a:rect l="0" t="0" r="0" b="0"/>
            <a:pathLst>
              <a:path w="220135" h="16934">
                <a:moveTo>
                  <a:pt x="220134" y="0"/>
                </a:moveTo>
                <a:lnTo>
                  <a:pt x="220134" y="0"/>
                </a:lnTo>
                <a:lnTo>
                  <a:pt x="211667" y="8466"/>
                </a:lnTo>
                <a:lnTo>
                  <a:pt x="194734" y="16933"/>
                </a:lnTo>
                <a:lnTo>
                  <a:pt x="177800" y="16933"/>
                </a:lnTo>
                <a:lnTo>
                  <a:pt x="169334" y="16933"/>
                </a:lnTo>
                <a:lnTo>
                  <a:pt x="160867" y="16933"/>
                </a:lnTo>
                <a:lnTo>
                  <a:pt x="152400" y="16933"/>
                </a:lnTo>
                <a:lnTo>
                  <a:pt x="143934" y="16933"/>
                </a:lnTo>
                <a:lnTo>
                  <a:pt x="135467" y="8466"/>
                </a:lnTo>
                <a:lnTo>
                  <a:pt x="127000" y="8466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8466"/>
                </a:lnTo>
                <a:lnTo>
                  <a:pt x="67734" y="8466"/>
                </a:lnTo>
                <a:lnTo>
                  <a:pt x="59267" y="8466"/>
                </a:lnTo>
                <a:lnTo>
                  <a:pt x="42334" y="8466"/>
                </a:lnTo>
                <a:lnTo>
                  <a:pt x="33867" y="8466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5080000" y="2099733"/>
            <a:ext cx="50801" cy="16935"/>
          </a:xfrm>
          <a:custGeom>
            <a:avLst/>
            <a:gdLst/>
            <a:ahLst/>
            <a:cxnLst/>
            <a:rect l="0" t="0" r="0" b="0"/>
            <a:pathLst>
              <a:path w="50801" h="16935">
                <a:moveTo>
                  <a:pt x="50800" y="0"/>
                </a:moveTo>
                <a:lnTo>
                  <a:pt x="42333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1016000" y="1498600"/>
            <a:ext cx="770468" cy="16934"/>
          </a:xfrm>
          <a:custGeom>
            <a:avLst/>
            <a:gdLst/>
            <a:ahLst/>
            <a:cxnLst/>
            <a:rect l="0" t="0" r="0" b="0"/>
            <a:pathLst>
              <a:path w="770468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69333" y="16933"/>
                </a:lnTo>
                <a:lnTo>
                  <a:pt x="186267" y="16933"/>
                </a:lnTo>
                <a:lnTo>
                  <a:pt x="211667" y="8467"/>
                </a:lnTo>
                <a:lnTo>
                  <a:pt x="228600" y="8467"/>
                </a:lnTo>
                <a:lnTo>
                  <a:pt x="254000" y="8467"/>
                </a:lnTo>
                <a:lnTo>
                  <a:pt x="279400" y="8467"/>
                </a:lnTo>
                <a:lnTo>
                  <a:pt x="296333" y="8467"/>
                </a:lnTo>
                <a:lnTo>
                  <a:pt x="321733" y="8467"/>
                </a:lnTo>
                <a:lnTo>
                  <a:pt x="347133" y="8467"/>
                </a:lnTo>
                <a:lnTo>
                  <a:pt x="364067" y="8467"/>
                </a:lnTo>
                <a:lnTo>
                  <a:pt x="389467" y="8467"/>
                </a:lnTo>
                <a:lnTo>
                  <a:pt x="414867" y="8467"/>
                </a:lnTo>
                <a:lnTo>
                  <a:pt x="431800" y="8467"/>
                </a:lnTo>
                <a:lnTo>
                  <a:pt x="457200" y="8467"/>
                </a:lnTo>
                <a:lnTo>
                  <a:pt x="482600" y="8467"/>
                </a:lnTo>
                <a:lnTo>
                  <a:pt x="508000" y="8467"/>
                </a:lnTo>
                <a:lnTo>
                  <a:pt x="524933" y="8467"/>
                </a:lnTo>
                <a:lnTo>
                  <a:pt x="550333" y="8467"/>
                </a:lnTo>
                <a:lnTo>
                  <a:pt x="567267" y="8467"/>
                </a:lnTo>
                <a:lnTo>
                  <a:pt x="592667" y="8467"/>
                </a:lnTo>
                <a:lnTo>
                  <a:pt x="609600" y="8467"/>
                </a:lnTo>
                <a:lnTo>
                  <a:pt x="635000" y="8467"/>
                </a:lnTo>
                <a:lnTo>
                  <a:pt x="651933" y="8467"/>
                </a:lnTo>
                <a:lnTo>
                  <a:pt x="677333" y="8467"/>
                </a:lnTo>
                <a:lnTo>
                  <a:pt x="694267" y="8467"/>
                </a:lnTo>
                <a:lnTo>
                  <a:pt x="702733" y="8467"/>
                </a:lnTo>
                <a:lnTo>
                  <a:pt x="728133" y="8467"/>
                </a:lnTo>
                <a:lnTo>
                  <a:pt x="736600" y="0"/>
                </a:lnTo>
                <a:lnTo>
                  <a:pt x="745067" y="0"/>
                </a:lnTo>
                <a:lnTo>
                  <a:pt x="753533" y="0"/>
                </a:lnTo>
                <a:lnTo>
                  <a:pt x="762000" y="0"/>
                </a:lnTo>
                <a:lnTo>
                  <a:pt x="770467" y="0"/>
                </a:lnTo>
                <a:lnTo>
                  <a:pt x="770467" y="0"/>
                </a:lnTo>
                <a:lnTo>
                  <a:pt x="762000" y="0"/>
                </a:lnTo>
                <a:lnTo>
                  <a:pt x="762000" y="0"/>
                </a:lnTo>
                <a:lnTo>
                  <a:pt x="762000" y="0"/>
                </a:lnTo>
                <a:lnTo>
                  <a:pt x="762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905000" y="14816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8466"/>
                </a:move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1075267" y="3920067"/>
            <a:ext cx="110067" cy="389467"/>
          </a:xfrm>
          <a:custGeom>
            <a:avLst/>
            <a:gdLst/>
            <a:ahLst/>
            <a:cxnLst/>
            <a:rect l="0" t="0" r="0" b="0"/>
            <a:pathLst>
              <a:path w="110067" h="389467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93133" y="16933"/>
                </a:lnTo>
                <a:lnTo>
                  <a:pt x="84666" y="25400"/>
                </a:lnTo>
                <a:lnTo>
                  <a:pt x="76200" y="25400"/>
                </a:lnTo>
                <a:lnTo>
                  <a:pt x="67733" y="42333"/>
                </a:lnTo>
                <a:lnTo>
                  <a:pt x="67733" y="42333"/>
                </a:lnTo>
                <a:lnTo>
                  <a:pt x="50800" y="59266"/>
                </a:lnTo>
                <a:lnTo>
                  <a:pt x="50800" y="67733"/>
                </a:lnTo>
                <a:lnTo>
                  <a:pt x="42333" y="76200"/>
                </a:lnTo>
                <a:lnTo>
                  <a:pt x="33866" y="93133"/>
                </a:lnTo>
                <a:lnTo>
                  <a:pt x="25400" y="110066"/>
                </a:lnTo>
                <a:lnTo>
                  <a:pt x="16933" y="127000"/>
                </a:lnTo>
                <a:lnTo>
                  <a:pt x="16933" y="135466"/>
                </a:lnTo>
                <a:lnTo>
                  <a:pt x="8466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8466" y="279400"/>
                </a:lnTo>
                <a:lnTo>
                  <a:pt x="8466" y="296333"/>
                </a:lnTo>
                <a:lnTo>
                  <a:pt x="16933" y="304800"/>
                </a:lnTo>
                <a:lnTo>
                  <a:pt x="25400" y="321733"/>
                </a:lnTo>
                <a:lnTo>
                  <a:pt x="25400" y="338666"/>
                </a:lnTo>
                <a:lnTo>
                  <a:pt x="33866" y="347133"/>
                </a:lnTo>
                <a:lnTo>
                  <a:pt x="42333" y="355600"/>
                </a:lnTo>
                <a:lnTo>
                  <a:pt x="50800" y="364066"/>
                </a:lnTo>
                <a:lnTo>
                  <a:pt x="59266" y="372533"/>
                </a:lnTo>
                <a:lnTo>
                  <a:pt x="67733" y="381000"/>
                </a:lnTo>
                <a:lnTo>
                  <a:pt x="76200" y="381000"/>
                </a:lnTo>
                <a:lnTo>
                  <a:pt x="84666" y="389466"/>
                </a:lnTo>
                <a:lnTo>
                  <a:pt x="84666" y="389466"/>
                </a:lnTo>
                <a:lnTo>
                  <a:pt x="93133" y="381000"/>
                </a:lnTo>
                <a:lnTo>
                  <a:pt x="93133" y="381000"/>
                </a:lnTo>
                <a:lnTo>
                  <a:pt x="93133" y="381000"/>
                </a:lnTo>
                <a:lnTo>
                  <a:pt x="93133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1253067" y="4055533"/>
            <a:ext cx="160867" cy="338668"/>
          </a:xfrm>
          <a:custGeom>
            <a:avLst/>
            <a:gdLst/>
            <a:ahLst/>
            <a:cxnLst/>
            <a:rect l="0" t="0" r="0" b="0"/>
            <a:pathLst>
              <a:path w="160867" h="3386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16933" y="169334"/>
                </a:lnTo>
                <a:lnTo>
                  <a:pt x="25400" y="177800"/>
                </a:lnTo>
                <a:lnTo>
                  <a:pt x="33866" y="186267"/>
                </a:lnTo>
                <a:lnTo>
                  <a:pt x="42333" y="194734"/>
                </a:lnTo>
                <a:lnTo>
                  <a:pt x="50800" y="194734"/>
                </a:lnTo>
                <a:lnTo>
                  <a:pt x="59266" y="194734"/>
                </a:lnTo>
                <a:lnTo>
                  <a:pt x="67733" y="194734"/>
                </a:lnTo>
                <a:lnTo>
                  <a:pt x="76200" y="194734"/>
                </a:lnTo>
                <a:lnTo>
                  <a:pt x="76200" y="186267"/>
                </a:lnTo>
                <a:lnTo>
                  <a:pt x="84666" y="177800"/>
                </a:lnTo>
                <a:lnTo>
                  <a:pt x="84666" y="169334"/>
                </a:lnTo>
                <a:lnTo>
                  <a:pt x="93133" y="160867"/>
                </a:lnTo>
                <a:lnTo>
                  <a:pt x="101600" y="152400"/>
                </a:lnTo>
                <a:lnTo>
                  <a:pt x="101600" y="135467"/>
                </a:lnTo>
                <a:lnTo>
                  <a:pt x="110066" y="127000"/>
                </a:lnTo>
                <a:lnTo>
                  <a:pt x="110066" y="118534"/>
                </a:lnTo>
                <a:lnTo>
                  <a:pt x="110066" y="110067"/>
                </a:lnTo>
                <a:lnTo>
                  <a:pt x="110066" y="93134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67734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50800"/>
                </a:lnTo>
                <a:lnTo>
                  <a:pt x="127000" y="50800"/>
                </a:lnTo>
                <a:lnTo>
                  <a:pt x="127000" y="67734"/>
                </a:lnTo>
                <a:lnTo>
                  <a:pt x="127000" y="76200"/>
                </a:lnTo>
                <a:lnTo>
                  <a:pt x="135466" y="84667"/>
                </a:lnTo>
                <a:lnTo>
                  <a:pt x="135466" y="93134"/>
                </a:lnTo>
                <a:lnTo>
                  <a:pt x="135466" y="101600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52400" y="169334"/>
                </a:lnTo>
                <a:lnTo>
                  <a:pt x="152400" y="186267"/>
                </a:lnTo>
                <a:lnTo>
                  <a:pt x="160866" y="194734"/>
                </a:lnTo>
                <a:lnTo>
                  <a:pt x="160866" y="211667"/>
                </a:lnTo>
                <a:lnTo>
                  <a:pt x="160866" y="228600"/>
                </a:lnTo>
                <a:lnTo>
                  <a:pt x="160866" y="245534"/>
                </a:lnTo>
                <a:lnTo>
                  <a:pt x="152400" y="262467"/>
                </a:lnTo>
                <a:lnTo>
                  <a:pt x="152400" y="279400"/>
                </a:lnTo>
                <a:lnTo>
                  <a:pt x="152400" y="287867"/>
                </a:lnTo>
                <a:lnTo>
                  <a:pt x="143933" y="304800"/>
                </a:lnTo>
                <a:lnTo>
                  <a:pt x="135466" y="313267"/>
                </a:lnTo>
                <a:lnTo>
                  <a:pt x="127000" y="321734"/>
                </a:lnTo>
                <a:lnTo>
                  <a:pt x="118533" y="330200"/>
                </a:lnTo>
                <a:lnTo>
                  <a:pt x="110066" y="338667"/>
                </a:lnTo>
                <a:lnTo>
                  <a:pt x="93133" y="338667"/>
                </a:lnTo>
                <a:lnTo>
                  <a:pt x="84666" y="338667"/>
                </a:lnTo>
                <a:lnTo>
                  <a:pt x="76200" y="338667"/>
                </a:lnTo>
                <a:lnTo>
                  <a:pt x="67733" y="338667"/>
                </a:lnTo>
                <a:lnTo>
                  <a:pt x="59266" y="338667"/>
                </a:lnTo>
                <a:lnTo>
                  <a:pt x="50800" y="330200"/>
                </a:lnTo>
                <a:lnTo>
                  <a:pt x="42333" y="321734"/>
                </a:lnTo>
                <a:lnTo>
                  <a:pt x="33866" y="313267"/>
                </a:lnTo>
                <a:lnTo>
                  <a:pt x="33866" y="3048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1498600" y="4157133"/>
            <a:ext cx="76201" cy="16935"/>
          </a:xfrm>
          <a:custGeom>
            <a:avLst/>
            <a:gdLst/>
            <a:ahLst/>
            <a:cxnLst/>
            <a:rect l="0" t="0" r="0" b="0"/>
            <a:pathLst>
              <a:path w="76201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8467"/>
                </a:lnTo>
                <a:lnTo>
                  <a:pt x="762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1659467" y="4021667"/>
            <a:ext cx="8467" cy="262467"/>
          </a:xfrm>
          <a:custGeom>
            <a:avLst/>
            <a:gdLst/>
            <a:ahLst/>
            <a:cxnLst/>
            <a:rect l="0" t="0" r="0" b="0"/>
            <a:pathLst>
              <a:path w="8467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20133"/>
                </a:lnTo>
                <a:lnTo>
                  <a:pt x="8466" y="237066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62466"/>
                </a:lnTo>
                <a:lnTo>
                  <a:pt x="8466" y="262466"/>
                </a:lnTo>
                <a:lnTo>
                  <a:pt x="8466" y="262466"/>
                </a:lnTo>
                <a:lnTo>
                  <a:pt x="8466" y="262466"/>
                </a:lnTo>
                <a:lnTo>
                  <a:pt x="8466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1693333" y="4064000"/>
            <a:ext cx="118535" cy="211668"/>
          </a:xfrm>
          <a:custGeom>
            <a:avLst/>
            <a:gdLst/>
            <a:ahLst/>
            <a:cxnLst/>
            <a:rect l="0" t="0" r="0" b="0"/>
            <a:pathLst>
              <a:path w="118535" h="211668">
                <a:moveTo>
                  <a:pt x="84667" y="0"/>
                </a:moveTo>
                <a:lnTo>
                  <a:pt x="84667" y="0"/>
                </a:lnTo>
                <a:lnTo>
                  <a:pt x="93134" y="0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16933"/>
                </a:lnTo>
                <a:lnTo>
                  <a:pt x="84667" y="25400"/>
                </a:lnTo>
                <a:lnTo>
                  <a:pt x="84667" y="33867"/>
                </a:lnTo>
                <a:lnTo>
                  <a:pt x="76200" y="33867"/>
                </a:lnTo>
                <a:lnTo>
                  <a:pt x="67734" y="42333"/>
                </a:lnTo>
                <a:lnTo>
                  <a:pt x="59267" y="50800"/>
                </a:lnTo>
                <a:lnTo>
                  <a:pt x="50800" y="59267"/>
                </a:lnTo>
                <a:lnTo>
                  <a:pt x="42334" y="59267"/>
                </a:lnTo>
                <a:lnTo>
                  <a:pt x="33867" y="67733"/>
                </a:lnTo>
                <a:lnTo>
                  <a:pt x="25400" y="67733"/>
                </a:lnTo>
                <a:lnTo>
                  <a:pt x="16934" y="67733"/>
                </a:lnTo>
                <a:lnTo>
                  <a:pt x="8467" y="76200"/>
                </a:lnTo>
                <a:lnTo>
                  <a:pt x="8467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7" y="93133"/>
                </a:lnTo>
                <a:lnTo>
                  <a:pt x="16934" y="101600"/>
                </a:lnTo>
                <a:lnTo>
                  <a:pt x="16934" y="101600"/>
                </a:lnTo>
                <a:lnTo>
                  <a:pt x="25400" y="110067"/>
                </a:lnTo>
                <a:lnTo>
                  <a:pt x="33867" y="118533"/>
                </a:lnTo>
                <a:lnTo>
                  <a:pt x="50800" y="127000"/>
                </a:lnTo>
                <a:lnTo>
                  <a:pt x="59267" y="143933"/>
                </a:lnTo>
                <a:lnTo>
                  <a:pt x="67734" y="152400"/>
                </a:lnTo>
                <a:lnTo>
                  <a:pt x="76200" y="169333"/>
                </a:lnTo>
                <a:lnTo>
                  <a:pt x="84667" y="177800"/>
                </a:lnTo>
                <a:lnTo>
                  <a:pt x="93134" y="186267"/>
                </a:lnTo>
                <a:lnTo>
                  <a:pt x="101600" y="203200"/>
                </a:lnTo>
                <a:lnTo>
                  <a:pt x="110067" y="203200"/>
                </a:lnTo>
                <a:lnTo>
                  <a:pt x="110067" y="211667"/>
                </a:lnTo>
                <a:lnTo>
                  <a:pt x="118534" y="211667"/>
                </a:lnTo>
                <a:lnTo>
                  <a:pt x="118534" y="211667"/>
                </a:lnTo>
                <a:lnTo>
                  <a:pt x="118534" y="211667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194733"/>
                </a:lnTo>
                <a:lnTo>
                  <a:pt x="118534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871133" y="4021667"/>
            <a:ext cx="1" cy="59267"/>
          </a:xfrm>
          <a:custGeom>
            <a:avLst/>
            <a:gdLst/>
            <a:ahLst/>
            <a:cxnLst/>
            <a:rect l="0" t="0" r="0" b="0"/>
            <a:pathLst>
              <a:path w="1" h="59267">
                <a:moveTo>
                  <a:pt x="0" y="59266"/>
                </a:moveTo>
                <a:lnTo>
                  <a:pt x="0" y="59266"/>
                </a:lnTo>
                <a:lnTo>
                  <a:pt x="0" y="50800"/>
                </a:lnTo>
                <a:lnTo>
                  <a:pt x="0" y="42333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837267" y="3911600"/>
            <a:ext cx="101601" cy="423334"/>
          </a:xfrm>
          <a:custGeom>
            <a:avLst/>
            <a:gdLst/>
            <a:ahLst/>
            <a:cxnLst/>
            <a:rect l="0" t="0" r="0" b="0"/>
            <a:pathLst>
              <a:path w="101601" h="423334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3" y="50800"/>
                </a:lnTo>
                <a:lnTo>
                  <a:pt x="42333" y="59267"/>
                </a:lnTo>
                <a:lnTo>
                  <a:pt x="50800" y="76200"/>
                </a:lnTo>
                <a:lnTo>
                  <a:pt x="67733" y="93133"/>
                </a:lnTo>
                <a:lnTo>
                  <a:pt x="76200" y="110067"/>
                </a:lnTo>
                <a:lnTo>
                  <a:pt x="76200" y="127000"/>
                </a:lnTo>
                <a:lnTo>
                  <a:pt x="84666" y="143933"/>
                </a:lnTo>
                <a:lnTo>
                  <a:pt x="93133" y="169333"/>
                </a:lnTo>
                <a:lnTo>
                  <a:pt x="93133" y="186267"/>
                </a:lnTo>
                <a:lnTo>
                  <a:pt x="93133" y="203200"/>
                </a:lnTo>
                <a:lnTo>
                  <a:pt x="101600" y="228600"/>
                </a:lnTo>
                <a:lnTo>
                  <a:pt x="101600" y="245533"/>
                </a:lnTo>
                <a:lnTo>
                  <a:pt x="101600" y="270933"/>
                </a:lnTo>
                <a:lnTo>
                  <a:pt x="101600" y="287867"/>
                </a:lnTo>
                <a:lnTo>
                  <a:pt x="101600" y="313267"/>
                </a:lnTo>
                <a:lnTo>
                  <a:pt x="101600" y="330200"/>
                </a:lnTo>
                <a:lnTo>
                  <a:pt x="93133" y="347133"/>
                </a:lnTo>
                <a:lnTo>
                  <a:pt x="93133" y="364067"/>
                </a:lnTo>
                <a:lnTo>
                  <a:pt x="84666" y="381000"/>
                </a:lnTo>
                <a:lnTo>
                  <a:pt x="84666" y="397933"/>
                </a:lnTo>
                <a:lnTo>
                  <a:pt x="76200" y="406400"/>
                </a:lnTo>
                <a:lnTo>
                  <a:pt x="76200" y="414867"/>
                </a:lnTo>
                <a:lnTo>
                  <a:pt x="67733" y="423333"/>
                </a:lnTo>
                <a:lnTo>
                  <a:pt x="67733" y="423333"/>
                </a:lnTo>
                <a:lnTo>
                  <a:pt x="59266" y="423333"/>
                </a:lnTo>
                <a:lnTo>
                  <a:pt x="59266" y="423333"/>
                </a:lnTo>
                <a:lnTo>
                  <a:pt x="59266" y="423333"/>
                </a:lnTo>
                <a:lnTo>
                  <a:pt x="59266" y="414867"/>
                </a:lnTo>
                <a:lnTo>
                  <a:pt x="59266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1964267" y="3826933"/>
            <a:ext cx="143934" cy="160868"/>
          </a:xfrm>
          <a:custGeom>
            <a:avLst/>
            <a:gdLst/>
            <a:ahLst/>
            <a:cxnLst/>
            <a:rect l="0" t="0" r="0" b="0"/>
            <a:pathLst>
              <a:path w="143934" h="160868">
                <a:moveTo>
                  <a:pt x="0" y="50800"/>
                </a:move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8466" y="16934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16934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42334"/>
                </a:lnTo>
                <a:lnTo>
                  <a:pt x="59266" y="59267"/>
                </a:lnTo>
                <a:lnTo>
                  <a:pt x="59266" y="67734"/>
                </a:lnTo>
                <a:lnTo>
                  <a:pt x="59266" y="84667"/>
                </a:lnTo>
                <a:lnTo>
                  <a:pt x="59266" y="93134"/>
                </a:lnTo>
                <a:lnTo>
                  <a:pt x="59266" y="101600"/>
                </a:lnTo>
                <a:lnTo>
                  <a:pt x="50800" y="118534"/>
                </a:lnTo>
                <a:lnTo>
                  <a:pt x="50800" y="118534"/>
                </a:lnTo>
                <a:lnTo>
                  <a:pt x="50800" y="127000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43934"/>
                </a:lnTo>
                <a:lnTo>
                  <a:pt x="42333" y="152400"/>
                </a:lnTo>
                <a:lnTo>
                  <a:pt x="42333" y="152400"/>
                </a:lnTo>
                <a:lnTo>
                  <a:pt x="50800" y="152400"/>
                </a:lnTo>
                <a:lnTo>
                  <a:pt x="50800" y="160867"/>
                </a:lnTo>
                <a:lnTo>
                  <a:pt x="59266" y="160867"/>
                </a:lnTo>
                <a:lnTo>
                  <a:pt x="67733" y="160867"/>
                </a:lnTo>
                <a:lnTo>
                  <a:pt x="76200" y="152400"/>
                </a:lnTo>
                <a:lnTo>
                  <a:pt x="84666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439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1134533" y="4445000"/>
            <a:ext cx="956735" cy="50801"/>
          </a:xfrm>
          <a:custGeom>
            <a:avLst/>
            <a:gdLst/>
            <a:ahLst/>
            <a:cxnLst/>
            <a:rect l="0" t="0" r="0" b="0"/>
            <a:pathLst>
              <a:path w="956735" h="50801">
                <a:moveTo>
                  <a:pt x="956734" y="16933"/>
                </a:moveTo>
                <a:lnTo>
                  <a:pt x="956734" y="16933"/>
                </a:lnTo>
                <a:lnTo>
                  <a:pt x="956734" y="8467"/>
                </a:lnTo>
                <a:lnTo>
                  <a:pt x="956734" y="8467"/>
                </a:lnTo>
                <a:lnTo>
                  <a:pt x="948267" y="8467"/>
                </a:lnTo>
                <a:lnTo>
                  <a:pt x="948267" y="8467"/>
                </a:lnTo>
                <a:lnTo>
                  <a:pt x="948267" y="8467"/>
                </a:lnTo>
                <a:lnTo>
                  <a:pt x="939800" y="8467"/>
                </a:lnTo>
                <a:lnTo>
                  <a:pt x="931334" y="8467"/>
                </a:lnTo>
                <a:lnTo>
                  <a:pt x="922867" y="0"/>
                </a:lnTo>
                <a:lnTo>
                  <a:pt x="914400" y="0"/>
                </a:lnTo>
                <a:lnTo>
                  <a:pt x="905934" y="0"/>
                </a:lnTo>
                <a:lnTo>
                  <a:pt x="889000" y="0"/>
                </a:lnTo>
                <a:lnTo>
                  <a:pt x="872067" y="0"/>
                </a:lnTo>
                <a:lnTo>
                  <a:pt x="846667" y="0"/>
                </a:lnTo>
                <a:lnTo>
                  <a:pt x="829734" y="8467"/>
                </a:lnTo>
                <a:lnTo>
                  <a:pt x="804334" y="8467"/>
                </a:lnTo>
                <a:lnTo>
                  <a:pt x="787400" y="8467"/>
                </a:lnTo>
                <a:lnTo>
                  <a:pt x="762000" y="8467"/>
                </a:lnTo>
                <a:lnTo>
                  <a:pt x="736600" y="16933"/>
                </a:lnTo>
                <a:lnTo>
                  <a:pt x="711200" y="16933"/>
                </a:lnTo>
                <a:lnTo>
                  <a:pt x="685800" y="16933"/>
                </a:lnTo>
                <a:lnTo>
                  <a:pt x="651934" y="16933"/>
                </a:lnTo>
                <a:lnTo>
                  <a:pt x="626534" y="16933"/>
                </a:lnTo>
                <a:lnTo>
                  <a:pt x="601134" y="25400"/>
                </a:lnTo>
                <a:lnTo>
                  <a:pt x="575734" y="25400"/>
                </a:lnTo>
                <a:lnTo>
                  <a:pt x="541867" y="25400"/>
                </a:lnTo>
                <a:lnTo>
                  <a:pt x="516467" y="25400"/>
                </a:lnTo>
                <a:lnTo>
                  <a:pt x="491067" y="25400"/>
                </a:lnTo>
                <a:lnTo>
                  <a:pt x="465667" y="25400"/>
                </a:lnTo>
                <a:lnTo>
                  <a:pt x="431800" y="25400"/>
                </a:lnTo>
                <a:lnTo>
                  <a:pt x="406400" y="25400"/>
                </a:lnTo>
                <a:lnTo>
                  <a:pt x="389467" y="25400"/>
                </a:lnTo>
                <a:lnTo>
                  <a:pt x="355600" y="25400"/>
                </a:lnTo>
                <a:lnTo>
                  <a:pt x="330200" y="25400"/>
                </a:lnTo>
                <a:lnTo>
                  <a:pt x="304800" y="33867"/>
                </a:lnTo>
                <a:lnTo>
                  <a:pt x="287867" y="33867"/>
                </a:lnTo>
                <a:lnTo>
                  <a:pt x="262467" y="33867"/>
                </a:lnTo>
                <a:lnTo>
                  <a:pt x="237067" y="33867"/>
                </a:lnTo>
                <a:lnTo>
                  <a:pt x="211667" y="33867"/>
                </a:lnTo>
                <a:lnTo>
                  <a:pt x="194734" y="42333"/>
                </a:lnTo>
                <a:lnTo>
                  <a:pt x="169334" y="42333"/>
                </a:lnTo>
                <a:lnTo>
                  <a:pt x="143934" y="42333"/>
                </a:lnTo>
                <a:lnTo>
                  <a:pt x="127000" y="42333"/>
                </a:lnTo>
                <a:lnTo>
                  <a:pt x="118534" y="42333"/>
                </a:lnTo>
                <a:lnTo>
                  <a:pt x="93134" y="42333"/>
                </a:lnTo>
                <a:lnTo>
                  <a:pt x="76200" y="42333"/>
                </a:lnTo>
                <a:lnTo>
                  <a:pt x="59267" y="42333"/>
                </a:lnTo>
                <a:lnTo>
                  <a:pt x="50800" y="42333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42333"/>
                </a:lnTo>
                <a:lnTo>
                  <a:pt x="16934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430867" y="4656667"/>
            <a:ext cx="287867" cy="270934"/>
          </a:xfrm>
          <a:custGeom>
            <a:avLst/>
            <a:gdLst/>
            <a:ahLst/>
            <a:cxnLst/>
            <a:rect l="0" t="0" r="0" b="0"/>
            <a:pathLst>
              <a:path w="287867" h="270934">
                <a:moveTo>
                  <a:pt x="203200" y="152400"/>
                </a:moveTo>
                <a:lnTo>
                  <a:pt x="203200" y="152400"/>
                </a:lnTo>
                <a:lnTo>
                  <a:pt x="203200" y="152400"/>
                </a:lnTo>
                <a:lnTo>
                  <a:pt x="203200" y="152400"/>
                </a:lnTo>
                <a:lnTo>
                  <a:pt x="211666" y="143933"/>
                </a:lnTo>
                <a:lnTo>
                  <a:pt x="211666" y="135466"/>
                </a:lnTo>
                <a:lnTo>
                  <a:pt x="211666" y="127000"/>
                </a:lnTo>
                <a:lnTo>
                  <a:pt x="211666" y="118533"/>
                </a:lnTo>
                <a:lnTo>
                  <a:pt x="211666" y="110066"/>
                </a:lnTo>
                <a:lnTo>
                  <a:pt x="211666" y="101600"/>
                </a:lnTo>
                <a:lnTo>
                  <a:pt x="211666" y="93133"/>
                </a:lnTo>
                <a:lnTo>
                  <a:pt x="211666" y="76200"/>
                </a:lnTo>
                <a:lnTo>
                  <a:pt x="211666" y="67733"/>
                </a:lnTo>
                <a:lnTo>
                  <a:pt x="203200" y="59266"/>
                </a:lnTo>
                <a:lnTo>
                  <a:pt x="203200" y="42333"/>
                </a:lnTo>
                <a:lnTo>
                  <a:pt x="186266" y="33866"/>
                </a:lnTo>
                <a:lnTo>
                  <a:pt x="177800" y="25400"/>
                </a:lnTo>
                <a:lnTo>
                  <a:pt x="169333" y="16933"/>
                </a:lnTo>
                <a:lnTo>
                  <a:pt x="160866" y="16933"/>
                </a:lnTo>
                <a:lnTo>
                  <a:pt x="152400" y="8466"/>
                </a:lnTo>
                <a:lnTo>
                  <a:pt x="135466" y="8466"/>
                </a:lnTo>
                <a:lnTo>
                  <a:pt x="127000" y="0"/>
                </a:lnTo>
                <a:lnTo>
                  <a:pt x="110066" y="0"/>
                </a:lnTo>
                <a:lnTo>
                  <a:pt x="101600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59266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25400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8466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69333"/>
                </a:lnTo>
                <a:lnTo>
                  <a:pt x="16933" y="177800"/>
                </a:lnTo>
                <a:lnTo>
                  <a:pt x="25400" y="194733"/>
                </a:lnTo>
                <a:lnTo>
                  <a:pt x="33866" y="211666"/>
                </a:lnTo>
                <a:lnTo>
                  <a:pt x="42333" y="220133"/>
                </a:lnTo>
                <a:lnTo>
                  <a:pt x="59266" y="228600"/>
                </a:lnTo>
                <a:lnTo>
                  <a:pt x="67733" y="237066"/>
                </a:lnTo>
                <a:lnTo>
                  <a:pt x="76200" y="245533"/>
                </a:lnTo>
                <a:lnTo>
                  <a:pt x="93133" y="245533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27000" y="245533"/>
                </a:lnTo>
                <a:lnTo>
                  <a:pt x="135466" y="237066"/>
                </a:lnTo>
                <a:lnTo>
                  <a:pt x="143933" y="237066"/>
                </a:lnTo>
                <a:lnTo>
                  <a:pt x="152400" y="228600"/>
                </a:lnTo>
                <a:lnTo>
                  <a:pt x="152400" y="211666"/>
                </a:lnTo>
                <a:lnTo>
                  <a:pt x="152400" y="203200"/>
                </a:lnTo>
                <a:lnTo>
                  <a:pt x="160866" y="194733"/>
                </a:lnTo>
                <a:lnTo>
                  <a:pt x="160866" y="177800"/>
                </a:lnTo>
                <a:lnTo>
                  <a:pt x="160866" y="169333"/>
                </a:lnTo>
                <a:lnTo>
                  <a:pt x="169333" y="152400"/>
                </a:lnTo>
                <a:lnTo>
                  <a:pt x="169333" y="143933"/>
                </a:lnTo>
                <a:lnTo>
                  <a:pt x="169333" y="127000"/>
                </a:lnTo>
                <a:lnTo>
                  <a:pt x="169333" y="118533"/>
                </a:lnTo>
                <a:lnTo>
                  <a:pt x="177800" y="110066"/>
                </a:lnTo>
                <a:lnTo>
                  <a:pt x="177800" y="101600"/>
                </a:lnTo>
                <a:lnTo>
                  <a:pt x="177800" y="93133"/>
                </a:lnTo>
                <a:lnTo>
                  <a:pt x="186266" y="84666"/>
                </a:lnTo>
                <a:lnTo>
                  <a:pt x="186266" y="76200"/>
                </a:lnTo>
                <a:lnTo>
                  <a:pt x="186266" y="76200"/>
                </a:lnTo>
                <a:lnTo>
                  <a:pt x="186266" y="76200"/>
                </a:lnTo>
                <a:lnTo>
                  <a:pt x="186266" y="67733"/>
                </a:lnTo>
                <a:lnTo>
                  <a:pt x="186266" y="67733"/>
                </a:lnTo>
                <a:lnTo>
                  <a:pt x="186266" y="67733"/>
                </a:lnTo>
                <a:lnTo>
                  <a:pt x="186266" y="76200"/>
                </a:lnTo>
                <a:lnTo>
                  <a:pt x="186266" y="76200"/>
                </a:lnTo>
                <a:lnTo>
                  <a:pt x="186266" y="84666"/>
                </a:lnTo>
                <a:lnTo>
                  <a:pt x="186266" y="93133"/>
                </a:lnTo>
                <a:lnTo>
                  <a:pt x="186266" y="101600"/>
                </a:lnTo>
                <a:lnTo>
                  <a:pt x="186266" y="110066"/>
                </a:lnTo>
                <a:lnTo>
                  <a:pt x="177800" y="118533"/>
                </a:lnTo>
                <a:lnTo>
                  <a:pt x="177800" y="127000"/>
                </a:lnTo>
                <a:lnTo>
                  <a:pt x="177800" y="143933"/>
                </a:lnTo>
                <a:lnTo>
                  <a:pt x="177800" y="152400"/>
                </a:lnTo>
                <a:lnTo>
                  <a:pt x="186266" y="169333"/>
                </a:lnTo>
                <a:lnTo>
                  <a:pt x="186266" y="177800"/>
                </a:lnTo>
                <a:lnTo>
                  <a:pt x="186266" y="194733"/>
                </a:lnTo>
                <a:lnTo>
                  <a:pt x="194733" y="203200"/>
                </a:lnTo>
                <a:lnTo>
                  <a:pt x="203200" y="220133"/>
                </a:lnTo>
                <a:lnTo>
                  <a:pt x="211666" y="228600"/>
                </a:lnTo>
                <a:lnTo>
                  <a:pt x="220133" y="237066"/>
                </a:lnTo>
                <a:lnTo>
                  <a:pt x="228600" y="245533"/>
                </a:lnTo>
                <a:lnTo>
                  <a:pt x="237066" y="262466"/>
                </a:lnTo>
                <a:lnTo>
                  <a:pt x="245533" y="262466"/>
                </a:lnTo>
                <a:lnTo>
                  <a:pt x="262466" y="270933"/>
                </a:lnTo>
                <a:lnTo>
                  <a:pt x="270933" y="270933"/>
                </a:lnTo>
                <a:lnTo>
                  <a:pt x="270933" y="270933"/>
                </a:lnTo>
                <a:lnTo>
                  <a:pt x="279400" y="270933"/>
                </a:lnTo>
                <a:lnTo>
                  <a:pt x="287866" y="270933"/>
                </a:lnTo>
                <a:lnTo>
                  <a:pt x="287866" y="262466"/>
                </a:lnTo>
                <a:lnTo>
                  <a:pt x="287866" y="262466"/>
                </a:lnTo>
                <a:lnTo>
                  <a:pt x="287866" y="254000"/>
                </a:lnTo>
                <a:lnTo>
                  <a:pt x="287866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1727200" y="4538133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59267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42333" y="59267"/>
                </a:lnTo>
                <a:lnTo>
                  <a:pt x="33867" y="59267"/>
                </a:lnTo>
                <a:lnTo>
                  <a:pt x="25400" y="67734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3" y="84667"/>
                </a:lnTo>
                <a:lnTo>
                  <a:pt x="25400" y="84667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27000" y="101600"/>
                </a:lnTo>
                <a:lnTo>
                  <a:pt x="12700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2252133" y="4445000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8467" y="8467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2540000" y="3996267"/>
            <a:ext cx="110068" cy="431801"/>
          </a:xfrm>
          <a:custGeom>
            <a:avLst/>
            <a:gdLst/>
            <a:ahLst/>
            <a:cxnLst/>
            <a:rect l="0" t="0" r="0" b="0"/>
            <a:pathLst>
              <a:path w="110068" h="4318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8466"/>
                </a:lnTo>
                <a:lnTo>
                  <a:pt x="84667" y="8466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3" y="33866"/>
                </a:lnTo>
                <a:lnTo>
                  <a:pt x="59267" y="50800"/>
                </a:lnTo>
                <a:lnTo>
                  <a:pt x="50800" y="59266"/>
                </a:lnTo>
                <a:lnTo>
                  <a:pt x="42333" y="76200"/>
                </a:lnTo>
                <a:lnTo>
                  <a:pt x="33867" y="93133"/>
                </a:lnTo>
                <a:lnTo>
                  <a:pt x="25400" y="101600"/>
                </a:lnTo>
                <a:lnTo>
                  <a:pt x="25400" y="118533"/>
                </a:lnTo>
                <a:lnTo>
                  <a:pt x="16933" y="135466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8467" y="245533"/>
                </a:lnTo>
                <a:lnTo>
                  <a:pt x="8467" y="262466"/>
                </a:lnTo>
                <a:lnTo>
                  <a:pt x="16933" y="287866"/>
                </a:lnTo>
                <a:lnTo>
                  <a:pt x="25400" y="304800"/>
                </a:lnTo>
                <a:lnTo>
                  <a:pt x="25400" y="321733"/>
                </a:lnTo>
                <a:lnTo>
                  <a:pt x="33867" y="338666"/>
                </a:lnTo>
                <a:lnTo>
                  <a:pt x="42333" y="355600"/>
                </a:lnTo>
                <a:lnTo>
                  <a:pt x="42333" y="372533"/>
                </a:lnTo>
                <a:lnTo>
                  <a:pt x="50800" y="381000"/>
                </a:lnTo>
                <a:lnTo>
                  <a:pt x="59267" y="397933"/>
                </a:lnTo>
                <a:lnTo>
                  <a:pt x="76200" y="406400"/>
                </a:lnTo>
                <a:lnTo>
                  <a:pt x="84667" y="414866"/>
                </a:lnTo>
                <a:lnTo>
                  <a:pt x="93133" y="423333"/>
                </a:lnTo>
                <a:lnTo>
                  <a:pt x="101600" y="431800"/>
                </a:lnTo>
                <a:lnTo>
                  <a:pt x="101600" y="431800"/>
                </a:lnTo>
                <a:lnTo>
                  <a:pt x="101600" y="431800"/>
                </a:lnTo>
                <a:lnTo>
                  <a:pt x="101600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2683933" y="4123267"/>
            <a:ext cx="127001" cy="220134"/>
          </a:xfrm>
          <a:custGeom>
            <a:avLst/>
            <a:gdLst/>
            <a:ahLst/>
            <a:cxnLst/>
            <a:rect l="0" t="0" r="0" b="0"/>
            <a:pathLst>
              <a:path w="127001" h="220134">
                <a:moveTo>
                  <a:pt x="127000" y="0"/>
                </a:moveTo>
                <a:lnTo>
                  <a:pt x="127000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0067" y="25400"/>
                </a:lnTo>
                <a:lnTo>
                  <a:pt x="110067" y="25400"/>
                </a:lnTo>
                <a:lnTo>
                  <a:pt x="101600" y="42333"/>
                </a:lnTo>
                <a:lnTo>
                  <a:pt x="101600" y="42333"/>
                </a:lnTo>
                <a:lnTo>
                  <a:pt x="93134" y="50800"/>
                </a:lnTo>
                <a:lnTo>
                  <a:pt x="84667" y="67733"/>
                </a:lnTo>
                <a:lnTo>
                  <a:pt x="76200" y="76200"/>
                </a:lnTo>
                <a:lnTo>
                  <a:pt x="67734" y="84666"/>
                </a:lnTo>
                <a:lnTo>
                  <a:pt x="59267" y="101600"/>
                </a:lnTo>
                <a:lnTo>
                  <a:pt x="50800" y="118533"/>
                </a:lnTo>
                <a:lnTo>
                  <a:pt x="42334" y="127000"/>
                </a:lnTo>
                <a:lnTo>
                  <a:pt x="42334" y="143933"/>
                </a:lnTo>
                <a:lnTo>
                  <a:pt x="33867" y="160866"/>
                </a:lnTo>
                <a:lnTo>
                  <a:pt x="25400" y="177800"/>
                </a:lnTo>
                <a:lnTo>
                  <a:pt x="25400" y="186266"/>
                </a:lnTo>
                <a:lnTo>
                  <a:pt x="16934" y="203200"/>
                </a:lnTo>
                <a:lnTo>
                  <a:pt x="16934" y="211666"/>
                </a:lnTo>
                <a:lnTo>
                  <a:pt x="8467" y="211666"/>
                </a:lnTo>
                <a:lnTo>
                  <a:pt x="8467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2683933" y="4131733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25400" y="59267"/>
                </a:lnTo>
                <a:lnTo>
                  <a:pt x="42334" y="76200"/>
                </a:lnTo>
                <a:lnTo>
                  <a:pt x="50800" y="93134"/>
                </a:lnTo>
                <a:lnTo>
                  <a:pt x="59267" y="101600"/>
                </a:lnTo>
                <a:lnTo>
                  <a:pt x="67734" y="118534"/>
                </a:lnTo>
                <a:lnTo>
                  <a:pt x="76200" y="127000"/>
                </a:lnTo>
                <a:lnTo>
                  <a:pt x="93134" y="135467"/>
                </a:lnTo>
                <a:lnTo>
                  <a:pt x="101600" y="152400"/>
                </a:lnTo>
                <a:lnTo>
                  <a:pt x="110067" y="160867"/>
                </a:lnTo>
                <a:lnTo>
                  <a:pt x="118534" y="169334"/>
                </a:lnTo>
                <a:lnTo>
                  <a:pt x="118534" y="169334"/>
                </a:lnTo>
                <a:lnTo>
                  <a:pt x="118534" y="169334"/>
                </a:lnTo>
                <a:lnTo>
                  <a:pt x="127000" y="177800"/>
                </a:lnTo>
                <a:lnTo>
                  <a:pt x="1270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2887133" y="42672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3048000" y="4080933"/>
            <a:ext cx="169334" cy="338668"/>
          </a:xfrm>
          <a:custGeom>
            <a:avLst/>
            <a:gdLst/>
            <a:ahLst/>
            <a:cxnLst/>
            <a:rect l="0" t="0" r="0" b="0"/>
            <a:pathLst>
              <a:path w="169334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25400" y="169334"/>
                </a:lnTo>
                <a:lnTo>
                  <a:pt x="25400" y="186267"/>
                </a:lnTo>
                <a:lnTo>
                  <a:pt x="25400" y="211667"/>
                </a:lnTo>
                <a:lnTo>
                  <a:pt x="25400" y="228600"/>
                </a:lnTo>
                <a:lnTo>
                  <a:pt x="16933" y="245534"/>
                </a:lnTo>
                <a:lnTo>
                  <a:pt x="16933" y="262467"/>
                </a:lnTo>
                <a:lnTo>
                  <a:pt x="16933" y="270934"/>
                </a:lnTo>
                <a:lnTo>
                  <a:pt x="16933" y="279400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70934"/>
                </a:lnTo>
                <a:lnTo>
                  <a:pt x="25400" y="262467"/>
                </a:lnTo>
                <a:lnTo>
                  <a:pt x="33867" y="245534"/>
                </a:lnTo>
                <a:lnTo>
                  <a:pt x="33867" y="228600"/>
                </a:lnTo>
                <a:lnTo>
                  <a:pt x="42333" y="220134"/>
                </a:lnTo>
                <a:lnTo>
                  <a:pt x="50800" y="203200"/>
                </a:lnTo>
                <a:lnTo>
                  <a:pt x="59267" y="186267"/>
                </a:lnTo>
                <a:lnTo>
                  <a:pt x="67733" y="177800"/>
                </a:lnTo>
                <a:lnTo>
                  <a:pt x="76200" y="169334"/>
                </a:lnTo>
                <a:lnTo>
                  <a:pt x="84667" y="169334"/>
                </a:lnTo>
                <a:lnTo>
                  <a:pt x="93133" y="160867"/>
                </a:lnTo>
                <a:lnTo>
                  <a:pt x="101600" y="160867"/>
                </a:lnTo>
                <a:lnTo>
                  <a:pt x="110067" y="160867"/>
                </a:lnTo>
                <a:lnTo>
                  <a:pt x="118533" y="160867"/>
                </a:lnTo>
                <a:lnTo>
                  <a:pt x="127000" y="160867"/>
                </a:lnTo>
                <a:lnTo>
                  <a:pt x="135467" y="160867"/>
                </a:lnTo>
                <a:lnTo>
                  <a:pt x="135467" y="169334"/>
                </a:lnTo>
                <a:lnTo>
                  <a:pt x="143933" y="177800"/>
                </a:lnTo>
                <a:lnTo>
                  <a:pt x="152400" y="186267"/>
                </a:lnTo>
                <a:lnTo>
                  <a:pt x="152400" y="194734"/>
                </a:lnTo>
                <a:lnTo>
                  <a:pt x="152400" y="211667"/>
                </a:lnTo>
                <a:lnTo>
                  <a:pt x="160867" y="228600"/>
                </a:lnTo>
                <a:lnTo>
                  <a:pt x="160867" y="237067"/>
                </a:lnTo>
                <a:lnTo>
                  <a:pt x="160867" y="254000"/>
                </a:lnTo>
                <a:lnTo>
                  <a:pt x="160867" y="270934"/>
                </a:lnTo>
                <a:lnTo>
                  <a:pt x="169333" y="287867"/>
                </a:lnTo>
                <a:lnTo>
                  <a:pt x="169333" y="296334"/>
                </a:lnTo>
                <a:lnTo>
                  <a:pt x="169333" y="313267"/>
                </a:lnTo>
                <a:lnTo>
                  <a:pt x="169333" y="321734"/>
                </a:lnTo>
                <a:lnTo>
                  <a:pt x="169333" y="330200"/>
                </a:lnTo>
                <a:lnTo>
                  <a:pt x="169333" y="330200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3107267" y="3979333"/>
            <a:ext cx="186267" cy="474135"/>
          </a:xfrm>
          <a:custGeom>
            <a:avLst/>
            <a:gdLst/>
            <a:ahLst/>
            <a:cxnLst/>
            <a:rect l="0" t="0" r="0" b="0"/>
            <a:pathLst>
              <a:path w="186267" h="474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42333" y="25400"/>
                </a:lnTo>
                <a:lnTo>
                  <a:pt x="50800" y="33867"/>
                </a:lnTo>
                <a:lnTo>
                  <a:pt x="67733" y="50800"/>
                </a:lnTo>
                <a:lnTo>
                  <a:pt x="76200" y="67734"/>
                </a:lnTo>
                <a:lnTo>
                  <a:pt x="93133" y="84667"/>
                </a:lnTo>
                <a:lnTo>
                  <a:pt x="110066" y="110067"/>
                </a:lnTo>
                <a:lnTo>
                  <a:pt x="127000" y="127000"/>
                </a:lnTo>
                <a:lnTo>
                  <a:pt x="135466" y="152400"/>
                </a:lnTo>
                <a:lnTo>
                  <a:pt x="152400" y="177800"/>
                </a:lnTo>
                <a:lnTo>
                  <a:pt x="160866" y="203200"/>
                </a:lnTo>
                <a:lnTo>
                  <a:pt x="169333" y="228600"/>
                </a:lnTo>
                <a:lnTo>
                  <a:pt x="177800" y="262467"/>
                </a:lnTo>
                <a:lnTo>
                  <a:pt x="186266" y="287867"/>
                </a:lnTo>
                <a:lnTo>
                  <a:pt x="186266" y="313267"/>
                </a:lnTo>
                <a:lnTo>
                  <a:pt x="186266" y="338667"/>
                </a:lnTo>
                <a:lnTo>
                  <a:pt x="186266" y="364067"/>
                </a:lnTo>
                <a:lnTo>
                  <a:pt x="186266" y="389467"/>
                </a:lnTo>
                <a:lnTo>
                  <a:pt x="186266" y="414867"/>
                </a:lnTo>
                <a:lnTo>
                  <a:pt x="177800" y="431800"/>
                </a:lnTo>
                <a:lnTo>
                  <a:pt x="177800" y="448734"/>
                </a:lnTo>
                <a:lnTo>
                  <a:pt x="169333" y="457200"/>
                </a:lnTo>
                <a:lnTo>
                  <a:pt x="169333" y="465667"/>
                </a:lnTo>
                <a:lnTo>
                  <a:pt x="160866" y="474134"/>
                </a:lnTo>
                <a:lnTo>
                  <a:pt x="160866" y="474134"/>
                </a:lnTo>
                <a:lnTo>
                  <a:pt x="160866" y="474134"/>
                </a:lnTo>
                <a:lnTo>
                  <a:pt x="160866" y="474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3225800" y="3903133"/>
            <a:ext cx="127001" cy="93135"/>
          </a:xfrm>
          <a:custGeom>
            <a:avLst/>
            <a:gdLst/>
            <a:ahLst/>
            <a:cxnLst/>
            <a:rect l="0" t="0" r="0" b="0"/>
            <a:pathLst>
              <a:path w="127001" h="93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7" y="33867"/>
                </a:lnTo>
                <a:lnTo>
                  <a:pt x="33867" y="42334"/>
                </a:lnTo>
                <a:lnTo>
                  <a:pt x="33867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0" y="93134"/>
                </a:lnTo>
                <a:lnTo>
                  <a:pt x="59267" y="93134"/>
                </a:lnTo>
                <a:lnTo>
                  <a:pt x="67733" y="93134"/>
                </a:lnTo>
                <a:lnTo>
                  <a:pt x="76200" y="84667"/>
                </a:lnTo>
                <a:lnTo>
                  <a:pt x="84667" y="84667"/>
                </a:lnTo>
                <a:lnTo>
                  <a:pt x="101600" y="84667"/>
                </a:lnTo>
                <a:lnTo>
                  <a:pt x="110067" y="84667"/>
                </a:lnTo>
                <a:lnTo>
                  <a:pt x="110067" y="84667"/>
                </a:lnTo>
                <a:lnTo>
                  <a:pt x="118533" y="84667"/>
                </a:lnTo>
                <a:lnTo>
                  <a:pt x="127000" y="84667"/>
                </a:lnTo>
                <a:lnTo>
                  <a:pt x="127000" y="93134"/>
                </a:lnTo>
                <a:lnTo>
                  <a:pt x="127000" y="93134"/>
                </a:lnTo>
                <a:lnTo>
                  <a:pt x="127000" y="93134"/>
                </a:lnTo>
                <a:lnTo>
                  <a:pt x="127000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2599267" y="4504267"/>
            <a:ext cx="702734" cy="16934"/>
          </a:xfrm>
          <a:custGeom>
            <a:avLst/>
            <a:gdLst/>
            <a:ahLst/>
            <a:cxnLst/>
            <a:rect l="0" t="0" r="0" b="0"/>
            <a:pathLst>
              <a:path w="702734" h="16934">
                <a:moveTo>
                  <a:pt x="702733" y="0"/>
                </a:moveTo>
                <a:lnTo>
                  <a:pt x="702733" y="0"/>
                </a:lnTo>
                <a:lnTo>
                  <a:pt x="694266" y="0"/>
                </a:lnTo>
                <a:lnTo>
                  <a:pt x="685800" y="0"/>
                </a:lnTo>
                <a:lnTo>
                  <a:pt x="677333" y="0"/>
                </a:lnTo>
                <a:lnTo>
                  <a:pt x="668866" y="0"/>
                </a:lnTo>
                <a:lnTo>
                  <a:pt x="651933" y="0"/>
                </a:lnTo>
                <a:lnTo>
                  <a:pt x="635000" y="0"/>
                </a:lnTo>
                <a:lnTo>
                  <a:pt x="618066" y="0"/>
                </a:lnTo>
                <a:lnTo>
                  <a:pt x="601133" y="0"/>
                </a:lnTo>
                <a:lnTo>
                  <a:pt x="575733" y="0"/>
                </a:lnTo>
                <a:lnTo>
                  <a:pt x="558800" y="0"/>
                </a:lnTo>
                <a:lnTo>
                  <a:pt x="533400" y="0"/>
                </a:lnTo>
                <a:lnTo>
                  <a:pt x="499533" y="0"/>
                </a:lnTo>
                <a:lnTo>
                  <a:pt x="474133" y="0"/>
                </a:lnTo>
                <a:lnTo>
                  <a:pt x="440266" y="0"/>
                </a:lnTo>
                <a:lnTo>
                  <a:pt x="406400" y="0"/>
                </a:lnTo>
                <a:lnTo>
                  <a:pt x="372533" y="0"/>
                </a:lnTo>
                <a:lnTo>
                  <a:pt x="338666" y="0"/>
                </a:lnTo>
                <a:lnTo>
                  <a:pt x="304800" y="0"/>
                </a:lnTo>
                <a:lnTo>
                  <a:pt x="262466" y="8466"/>
                </a:lnTo>
                <a:lnTo>
                  <a:pt x="228600" y="8466"/>
                </a:lnTo>
                <a:lnTo>
                  <a:pt x="194733" y="8466"/>
                </a:lnTo>
                <a:lnTo>
                  <a:pt x="160866" y="8466"/>
                </a:lnTo>
                <a:lnTo>
                  <a:pt x="135466" y="8466"/>
                </a:lnTo>
                <a:lnTo>
                  <a:pt x="101600" y="8466"/>
                </a:lnTo>
                <a:lnTo>
                  <a:pt x="76200" y="8466"/>
                </a:lnTo>
                <a:lnTo>
                  <a:pt x="50800" y="8466"/>
                </a:lnTo>
                <a:lnTo>
                  <a:pt x="33866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2861733" y="4605867"/>
            <a:ext cx="84668" cy="287867"/>
          </a:xfrm>
          <a:custGeom>
            <a:avLst/>
            <a:gdLst/>
            <a:ahLst/>
            <a:cxnLst/>
            <a:rect l="0" t="0" r="0" b="0"/>
            <a:pathLst>
              <a:path w="84668" h="287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16934" y="42333"/>
                </a:lnTo>
                <a:lnTo>
                  <a:pt x="25400" y="59266"/>
                </a:lnTo>
                <a:lnTo>
                  <a:pt x="33867" y="67733"/>
                </a:lnTo>
                <a:lnTo>
                  <a:pt x="33867" y="84666"/>
                </a:lnTo>
                <a:lnTo>
                  <a:pt x="42334" y="101600"/>
                </a:lnTo>
                <a:lnTo>
                  <a:pt x="42334" y="118533"/>
                </a:lnTo>
                <a:lnTo>
                  <a:pt x="50800" y="143933"/>
                </a:lnTo>
                <a:lnTo>
                  <a:pt x="50800" y="160866"/>
                </a:lnTo>
                <a:lnTo>
                  <a:pt x="59267" y="177800"/>
                </a:lnTo>
                <a:lnTo>
                  <a:pt x="59267" y="194733"/>
                </a:lnTo>
                <a:lnTo>
                  <a:pt x="67734" y="211666"/>
                </a:lnTo>
                <a:lnTo>
                  <a:pt x="67734" y="228600"/>
                </a:lnTo>
                <a:lnTo>
                  <a:pt x="67734" y="245533"/>
                </a:lnTo>
                <a:lnTo>
                  <a:pt x="76200" y="254000"/>
                </a:lnTo>
                <a:lnTo>
                  <a:pt x="76200" y="262466"/>
                </a:lnTo>
                <a:lnTo>
                  <a:pt x="84667" y="279400"/>
                </a:lnTo>
                <a:lnTo>
                  <a:pt x="84667" y="279400"/>
                </a:lnTo>
                <a:lnTo>
                  <a:pt x="84667" y="279400"/>
                </a:lnTo>
                <a:lnTo>
                  <a:pt x="84667" y="287866"/>
                </a:lnTo>
                <a:lnTo>
                  <a:pt x="84667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2895600" y="4766733"/>
            <a:ext cx="194734" cy="169335"/>
          </a:xfrm>
          <a:custGeom>
            <a:avLst/>
            <a:gdLst/>
            <a:ahLst/>
            <a:cxnLst/>
            <a:rect l="0" t="0" r="0" b="0"/>
            <a:pathLst>
              <a:path w="194734" h="169335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16934"/>
                </a:lnTo>
                <a:lnTo>
                  <a:pt x="135467" y="25400"/>
                </a:lnTo>
                <a:lnTo>
                  <a:pt x="152400" y="33867"/>
                </a:lnTo>
                <a:lnTo>
                  <a:pt x="160867" y="42334"/>
                </a:lnTo>
                <a:lnTo>
                  <a:pt x="177800" y="50800"/>
                </a:lnTo>
                <a:lnTo>
                  <a:pt x="186267" y="59267"/>
                </a:lnTo>
                <a:lnTo>
                  <a:pt x="186267" y="76200"/>
                </a:lnTo>
                <a:lnTo>
                  <a:pt x="194733" y="84667"/>
                </a:lnTo>
                <a:lnTo>
                  <a:pt x="194733" y="101600"/>
                </a:lnTo>
                <a:lnTo>
                  <a:pt x="194733" y="118534"/>
                </a:lnTo>
                <a:lnTo>
                  <a:pt x="194733" y="127000"/>
                </a:lnTo>
                <a:lnTo>
                  <a:pt x="194733" y="135467"/>
                </a:lnTo>
                <a:lnTo>
                  <a:pt x="186267" y="143934"/>
                </a:lnTo>
                <a:lnTo>
                  <a:pt x="177800" y="152400"/>
                </a:lnTo>
                <a:lnTo>
                  <a:pt x="169333" y="160867"/>
                </a:lnTo>
                <a:lnTo>
                  <a:pt x="152400" y="160867"/>
                </a:lnTo>
                <a:lnTo>
                  <a:pt x="135467" y="169334"/>
                </a:lnTo>
                <a:lnTo>
                  <a:pt x="127000" y="169334"/>
                </a:lnTo>
                <a:lnTo>
                  <a:pt x="110067" y="169334"/>
                </a:lnTo>
                <a:lnTo>
                  <a:pt x="93133" y="169334"/>
                </a:lnTo>
                <a:lnTo>
                  <a:pt x="76200" y="169334"/>
                </a:lnTo>
                <a:lnTo>
                  <a:pt x="59267" y="160867"/>
                </a:lnTo>
                <a:lnTo>
                  <a:pt x="50800" y="152400"/>
                </a:lnTo>
                <a:lnTo>
                  <a:pt x="33867" y="143934"/>
                </a:lnTo>
                <a:lnTo>
                  <a:pt x="25400" y="135467"/>
                </a:lnTo>
                <a:lnTo>
                  <a:pt x="16933" y="135467"/>
                </a:lnTo>
                <a:lnTo>
                  <a:pt x="8467" y="118534"/>
                </a:lnTo>
                <a:lnTo>
                  <a:pt x="8467" y="118534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3064933" y="4605867"/>
            <a:ext cx="118535" cy="93134"/>
          </a:xfrm>
          <a:custGeom>
            <a:avLst/>
            <a:gdLst/>
            <a:ahLst/>
            <a:cxnLst/>
            <a:rect l="0" t="0" r="0" b="0"/>
            <a:pathLst>
              <a:path w="118535" h="931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33866"/>
                </a:lnTo>
                <a:lnTo>
                  <a:pt x="50800" y="33866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4" y="59266"/>
                </a:lnTo>
                <a:lnTo>
                  <a:pt x="42334" y="67733"/>
                </a:lnTo>
                <a:lnTo>
                  <a:pt x="33867" y="76200"/>
                </a:lnTo>
                <a:lnTo>
                  <a:pt x="25400" y="76200"/>
                </a:lnTo>
                <a:lnTo>
                  <a:pt x="25400" y="84666"/>
                </a:lnTo>
                <a:lnTo>
                  <a:pt x="25400" y="84666"/>
                </a:lnTo>
                <a:lnTo>
                  <a:pt x="25400" y="93133"/>
                </a:lnTo>
                <a:lnTo>
                  <a:pt x="25400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93134" y="93133"/>
                </a:lnTo>
                <a:lnTo>
                  <a:pt x="101600" y="84666"/>
                </a:lnTo>
                <a:lnTo>
                  <a:pt x="101600" y="84666"/>
                </a:lnTo>
                <a:lnTo>
                  <a:pt x="118534" y="84666"/>
                </a:lnTo>
                <a:lnTo>
                  <a:pt x="118534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3454400" y="4555067"/>
            <a:ext cx="76201" cy="16934"/>
          </a:xfrm>
          <a:custGeom>
            <a:avLst/>
            <a:gdLst/>
            <a:ahLst/>
            <a:cxnLst/>
            <a:rect l="0" t="0" r="0" b="0"/>
            <a:pathLst>
              <a:path w="762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3454400" y="46143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3716867" y="4487333"/>
            <a:ext cx="50801" cy="440268"/>
          </a:xfrm>
          <a:custGeom>
            <a:avLst/>
            <a:gdLst/>
            <a:ahLst/>
            <a:cxnLst/>
            <a:rect l="0" t="0" r="0" b="0"/>
            <a:pathLst>
              <a:path w="50801" h="4402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6" y="42334"/>
                </a:lnTo>
                <a:lnTo>
                  <a:pt x="8466" y="67734"/>
                </a:lnTo>
                <a:lnTo>
                  <a:pt x="16933" y="101600"/>
                </a:lnTo>
                <a:lnTo>
                  <a:pt x="25400" y="135467"/>
                </a:lnTo>
                <a:lnTo>
                  <a:pt x="33866" y="177800"/>
                </a:lnTo>
                <a:lnTo>
                  <a:pt x="42333" y="220134"/>
                </a:lnTo>
                <a:lnTo>
                  <a:pt x="50800" y="262467"/>
                </a:lnTo>
                <a:lnTo>
                  <a:pt x="50800" y="304800"/>
                </a:lnTo>
                <a:lnTo>
                  <a:pt x="50800" y="355600"/>
                </a:lnTo>
                <a:lnTo>
                  <a:pt x="50800" y="406400"/>
                </a:lnTo>
                <a:lnTo>
                  <a:pt x="50800" y="406400"/>
                </a:lnTo>
                <a:lnTo>
                  <a:pt x="50800" y="440267"/>
                </a:lnTo>
                <a:lnTo>
                  <a:pt x="50800" y="440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1075267" y="6096000"/>
            <a:ext cx="254001" cy="474134"/>
          </a:xfrm>
          <a:custGeom>
            <a:avLst/>
            <a:gdLst/>
            <a:ahLst/>
            <a:cxnLst/>
            <a:rect l="0" t="0" r="0" b="0"/>
            <a:pathLst>
              <a:path w="254001" h="474134">
                <a:moveTo>
                  <a:pt x="16933" y="0"/>
                </a:moveTo>
                <a:lnTo>
                  <a:pt x="16933" y="8467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6" y="169333"/>
                </a:lnTo>
                <a:lnTo>
                  <a:pt x="33866" y="186267"/>
                </a:lnTo>
                <a:lnTo>
                  <a:pt x="50800" y="203200"/>
                </a:lnTo>
                <a:lnTo>
                  <a:pt x="59266" y="220133"/>
                </a:lnTo>
                <a:lnTo>
                  <a:pt x="67733" y="228600"/>
                </a:lnTo>
                <a:lnTo>
                  <a:pt x="84666" y="237067"/>
                </a:lnTo>
                <a:lnTo>
                  <a:pt x="93133" y="245533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27000" y="245533"/>
                </a:lnTo>
                <a:lnTo>
                  <a:pt x="143933" y="245533"/>
                </a:lnTo>
                <a:lnTo>
                  <a:pt x="152400" y="237067"/>
                </a:lnTo>
                <a:lnTo>
                  <a:pt x="160866" y="220133"/>
                </a:lnTo>
                <a:lnTo>
                  <a:pt x="169333" y="211667"/>
                </a:lnTo>
                <a:lnTo>
                  <a:pt x="177800" y="194733"/>
                </a:lnTo>
                <a:lnTo>
                  <a:pt x="186266" y="177800"/>
                </a:lnTo>
                <a:lnTo>
                  <a:pt x="194733" y="152400"/>
                </a:lnTo>
                <a:lnTo>
                  <a:pt x="194733" y="135467"/>
                </a:lnTo>
                <a:lnTo>
                  <a:pt x="203200" y="118533"/>
                </a:lnTo>
                <a:lnTo>
                  <a:pt x="203200" y="101600"/>
                </a:lnTo>
                <a:lnTo>
                  <a:pt x="203200" y="76200"/>
                </a:lnTo>
                <a:lnTo>
                  <a:pt x="203200" y="59267"/>
                </a:lnTo>
                <a:lnTo>
                  <a:pt x="203200" y="50800"/>
                </a:lnTo>
                <a:lnTo>
                  <a:pt x="203200" y="33867"/>
                </a:lnTo>
                <a:lnTo>
                  <a:pt x="194733" y="25400"/>
                </a:lnTo>
                <a:lnTo>
                  <a:pt x="194733" y="16933"/>
                </a:lnTo>
                <a:lnTo>
                  <a:pt x="194733" y="16933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16933"/>
                </a:lnTo>
                <a:lnTo>
                  <a:pt x="194733" y="16933"/>
                </a:lnTo>
                <a:lnTo>
                  <a:pt x="194733" y="25400"/>
                </a:lnTo>
                <a:lnTo>
                  <a:pt x="203200" y="33867"/>
                </a:lnTo>
                <a:lnTo>
                  <a:pt x="203200" y="50800"/>
                </a:lnTo>
                <a:lnTo>
                  <a:pt x="203200" y="67733"/>
                </a:lnTo>
                <a:lnTo>
                  <a:pt x="211666" y="84667"/>
                </a:lnTo>
                <a:lnTo>
                  <a:pt x="211666" y="110067"/>
                </a:lnTo>
                <a:lnTo>
                  <a:pt x="211666" y="127000"/>
                </a:lnTo>
                <a:lnTo>
                  <a:pt x="220133" y="152400"/>
                </a:lnTo>
                <a:lnTo>
                  <a:pt x="228600" y="177800"/>
                </a:lnTo>
                <a:lnTo>
                  <a:pt x="237066" y="211667"/>
                </a:lnTo>
                <a:lnTo>
                  <a:pt x="237066" y="228600"/>
                </a:lnTo>
                <a:lnTo>
                  <a:pt x="245533" y="262467"/>
                </a:lnTo>
                <a:lnTo>
                  <a:pt x="245533" y="279400"/>
                </a:lnTo>
                <a:lnTo>
                  <a:pt x="254000" y="304800"/>
                </a:lnTo>
                <a:lnTo>
                  <a:pt x="254000" y="330200"/>
                </a:lnTo>
                <a:lnTo>
                  <a:pt x="254000" y="355600"/>
                </a:lnTo>
                <a:lnTo>
                  <a:pt x="254000" y="381000"/>
                </a:lnTo>
                <a:lnTo>
                  <a:pt x="245533" y="397933"/>
                </a:lnTo>
                <a:lnTo>
                  <a:pt x="237066" y="414866"/>
                </a:lnTo>
                <a:lnTo>
                  <a:pt x="220133" y="431800"/>
                </a:lnTo>
                <a:lnTo>
                  <a:pt x="211666" y="440267"/>
                </a:lnTo>
                <a:lnTo>
                  <a:pt x="194733" y="448733"/>
                </a:lnTo>
                <a:lnTo>
                  <a:pt x="177800" y="457200"/>
                </a:lnTo>
                <a:lnTo>
                  <a:pt x="160866" y="465667"/>
                </a:lnTo>
                <a:lnTo>
                  <a:pt x="135466" y="474133"/>
                </a:lnTo>
                <a:lnTo>
                  <a:pt x="110066" y="474133"/>
                </a:lnTo>
                <a:lnTo>
                  <a:pt x="93133" y="474133"/>
                </a:lnTo>
                <a:lnTo>
                  <a:pt x="76200" y="465667"/>
                </a:lnTo>
                <a:lnTo>
                  <a:pt x="50800" y="457200"/>
                </a:lnTo>
                <a:lnTo>
                  <a:pt x="42333" y="448733"/>
                </a:lnTo>
                <a:lnTo>
                  <a:pt x="33866" y="431800"/>
                </a:lnTo>
                <a:lnTo>
                  <a:pt x="25400" y="423334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389467"/>
                </a:lnTo>
                <a:lnTo>
                  <a:pt x="16933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439333" y="6231467"/>
            <a:ext cx="110068" cy="25401"/>
          </a:xfrm>
          <a:custGeom>
            <a:avLst/>
            <a:gdLst/>
            <a:ahLst/>
            <a:cxnLst/>
            <a:rect l="0" t="0" r="0" b="0"/>
            <a:pathLst>
              <a:path w="110068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93134" y="25400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67933" y="6096000"/>
            <a:ext cx="16935" cy="347134"/>
          </a:xfrm>
          <a:custGeom>
            <a:avLst/>
            <a:gdLst/>
            <a:ahLst/>
            <a:cxnLst/>
            <a:rect l="0" t="0" r="0" b="0"/>
            <a:pathLst>
              <a:path w="16935" h="347134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4" y="245533"/>
                </a:lnTo>
                <a:lnTo>
                  <a:pt x="16934" y="270933"/>
                </a:lnTo>
                <a:lnTo>
                  <a:pt x="8467" y="296333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38667"/>
                </a:lnTo>
                <a:lnTo>
                  <a:pt x="8467" y="338667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16934" y="338667"/>
                </a:lnTo>
                <a:lnTo>
                  <a:pt x="16934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1710267" y="6104467"/>
            <a:ext cx="160867" cy="313267"/>
          </a:xfrm>
          <a:custGeom>
            <a:avLst/>
            <a:gdLst/>
            <a:ahLst/>
            <a:cxnLst/>
            <a:rect l="0" t="0" r="0" b="0"/>
            <a:pathLst>
              <a:path w="160867" h="313267">
                <a:moveTo>
                  <a:pt x="143933" y="8466"/>
                </a:moveTo>
                <a:lnTo>
                  <a:pt x="152400" y="8466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43933" y="25400"/>
                </a:lnTo>
                <a:lnTo>
                  <a:pt x="143933" y="33866"/>
                </a:lnTo>
                <a:lnTo>
                  <a:pt x="127000" y="42333"/>
                </a:lnTo>
                <a:lnTo>
                  <a:pt x="118533" y="50800"/>
                </a:lnTo>
                <a:lnTo>
                  <a:pt x="110066" y="67733"/>
                </a:lnTo>
                <a:lnTo>
                  <a:pt x="101600" y="67733"/>
                </a:lnTo>
                <a:lnTo>
                  <a:pt x="93133" y="76200"/>
                </a:lnTo>
                <a:lnTo>
                  <a:pt x="76200" y="84666"/>
                </a:lnTo>
                <a:lnTo>
                  <a:pt x="67733" y="93133"/>
                </a:lnTo>
                <a:lnTo>
                  <a:pt x="59266" y="101600"/>
                </a:lnTo>
                <a:lnTo>
                  <a:pt x="50800" y="101600"/>
                </a:lnTo>
                <a:lnTo>
                  <a:pt x="33866" y="110066"/>
                </a:lnTo>
                <a:lnTo>
                  <a:pt x="33866" y="110066"/>
                </a:lnTo>
                <a:lnTo>
                  <a:pt x="16933" y="118533"/>
                </a:lnTo>
                <a:lnTo>
                  <a:pt x="16933" y="118533"/>
                </a:lnTo>
                <a:lnTo>
                  <a:pt x="8466" y="118533"/>
                </a:lnTo>
                <a:lnTo>
                  <a:pt x="8466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27000"/>
                </a:lnTo>
                <a:lnTo>
                  <a:pt x="16933" y="135466"/>
                </a:lnTo>
                <a:lnTo>
                  <a:pt x="33866" y="143933"/>
                </a:lnTo>
                <a:lnTo>
                  <a:pt x="42333" y="160866"/>
                </a:lnTo>
                <a:lnTo>
                  <a:pt x="50800" y="169333"/>
                </a:lnTo>
                <a:lnTo>
                  <a:pt x="59266" y="186266"/>
                </a:lnTo>
                <a:lnTo>
                  <a:pt x="67733" y="203200"/>
                </a:lnTo>
                <a:lnTo>
                  <a:pt x="84666" y="211666"/>
                </a:lnTo>
                <a:lnTo>
                  <a:pt x="93133" y="228600"/>
                </a:lnTo>
                <a:lnTo>
                  <a:pt x="101600" y="237066"/>
                </a:lnTo>
                <a:lnTo>
                  <a:pt x="110066" y="254000"/>
                </a:lnTo>
                <a:lnTo>
                  <a:pt x="127000" y="262466"/>
                </a:lnTo>
                <a:lnTo>
                  <a:pt x="127000" y="279400"/>
                </a:lnTo>
                <a:lnTo>
                  <a:pt x="143933" y="296333"/>
                </a:lnTo>
                <a:lnTo>
                  <a:pt x="143933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60866" y="313266"/>
                </a:lnTo>
                <a:lnTo>
                  <a:pt x="160866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2015067" y="62230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16933"/>
                </a:lnTo>
                <a:lnTo>
                  <a:pt x="76200" y="16933"/>
                </a:lnTo>
                <a:lnTo>
                  <a:pt x="84666" y="25400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27000" y="25400"/>
                </a:lnTo>
                <a:lnTo>
                  <a:pt x="1270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998133" y="6316133"/>
            <a:ext cx="143935" cy="33868"/>
          </a:xfrm>
          <a:custGeom>
            <a:avLst/>
            <a:gdLst/>
            <a:ahLst/>
            <a:cxnLst/>
            <a:rect l="0" t="0" r="0" b="0"/>
            <a:pathLst>
              <a:path w="143935" h="33868">
                <a:moveTo>
                  <a:pt x="8467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4" y="25400"/>
                </a:lnTo>
                <a:lnTo>
                  <a:pt x="59267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93134" y="25400"/>
                </a:lnTo>
                <a:lnTo>
                  <a:pt x="101600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2353733" y="6070600"/>
            <a:ext cx="25401" cy="186268"/>
          </a:xfrm>
          <a:custGeom>
            <a:avLst/>
            <a:gdLst/>
            <a:ahLst/>
            <a:cxnLst/>
            <a:rect l="0" t="0" r="0" b="0"/>
            <a:pathLst>
              <a:path w="25401" h="1862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60867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2286000" y="6129867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3" y="16933"/>
                </a:lnTo>
                <a:lnTo>
                  <a:pt x="135467" y="16933"/>
                </a:lnTo>
                <a:lnTo>
                  <a:pt x="152400" y="25400"/>
                </a:lnTo>
                <a:lnTo>
                  <a:pt x="169333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94733" y="25400"/>
                </a:lnTo>
                <a:lnTo>
                  <a:pt x="1947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2328333" y="6324600"/>
            <a:ext cx="127001" cy="33868"/>
          </a:xfrm>
          <a:custGeom>
            <a:avLst/>
            <a:gdLst/>
            <a:ahLst/>
            <a:cxnLst/>
            <a:rect l="0" t="0" r="0" b="0"/>
            <a:pathLst>
              <a:path w="127001" h="338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33867"/>
                </a:lnTo>
                <a:lnTo>
                  <a:pt x="67734" y="33867"/>
                </a:lnTo>
                <a:lnTo>
                  <a:pt x="76200" y="33867"/>
                </a:lnTo>
                <a:lnTo>
                  <a:pt x="93134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27000" y="33867"/>
                </a:lnTo>
                <a:lnTo>
                  <a:pt x="1270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2607733" y="5935133"/>
            <a:ext cx="237068" cy="228601"/>
          </a:xfrm>
          <a:custGeom>
            <a:avLst/>
            <a:gdLst/>
            <a:ahLst/>
            <a:cxnLst/>
            <a:rect l="0" t="0" r="0" b="0"/>
            <a:pathLst>
              <a:path w="237068" h="228601">
                <a:moveTo>
                  <a:pt x="152400" y="67734"/>
                </a:moveTo>
                <a:lnTo>
                  <a:pt x="152400" y="67734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42334"/>
                </a:lnTo>
                <a:lnTo>
                  <a:pt x="152400" y="42334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16934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59267" y="16934"/>
                </a:lnTo>
                <a:lnTo>
                  <a:pt x="50800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0" y="127000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69334"/>
                </a:lnTo>
                <a:lnTo>
                  <a:pt x="16934" y="186267"/>
                </a:lnTo>
                <a:lnTo>
                  <a:pt x="25400" y="194734"/>
                </a:lnTo>
                <a:lnTo>
                  <a:pt x="33867" y="203200"/>
                </a:lnTo>
                <a:lnTo>
                  <a:pt x="42334" y="211667"/>
                </a:lnTo>
                <a:lnTo>
                  <a:pt x="59267" y="211667"/>
                </a:lnTo>
                <a:lnTo>
                  <a:pt x="67734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93134" y="203200"/>
                </a:lnTo>
                <a:lnTo>
                  <a:pt x="101600" y="194734"/>
                </a:lnTo>
                <a:lnTo>
                  <a:pt x="110067" y="186267"/>
                </a:lnTo>
                <a:lnTo>
                  <a:pt x="118534" y="177800"/>
                </a:lnTo>
                <a:lnTo>
                  <a:pt x="127000" y="160867"/>
                </a:lnTo>
                <a:lnTo>
                  <a:pt x="127000" y="152400"/>
                </a:lnTo>
                <a:lnTo>
                  <a:pt x="135467" y="135467"/>
                </a:lnTo>
                <a:lnTo>
                  <a:pt x="143934" y="127000"/>
                </a:lnTo>
                <a:lnTo>
                  <a:pt x="143934" y="118534"/>
                </a:lnTo>
                <a:lnTo>
                  <a:pt x="143934" y="101600"/>
                </a:lnTo>
                <a:lnTo>
                  <a:pt x="152400" y="93134"/>
                </a:lnTo>
                <a:lnTo>
                  <a:pt x="152400" y="84667"/>
                </a:lnTo>
                <a:lnTo>
                  <a:pt x="152400" y="76200"/>
                </a:lnTo>
                <a:lnTo>
                  <a:pt x="152400" y="67734"/>
                </a:lnTo>
                <a:lnTo>
                  <a:pt x="152400" y="67734"/>
                </a:lnTo>
                <a:lnTo>
                  <a:pt x="152400" y="67734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67734"/>
                </a:lnTo>
                <a:lnTo>
                  <a:pt x="143934" y="67734"/>
                </a:lnTo>
                <a:lnTo>
                  <a:pt x="143934" y="76200"/>
                </a:lnTo>
                <a:lnTo>
                  <a:pt x="143934" y="84667"/>
                </a:lnTo>
                <a:lnTo>
                  <a:pt x="143934" y="93134"/>
                </a:lnTo>
                <a:lnTo>
                  <a:pt x="143934" y="101600"/>
                </a:lnTo>
                <a:lnTo>
                  <a:pt x="152400" y="110067"/>
                </a:lnTo>
                <a:lnTo>
                  <a:pt x="152400" y="118534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60867" y="143934"/>
                </a:lnTo>
                <a:lnTo>
                  <a:pt x="160867" y="160867"/>
                </a:lnTo>
                <a:lnTo>
                  <a:pt x="169334" y="169334"/>
                </a:lnTo>
                <a:lnTo>
                  <a:pt x="177800" y="177800"/>
                </a:lnTo>
                <a:lnTo>
                  <a:pt x="177800" y="186267"/>
                </a:lnTo>
                <a:lnTo>
                  <a:pt x="186267" y="194734"/>
                </a:lnTo>
                <a:lnTo>
                  <a:pt x="194734" y="203200"/>
                </a:lnTo>
                <a:lnTo>
                  <a:pt x="194734" y="211667"/>
                </a:lnTo>
                <a:lnTo>
                  <a:pt x="203200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20134" y="228600"/>
                </a:lnTo>
                <a:lnTo>
                  <a:pt x="228600" y="228600"/>
                </a:lnTo>
                <a:lnTo>
                  <a:pt x="228600" y="220134"/>
                </a:lnTo>
                <a:lnTo>
                  <a:pt x="237067" y="220134"/>
                </a:lnTo>
                <a:lnTo>
                  <a:pt x="237067" y="220134"/>
                </a:lnTo>
                <a:lnTo>
                  <a:pt x="237067" y="220134"/>
                </a:lnTo>
                <a:lnTo>
                  <a:pt x="237067" y="220134"/>
                </a:lnTo>
                <a:lnTo>
                  <a:pt x="237067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2641600" y="6197600"/>
            <a:ext cx="347134" cy="16934"/>
          </a:xfrm>
          <a:custGeom>
            <a:avLst/>
            <a:gdLst/>
            <a:ahLst/>
            <a:cxnLst/>
            <a:rect l="0" t="0" r="0" b="0"/>
            <a:pathLst>
              <a:path w="347134" h="16934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43933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203200" y="8467"/>
                </a:lnTo>
                <a:lnTo>
                  <a:pt x="220133" y="8467"/>
                </a:lnTo>
                <a:lnTo>
                  <a:pt x="245533" y="8467"/>
                </a:lnTo>
                <a:lnTo>
                  <a:pt x="262467" y="8467"/>
                </a:lnTo>
                <a:lnTo>
                  <a:pt x="279400" y="8467"/>
                </a:lnTo>
                <a:lnTo>
                  <a:pt x="296333" y="8467"/>
                </a:lnTo>
                <a:lnTo>
                  <a:pt x="313267" y="8467"/>
                </a:lnTo>
                <a:lnTo>
                  <a:pt x="321733" y="8467"/>
                </a:lnTo>
                <a:lnTo>
                  <a:pt x="338667" y="8467"/>
                </a:lnTo>
                <a:lnTo>
                  <a:pt x="338667" y="0"/>
                </a:lnTo>
                <a:lnTo>
                  <a:pt x="338667" y="0"/>
                </a:lnTo>
                <a:lnTo>
                  <a:pt x="347133" y="0"/>
                </a:lnTo>
                <a:lnTo>
                  <a:pt x="347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2802467" y="6239933"/>
            <a:ext cx="33867" cy="287868"/>
          </a:xfrm>
          <a:custGeom>
            <a:avLst/>
            <a:gdLst/>
            <a:ahLst/>
            <a:cxnLst/>
            <a:rect l="0" t="0" r="0" b="0"/>
            <a:pathLst>
              <a:path w="33867" h="287868">
                <a:moveTo>
                  <a:pt x="8466" y="0"/>
                </a:move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0134"/>
                </a:lnTo>
                <a:lnTo>
                  <a:pt x="33866" y="237067"/>
                </a:lnTo>
                <a:lnTo>
                  <a:pt x="33866" y="254000"/>
                </a:lnTo>
                <a:lnTo>
                  <a:pt x="33866" y="262467"/>
                </a:lnTo>
                <a:lnTo>
                  <a:pt x="33866" y="270933"/>
                </a:lnTo>
                <a:lnTo>
                  <a:pt x="33866" y="279401"/>
                </a:lnTo>
                <a:lnTo>
                  <a:pt x="33866" y="287867"/>
                </a:lnTo>
                <a:lnTo>
                  <a:pt x="33866" y="287867"/>
                </a:lnTo>
                <a:lnTo>
                  <a:pt x="33866" y="287867"/>
                </a:lnTo>
                <a:lnTo>
                  <a:pt x="33866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2810933" y="6383867"/>
            <a:ext cx="186268" cy="160867"/>
          </a:xfrm>
          <a:custGeom>
            <a:avLst/>
            <a:gdLst/>
            <a:ahLst/>
            <a:cxnLst/>
            <a:rect l="0" t="0" r="0" b="0"/>
            <a:pathLst>
              <a:path w="186268" h="160867">
                <a:moveTo>
                  <a:pt x="42334" y="33866"/>
                </a:move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52400" y="16933"/>
                </a:lnTo>
                <a:lnTo>
                  <a:pt x="160867" y="25400"/>
                </a:lnTo>
                <a:lnTo>
                  <a:pt x="160867" y="33866"/>
                </a:lnTo>
                <a:lnTo>
                  <a:pt x="169334" y="42333"/>
                </a:lnTo>
                <a:lnTo>
                  <a:pt x="177800" y="50800"/>
                </a:lnTo>
                <a:lnTo>
                  <a:pt x="177800" y="59266"/>
                </a:lnTo>
                <a:lnTo>
                  <a:pt x="186267" y="67733"/>
                </a:lnTo>
                <a:lnTo>
                  <a:pt x="186267" y="84666"/>
                </a:lnTo>
                <a:lnTo>
                  <a:pt x="186267" y="93133"/>
                </a:lnTo>
                <a:lnTo>
                  <a:pt x="177800" y="101600"/>
                </a:lnTo>
                <a:lnTo>
                  <a:pt x="177800" y="110066"/>
                </a:lnTo>
                <a:lnTo>
                  <a:pt x="169334" y="126999"/>
                </a:lnTo>
                <a:lnTo>
                  <a:pt x="160867" y="126999"/>
                </a:lnTo>
                <a:lnTo>
                  <a:pt x="160867" y="135467"/>
                </a:lnTo>
                <a:lnTo>
                  <a:pt x="152400" y="143933"/>
                </a:lnTo>
                <a:lnTo>
                  <a:pt x="143934" y="152400"/>
                </a:lnTo>
                <a:lnTo>
                  <a:pt x="135467" y="152400"/>
                </a:lnTo>
                <a:lnTo>
                  <a:pt x="118534" y="160866"/>
                </a:lnTo>
                <a:lnTo>
                  <a:pt x="110067" y="160866"/>
                </a:lnTo>
                <a:lnTo>
                  <a:pt x="93134" y="160866"/>
                </a:lnTo>
                <a:lnTo>
                  <a:pt x="84667" y="152400"/>
                </a:lnTo>
                <a:lnTo>
                  <a:pt x="76200" y="152400"/>
                </a:lnTo>
                <a:lnTo>
                  <a:pt x="59267" y="143933"/>
                </a:lnTo>
                <a:lnTo>
                  <a:pt x="42334" y="143933"/>
                </a:lnTo>
                <a:lnTo>
                  <a:pt x="33867" y="135467"/>
                </a:lnTo>
                <a:lnTo>
                  <a:pt x="16934" y="126999"/>
                </a:lnTo>
                <a:lnTo>
                  <a:pt x="8467" y="118533"/>
                </a:lnTo>
                <a:lnTo>
                  <a:pt x="8467" y="118533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3073400" y="5918200"/>
            <a:ext cx="186268" cy="660401"/>
          </a:xfrm>
          <a:custGeom>
            <a:avLst/>
            <a:gdLst/>
            <a:ahLst/>
            <a:cxnLst/>
            <a:rect l="0" t="0" r="0" b="0"/>
            <a:pathLst>
              <a:path w="186268" h="660401">
                <a:moveTo>
                  <a:pt x="160867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16933"/>
                </a:lnTo>
                <a:lnTo>
                  <a:pt x="127000" y="25400"/>
                </a:lnTo>
                <a:lnTo>
                  <a:pt x="127000" y="42333"/>
                </a:lnTo>
                <a:lnTo>
                  <a:pt x="118533" y="50800"/>
                </a:lnTo>
                <a:lnTo>
                  <a:pt x="110067" y="67733"/>
                </a:lnTo>
                <a:lnTo>
                  <a:pt x="101600" y="84667"/>
                </a:lnTo>
                <a:lnTo>
                  <a:pt x="93133" y="101600"/>
                </a:lnTo>
                <a:lnTo>
                  <a:pt x="84667" y="118533"/>
                </a:lnTo>
                <a:lnTo>
                  <a:pt x="67733" y="135467"/>
                </a:lnTo>
                <a:lnTo>
                  <a:pt x="59267" y="152400"/>
                </a:lnTo>
                <a:lnTo>
                  <a:pt x="50800" y="177800"/>
                </a:lnTo>
                <a:lnTo>
                  <a:pt x="33867" y="194733"/>
                </a:lnTo>
                <a:lnTo>
                  <a:pt x="25400" y="228600"/>
                </a:lnTo>
                <a:lnTo>
                  <a:pt x="16933" y="245533"/>
                </a:lnTo>
                <a:lnTo>
                  <a:pt x="8467" y="270933"/>
                </a:lnTo>
                <a:lnTo>
                  <a:pt x="8467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8467" y="381000"/>
                </a:lnTo>
                <a:lnTo>
                  <a:pt x="8467" y="406400"/>
                </a:lnTo>
                <a:lnTo>
                  <a:pt x="16933" y="431800"/>
                </a:lnTo>
                <a:lnTo>
                  <a:pt x="16933" y="465667"/>
                </a:lnTo>
                <a:lnTo>
                  <a:pt x="33867" y="491067"/>
                </a:lnTo>
                <a:lnTo>
                  <a:pt x="42333" y="508000"/>
                </a:lnTo>
                <a:lnTo>
                  <a:pt x="50800" y="533400"/>
                </a:lnTo>
                <a:lnTo>
                  <a:pt x="59267" y="558800"/>
                </a:lnTo>
                <a:lnTo>
                  <a:pt x="76200" y="575733"/>
                </a:lnTo>
                <a:lnTo>
                  <a:pt x="93133" y="592666"/>
                </a:lnTo>
                <a:lnTo>
                  <a:pt x="110067" y="609600"/>
                </a:lnTo>
                <a:lnTo>
                  <a:pt x="127000" y="626533"/>
                </a:lnTo>
                <a:lnTo>
                  <a:pt x="143933" y="643467"/>
                </a:lnTo>
                <a:lnTo>
                  <a:pt x="160867" y="651933"/>
                </a:lnTo>
                <a:lnTo>
                  <a:pt x="169333" y="651933"/>
                </a:lnTo>
                <a:lnTo>
                  <a:pt x="169333" y="651933"/>
                </a:lnTo>
                <a:lnTo>
                  <a:pt x="186267" y="660400"/>
                </a:lnTo>
                <a:lnTo>
                  <a:pt x="186267" y="660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3251200" y="6223000"/>
            <a:ext cx="186268" cy="194734"/>
          </a:xfrm>
          <a:custGeom>
            <a:avLst/>
            <a:gdLst/>
            <a:ahLst/>
            <a:cxnLst/>
            <a:rect l="0" t="0" r="0" b="0"/>
            <a:pathLst>
              <a:path w="186268" h="194734">
                <a:moveTo>
                  <a:pt x="186267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69333" y="8467"/>
                </a:lnTo>
                <a:lnTo>
                  <a:pt x="160867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43933" y="25400"/>
                </a:lnTo>
                <a:lnTo>
                  <a:pt x="135467" y="33867"/>
                </a:lnTo>
                <a:lnTo>
                  <a:pt x="118533" y="42333"/>
                </a:lnTo>
                <a:lnTo>
                  <a:pt x="110067" y="59267"/>
                </a:lnTo>
                <a:lnTo>
                  <a:pt x="93133" y="76200"/>
                </a:lnTo>
                <a:lnTo>
                  <a:pt x="84667" y="84667"/>
                </a:lnTo>
                <a:lnTo>
                  <a:pt x="67733" y="101600"/>
                </a:lnTo>
                <a:lnTo>
                  <a:pt x="59267" y="118533"/>
                </a:lnTo>
                <a:lnTo>
                  <a:pt x="50800" y="135467"/>
                </a:lnTo>
                <a:lnTo>
                  <a:pt x="42333" y="152400"/>
                </a:lnTo>
                <a:lnTo>
                  <a:pt x="33867" y="160867"/>
                </a:lnTo>
                <a:lnTo>
                  <a:pt x="25400" y="169333"/>
                </a:lnTo>
                <a:lnTo>
                  <a:pt x="16933" y="177800"/>
                </a:lnTo>
                <a:lnTo>
                  <a:pt x="16933" y="186267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3242733" y="6155267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25400" y="50800"/>
                </a:lnTo>
                <a:lnTo>
                  <a:pt x="33867" y="67733"/>
                </a:lnTo>
                <a:lnTo>
                  <a:pt x="50800" y="93133"/>
                </a:lnTo>
                <a:lnTo>
                  <a:pt x="59267" y="110066"/>
                </a:lnTo>
                <a:lnTo>
                  <a:pt x="76200" y="135466"/>
                </a:lnTo>
                <a:lnTo>
                  <a:pt x="93134" y="152400"/>
                </a:lnTo>
                <a:lnTo>
                  <a:pt x="101600" y="177800"/>
                </a:lnTo>
                <a:lnTo>
                  <a:pt x="110067" y="194733"/>
                </a:lnTo>
                <a:lnTo>
                  <a:pt x="127000" y="220133"/>
                </a:lnTo>
                <a:lnTo>
                  <a:pt x="135467" y="237066"/>
                </a:lnTo>
                <a:lnTo>
                  <a:pt x="152400" y="245533"/>
                </a:lnTo>
                <a:lnTo>
                  <a:pt x="160867" y="254000"/>
                </a:lnTo>
                <a:lnTo>
                  <a:pt x="160867" y="254000"/>
                </a:lnTo>
                <a:lnTo>
                  <a:pt x="160867" y="254000"/>
                </a:lnTo>
                <a:lnTo>
                  <a:pt x="1608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3488267" y="6324600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25400"/>
                </a:lnTo>
                <a:lnTo>
                  <a:pt x="93133" y="25400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3674533" y="6070600"/>
            <a:ext cx="245535" cy="423334"/>
          </a:xfrm>
          <a:custGeom>
            <a:avLst/>
            <a:gdLst/>
            <a:ahLst/>
            <a:cxnLst/>
            <a:rect l="0" t="0" r="0" b="0"/>
            <a:pathLst>
              <a:path w="245535" h="423334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4" y="143933"/>
                </a:lnTo>
                <a:lnTo>
                  <a:pt x="16934" y="169333"/>
                </a:lnTo>
                <a:lnTo>
                  <a:pt x="25400" y="186267"/>
                </a:lnTo>
                <a:lnTo>
                  <a:pt x="25400" y="211667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62467"/>
                </a:lnTo>
                <a:lnTo>
                  <a:pt x="33867" y="279400"/>
                </a:lnTo>
                <a:lnTo>
                  <a:pt x="33867" y="296333"/>
                </a:lnTo>
                <a:lnTo>
                  <a:pt x="33867" y="304800"/>
                </a:lnTo>
                <a:lnTo>
                  <a:pt x="33867" y="313267"/>
                </a:lnTo>
                <a:lnTo>
                  <a:pt x="33867" y="313267"/>
                </a:lnTo>
                <a:lnTo>
                  <a:pt x="42334" y="321733"/>
                </a:lnTo>
                <a:lnTo>
                  <a:pt x="42334" y="321733"/>
                </a:lnTo>
                <a:lnTo>
                  <a:pt x="33867" y="313267"/>
                </a:lnTo>
                <a:lnTo>
                  <a:pt x="42334" y="313267"/>
                </a:lnTo>
                <a:lnTo>
                  <a:pt x="42334" y="304800"/>
                </a:lnTo>
                <a:lnTo>
                  <a:pt x="42334" y="296333"/>
                </a:lnTo>
                <a:lnTo>
                  <a:pt x="42334" y="287867"/>
                </a:lnTo>
                <a:lnTo>
                  <a:pt x="42334" y="279400"/>
                </a:lnTo>
                <a:lnTo>
                  <a:pt x="50800" y="270933"/>
                </a:lnTo>
                <a:lnTo>
                  <a:pt x="59267" y="262467"/>
                </a:lnTo>
                <a:lnTo>
                  <a:pt x="59267" y="254000"/>
                </a:lnTo>
                <a:lnTo>
                  <a:pt x="67734" y="245533"/>
                </a:lnTo>
                <a:lnTo>
                  <a:pt x="76200" y="245533"/>
                </a:lnTo>
                <a:lnTo>
                  <a:pt x="84667" y="237067"/>
                </a:lnTo>
                <a:lnTo>
                  <a:pt x="101600" y="237067"/>
                </a:lnTo>
                <a:lnTo>
                  <a:pt x="110067" y="237067"/>
                </a:lnTo>
                <a:lnTo>
                  <a:pt x="118534" y="237067"/>
                </a:lnTo>
                <a:lnTo>
                  <a:pt x="135467" y="245533"/>
                </a:lnTo>
                <a:lnTo>
                  <a:pt x="152400" y="254000"/>
                </a:lnTo>
                <a:lnTo>
                  <a:pt x="160867" y="262467"/>
                </a:lnTo>
                <a:lnTo>
                  <a:pt x="177800" y="270933"/>
                </a:lnTo>
                <a:lnTo>
                  <a:pt x="186267" y="279400"/>
                </a:lnTo>
                <a:lnTo>
                  <a:pt x="203200" y="287867"/>
                </a:lnTo>
                <a:lnTo>
                  <a:pt x="211667" y="304800"/>
                </a:lnTo>
                <a:lnTo>
                  <a:pt x="220134" y="321733"/>
                </a:lnTo>
                <a:lnTo>
                  <a:pt x="220134" y="338667"/>
                </a:lnTo>
                <a:lnTo>
                  <a:pt x="228600" y="347133"/>
                </a:lnTo>
                <a:lnTo>
                  <a:pt x="237067" y="355600"/>
                </a:lnTo>
                <a:lnTo>
                  <a:pt x="237067" y="372533"/>
                </a:lnTo>
                <a:lnTo>
                  <a:pt x="245534" y="381000"/>
                </a:lnTo>
                <a:lnTo>
                  <a:pt x="245534" y="397933"/>
                </a:lnTo>
                <a:lnTo>
                  <a:pt x="237067" y="406400"/>
                </a:lnTo>
                <a:lnTo>
                  <a:pt x="237067" y="414867"/>
                </a:lnTo>
                <a:lnTo>
                  <a:pt x="237067" y="423333"/>
                </a:lnTo>
                <a:lnTo>
                  <a:pt x="237067" y="423333"/>
                </a:lnTo>
                <a:lnTo>
                  <a:pt x="228600" y="423333"/>
                </a:lnTo>
                <a:lnTo>
                  <a:pt x="228600" y="423333"/>
                </a:lnTo>
                <a:lnTo>
                  <a:pt x="228600" y="414867"/>
                </a:lnTo>
                <a:lnTo>
                  <a:pt x="228600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3860800" y="6019800"/>
            <a:ext cx="186268" cy="660401"/>
          </a:xfrm>
          <a:custGeom>
            <a:avLst/>
            <a:gdLst/>
            <a:ahLst/>
            <a:cxnLst/>
            <a:rect l="0" t="0" r="0" b="0"/>
            <a:pathLst>
              <a:path w="186268" h="660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59267" y="50800"/>
                </a:lnTo>
                <a:lnTo>
                  <a:pt x="76200" y="76200"/>
                </a:lnTo>
                <a:lnTo>
                  <a:pt x="101600" y="110067"/>
                </a:lnTo>
                <a:lnTo>
                  <a:pt x="127000" y="152400"/>
                </a:lnTo>
                <a:lnTo>
                  <a:pt x="143933" y="203200"/>
                </a:lnTo>
                <a:lnTo>
                  <a:pt x="160867" y="245533"/>
                </a:lnTo>
                <a:lnTo>
                  <a:pt x="177800" y="296333"/>
                </a:lnTo>
                <a:lnTo>
                  <a:pt x="186267" y="347133"/>
                </a:lnTo>
                <a:lnTo>
                  <a:pt x="186267" y="397933"/>
                </a:lnTo>
                <a:lnTo>
                  <a:pt x="186267" y="448733"/>
                </a:lnTo>
                <a:lnTo>
                  <a:pt x="177800" y="491066"/>
                </a:lnTo>
                <a:lnTo>
                  <a:pt x="160867" y="533400"/>
                </a:lnTo>
                <a:lnTo>
                  <a:pt x="143933" y="567266"/>
                </a:lnTo>
                <a:lnTo>
                  <a:pt x="118533" y="601133"/>
                </a:lnTo>
                <a:lnTo>
                  <a:pt x="84667" y="626533"/>
                </a:lnTo>
                <a:lnTo>
                  <a:pt x="50800" y="643466"/>
                </a:lnTo>
                <a:lnTo>
                  <a:pt x="50800" y="643466"/>
                </a:lnTo>
                <a:lnTo>
                  <a:pt x="25400" y="660400"/>
                </a:lnTo>
                <a:lnTo>
                  <a:pt x="25400" y="660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9084733" y="3716867"/>
            <a:ext cx="143935" cy="440267"/>
          </a:xfrm>
          <a:custGeom>
            <a:avLst/>
            <a:gdLst/>
            <a:ahLst/>
            <a:cxnLst/>
            <a:rect l="0" t="0" r="0" b="0"/>
            <a:pathLst>
              <a:path w="143935" h="440267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8466"/>
                </a:lnTo>
                <a:lnTo>
                  <a:pt x="127000" y="8466"/>
                </a:lnTo>
                <a:lnTo>
                  <a:pt x="118534" y="16933"/>
                </a:lnTo>
                <a:lnTo>
                  <a:pt x="110067" y="25400"/>
                </a:lnTo>
                <a:lnTo>
                  <a:pt x="93133" y="33866"/>
                </a:lnTo>
                <a:lnTo>
                  <a:pt x="76200" y="50800"/>
                </a:lnTo>
                <a:lnTo>
                  <a:pt x="67734" y="67733"/>
                </a:lnTo>
                <a:lnTo>
                  <a:pt x="50800" y="93133"/>
                </a:lnTo>
                <a:lnTo>
                  <a:pt x="33867" y="118533"/>
                </a:lnTo>
                <a:lnTo>
                  <a:pt x="25401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9400"/>
                </a:lnTo>
                <a:lnTo>
                  <a:pt x="16933" y="313266"/>
                </a:lnTo>
                <a:lnTo>
                  <a:pt x="25401" y="338666"/>
                </a:lnTo>
                <a:lnTo>
                  <a:pt x="33867" y="364066"/>
                </a:lnTo>
                <a:lnTo>
                  <a:pt x="50800" y="381000"/>
                </a:lnTo>
                <a:lnTo>
                  <a:pt x="59267" y="397933"/>
                </a:lnTo>
                <a:lnTo>
                  <a:pt x="76200" y="414866"/>
                </a:lnTo>
                <a:lnTo>
                  <a:pt x="93133" y="423333"/>
                </a:lnTo>
                <a:lnTo>
                  <a:pt x="101601" y="431800"/>
                </a:lnTo>
                <a:lnTo>
                  <a:pt x="118534" y="440266"/>
                </a:lnTo>
                <a:lnTo>
                  <a:pt x="118534" y="440266"/>
                </a:lnTo>
                <a:lnTo>
                  <a:pt x="135467" y="440266"/>
                </a:lnTo>
                <a:lnTo>
                  <a:pt x="135467" y="440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9330266" y="3759200"/>
            <a:ext cx="152401" cy="364068"/>
          </a:xfrm>
          <a:custGeom>
            <a:avLst/>
            <a:gdLst/>
            <a:ahLst/>
            <a:cxnLst/>
            <a:rect l="0" t="0" r="0" b="0"/>
            <a:pathLst>
              <a:path w="152401" h="364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8468" y="67733"/>
                </a:lnTo>
                <a:lnTo>
                  <a:pt x="8468" y="93133"/>
                </a:lnTo>
                <a:lnTo>
                  <a:pt x="16934" y="118533"/>
                </a:lnTo>
                <a:lnTo>
                  <a:pt x="16934" y="152400"/>
                </a:lnTo>
                <a:lnTo>
                  <a:pt x="16934" y="186267"/>
                </a:lnTo>
                <a:lnTo>
                  <a:pt x="16934" y="220133"/>
                </a:lnTo>
                <a:lnTo>
                  <a:pt x="16934" y="245533"/>
                </a:lnTo>
                <a:lnTo>
                  <a:pt x="25401" y="279400"/>
                </a:lnTo>
                <a:lnTo>
                  <a:pt x="25401" y="304800"/>
                </a:lnTo>
                <a:lnTo>
                  <a:pt x="33867" y="330200"/>
                </a:lnTo>
                <a:lnTo>
                  <a:pt x="33867" y="338667"/>
                </a:lnTo>
                <a:lnTo>
                  <a:pt x="33867" y="355600"/>
                </a:lnTo>
                <a:lnTo>
                  <a:pt x="42334" y="355600"/>
                </a:lnTo>
                <a:lnTo>
                  <a:pt x="42334" y="364067"/>
                </a:lnTo>
                <a:lnTo>
                  <a:pt x="42334" y="364067"/>
                </a:lnTo>
                <a:lnTo>
                  <a:pt x="42334" y="355600"/>
                </a:lnTo>
                <a:lnTo>
                  <a:pt x="42334" y="355600"/>
                </a:lnTo>
                <a:lnTo>
                  <a:pt x="42334" y="338667"/>
                </a:lnTo>
                <a:lnTo>
                  <a:pt x="42334" y="321733"/>
                </a:lnTo>
                <a:lnTo>
                  <a:pt x="33867" y="296333"/>
                </a:lnTo>
                <a:lnTo>
                  <a:pt x="33867" y="270933"/>
                </a:lnTo>
                <a:lnTo>
                  <a:pt x="33867" y="245533"/>
                </a:lnTo>
                <a:lnTo>
                  <a:pt x="33867" y="220133"/>
                </a:lnTo>
                <a:lnTo>
                  <a:pt x="42334" y="194733"/>
                </a:lnTo>
                <a:lnTo>
                  <a:pt x="50801" y="177800"/>
                </a:lnTo>
                <a:lnTo>
                  <a:pt x="59267" y="160867"/>
                </a:lnTo>
                <a:lnTo>
                  <a:pt x="67734" y="160867"/>
                </a:lnTo>
                <a:lnTo>
                  <a:pt x="84668" y="152400"/>
                </a:lnTo>
                <a:lnTo>
                  <a:pt x="93134" y="152400"/>
                </a:lnTo>
                <a:lnTo>
                  <a:pt x="110067" y="160867"/>
                </a:lnTo>
                <a:lnTo>
                  <a:pt x="118534" y="169333"/>
                </a:lnTo>
                <a:lnTo>
                  <a:pt x="127001" y="186267"/>
                </a:lnTo>
                <a:lnTo>
                  <a:pt x="135467" y="203200"/>
                </a:lnTo>
                <a:lnTo>
                  <a:pt x="143934" y="220133"/>
                </a:lnTo>
                <a:lnTo>
                  <a:pt x="152400" y="237067"/>
                </a:lnTo>
                <a:lnTo>
                  <a:pt x="152400" y="262467"/>
                </a:lnTo>
                <a:lnTo>
                  <a:pt x="152400" y="279400"/>
                </a:lnTo>
                <a:lnTo>
                  <a:pt x="152400" y="296333"/>
                </a:lnTo>
                <a:lnTo>
                  <a:pt x="152400" y="313267"/>
                </a:lnTo>
                <a:lnTo>
                  <a:pt x="152400" y="321733"/>
                </a:lnTo>
                <a:lnTo>
                  <a:pt x="152400" y="330200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9601200" y="4021667"/>
            <a:ext cx="16934" cy="152401"/>
          </a:xfrm>
          <a:custGeom>
            <a:avLst/>
            <a:gdLst/>
            <a:ahLst/>
            <a:cxnLst/>
            <a:rect l="0" t="0" r="0" b="0"/>
            <a:pathLst>
              <a:path w="16934" h="152401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50800"/>
                </a:lnTo>
                <a:lnTo>
                  <a:pt x="16933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9719734" y="3793067"/>
            <a:ext cx="33867" cy="355601"/>
          </a:xfrm>
          <a:custGeom>
            <a:avLst/>
            <a:gdLst/>
            <a:ahLst/>
            <a:cxnLst/>
            <a:rect l="0" t="0" r="0" b="0"/>
            <a:pathLst>
              <a:path w="33867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399" y="67733"/>
                </a:lnTo>
                <a:lnTo>
                  <a:pt x="25399" y="93133"/>
                </a:lnTo>
                <a:lnTo>
                  <a:pt x="25399" y="127000"/>
                </a:lnTo>
                <a:lnTo>
                  <a:pt x="25399" y="160866"/>
                </a:lnTo>
                <a:lnTo>
                  <a:pt x="25399" y="203200"/>
                </a:lnTo>
                <a:lnTo>
                  <a:pt x="25399" y="237066"/>
                </a:lnTo>
                <a:lnTo>
                  <a:pt x="25399" y="270933"/>
                </a:lnTo>
                <a:lnTo>
                  <a:pt x="25399" y="304800"/>
                </a:lnTo>
                <a:lnTo>
                  <a:pt x="25399" y="330200"/>
                </a:lnTo>
                <a:lnTo>
                  <a:pt x="25399" y="347133"/>
                </a:lnTo>
                <a:lnTo>
                  <a:pt x="25399" y="355600"/>
                </a:lnTo>
                <a:lnTo>
                  <a:pt x="25399" y="355600"/>
                </a:lnTo>
                <a:lnTo>
                  <a:pt x="25399" y="355600"/>
                </a:lnTo>
                <a:lnTo>
                  <a:pt x="25399" y="355600"/>
                </a:lnTo>
                <a:lnTo>
                  <a:pt x="33866" y="347133"/>
                </a:lnTo>
                <a:lnTo>
                  <a:pt x="33866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9728200" y="3826933"/>
            <a:ext cx="160867" cy="270935"/>
          </a:xfrm>
          <a:custGeom>
            <a:avLst/>
            <a:gdLst/>
            <a:ahLst/>
            <a:cxnLst/>
            <a:rect l="0" t="0" r="0" b="0"/>
            <a:pathLst>
              <a:path w="160867" h="270935">
                <a:moveTo>
                  <a:pt x="143934" y="0"/>
                </a:moveTo>
                <a:lnTo>
                  <a:pt x="143934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16934"/>
                </a:lnTo>
                <a:lnTo>
                  <a:pt x="143934" y="25400"/>
                </a:lnTo>
                <a:lnTo>
                  <a:pt x="135466" y="33867"/>
                </a:lnTo>
                <a:lnTo>
                  <a:pt x="127000" y="42334"/>
                </a:lnTo>
                <a:lnTo>
                  <a:pt x="118534" y="59267"/>
                </a:lnTo>
                <a:lnTo>
                  <a:pt x="93133" y="67734"/>
                </a:lnTo>
                <a:lnTo>
                  <a:pt x="76200" y="76200"/>
                </a:lnTo>
                <a:lnTo>
                  <a:pt x="59266" y="84667"/>
                </a:lnTo>
                <a:lnTo>
                  <a:pt x="42334" y="93134"/>
                </a:lnTo>
                <a:lnTo>
                  <a:pt x="25400" y="101600"/>
                </a:lnTo>
                <a:lnTo>
                  <a:pt x="16933" y="101600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8467" y="118534"/>
                </a:lnTo>
                <a:lnTo>
                  <a:pt x="16933" y="118534"/>
                </a:lnTo>
                <a:lnTo>
                  <a:pt x="33867" y="118534"/>
                </a:lnTo>
                <a:lnTo>
                  <a:pt x="42334" y="127000"/>
                </a:lnTo>
                <a:lnTo>
                  <a:pt x="59266" y="135467"/>
                </a:lnTo>
                <a:lnTo>
                  <a:pt x="76200" y="152400"/>
                </a:lnTo>
                <a:lnTo>
                  <a:pt x="93133" y="160867"/>
                </a:lnTo>
                <a:lnTo>
                  <a:pt x="110067" y="177800"/>
                </a:lnTo>
                <a:lnTo>
                  <a:pt x="118534" y="186267"/>
                </a:lnTo>
                <a:lnTo>
                  <a:pt x="135466" y="203200"/>
                </a:lnTo>
                <a:lnTo>
                  <a:pt x="143934" y="220134"/>
                </a:lnTo>
                <a:lnTo>
                  <a:pt x="152400" y="237067"/>
                </a:lnTo>
                <a:lnTo>
                  <a:pt x="152400" y="254000"/>
                </a:lnTo>
                <a:lnTo>
                  <a:pt x="160866" y="262467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262467"/>
                </a:lnTo>
                <a:lnTo>
                  <a:pt x="160866" y="254000"/>
                </a:lnTo>
                <a:lnTo>
                  <a:pt x="160866" y="254000"/>
                </a:lnTo>
                <a:lnTo>
                  <a:pt x="152400" y="245534"/>
                </a:lnTo>
                <a:lnTo>
                  <a:pt x="1524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9922934" y="3716867"/>
            <a:ext cx="152401" cy="457201"/>
          </a:xfrm>
          <a:custGeom>
            <a:avLst/>
            <a:gdLst/>
            <a:ahLst/>
            <a:cxnLst/>
            <a:rect l="0" t="0" r="0" b="0"/>
            <a:pathLst>
              <a:path w="152401" h="4572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42332" y="8466"/>
                </a:lnTo>
                <a:lnTo>
                  <a:pt x="67733" y="25400"/>
                </a:lnTo>
                <a:lnTo>
                  <a:pt x="84666" y="42333"/>
                </a:lnTo>
                <a:lnTo>
                  <a:pt x="110066" y="76200"/>
                </a:lnTo>
                <a:lnTo>
                  <a:pt x="118532" y="101600"/>
                </a:lnTo>
                <a:lnTo>
                  <a:pt x="135466" y="143933"/>
                </a:lnTo>
                <a:lnTo>
                  <a:pt x="143933" y="186266"/>
                </a:lnTo>
                <a:lnTo>
                  <a:pt x="152400" y="220133"/>
                </a:lnTo>
                <a:lnTo>
                  <a:pt x="143933" y="262466"/>
                </a:lnTo>
                <a:lnTo>
                  <a:pt x="135466" y="304800"/>
                </a:lnTo>
                <a:lnTo>
                  <a:pt x="126999" y="338666"/>
                </a:lnTo>
                <a:lnTo>
                  <a:pt x="110066" y="372533"/>
                </a:lnTo>
                <a:lnTo>
                  <a:pt x="84666" y="406400"/>
                </a:lnTo>
                <a:lnTo>
                  <a:pt x="50799" y="431800"/>
                </a:lnTo>
                <a:lnTo>
                  <a:pt x="50799" y="431800"/>
                </a:lnTo>
                <a:lnTo>
                  <a:pt x="25400" y="457200"/>
                </a:lnTo>
                <a:lnTo>
                  <a:pt x="25400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8695267" y="4241800"/>
            <a:ext cx="127001" cy="524934"/>
          </a:xfrm>
          <a:custGeom>
            <a:avLst/>
            <a:gdLst/>
            <a:ahLst/>
            <a:cxnLst/>
            <a:rect l="0" t="0" r="0" b="0"/>
            <a:pathLst>
              <a:path w="127001" h="524934">
                <a:moveTo>
                  <a:pt x="127000" y="0"/>
                </a:moveTo>
                <a:lnTo>
                  <a:pt x="118533" y="8467"/>
                </a:lnTo>
                <a:lnTo>
                  <a:pt x="110067" y="16933"/>
                </a:lnTo>
                <a:lnTo>
                  <a:pt x="93133" y="33867"/>
                </a:lnTo>
                <a:lnTo>
                  <a:pt x="84666" y="59267"/>
                </a:lnTo>
                <a:lnTo>
                  <a:pt x="67733" y="76200"/>
                </a:lnTo>
                <a:lnTo>
                  <a:pt x="50800" y="101600"/>
                </a:lnTo>
                <a:lnTo>
                  <a:pt x="42333" y="127000"/>
                </a:lnTo>
                <a:lnTo>
                  <a:pt x="33867" y="160867"/>
                </a:lnTo>
                <a:lnTo>
                  <a:pt x="25399" y="194733"/>
                </a:lnTo>
                <a:lnTo>
                  <a:pt x="16933" y="228600"/>
                </a:lnTo>
                <a:lnTo>
                  <a:pt x="8466" y="262467"/>
                </a:lnTo>
                <a:lnTo>
                  <a:pt x="0" y="296333"/>
                </a:lnTo>
                <a:lnTo>
                  <a:pt x="0" y="338667"/>
                </a:lnTo>
                <a:lnTo>
                  <a:pt x="0" y="364067"/>
                </a:lnTo>
                <a:lnTo>
                  <a:pt x="0" y="397933"/>
                </a:lnTo>
                <a:lnTo>
                  <a:pt x="0" y="423333"/>
                </a:lnTo>
                <a:lnTo>
                  <a:pt x="8466" y="457200"/>
                </a:lnTo>
                <a:lnTo>
                  <a:pt x="16933" y="474133"/>
                </a:lnTo>
                <a:lnTo>
                  <a:pt x="16933" y="491067"/>
                </a:lnTo>
                <a:lnTo>
                  <a:pt x="25399" y="508000"/>
                </a:lnTo>
                <a:lnTo>
                  <a:pt x="33867" y="516467"/>
                </a:lnTo>
                <a:lnTo>
                  <a:pt x="42333" y="524933"/>
                </a:lnTo>
                <a:lnTo>
                  <a:pt x="59266" y="524933"/>
                </a:lnTo>
                <a:lnTo>
                  <a:pt x="59266" y="524933"/>
                </a:lnTo>
                <a:lnTo>
                  <a:pt x="67733" y="524933"/>
                </a:lnTo>
                <a:lnTo>
                  <a:pt x="67733" y="524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8890000" y="4309533"/>
            <a:ext cx="177801" cy="330201"/>
          </a:xfrm>
          <a:custGeom>
            <a:avLst/>
            <a:gdLst/>
            <a:ahLst/>
            <a:cxnLst/>
            <a:rect l="0" t="0" r="0" b="0"/>
            <a:pathLst>
              <a:path w="177801" h="330201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70934"/>
                </a:lnTo>
                <a:lnTo>
                  <a:pt x="8467" y="287867"/>
                </a:lnTo>
                <a:lnTo>
                  <a:pt x="8467" y="296334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21734"/>
                </a:lnTo>
                <a:lnTo>
                  <a:pt x="8467" y="321734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21734"/>
                </a:lnTo>
                <a:lnTo>
                  <a:pt x="8467" y="321734"/>
                </a:lnTo>
                <a:lnTo>
                  <a:pt x="0" y="313267"/>
                </a:lnTo>
                <a:lnTo>
                  <a:pt x="0" y="304800"/>
                </a:lnTo>
                <a:lnTo>
                  <a:pt x="0" y="296334"/>
                </a:lnTo>
                <a:lnTo>
                  <a:pt x="0" y="287867"/>
                </a:lnTo>
                <a:lnTo>
                  <a:pt x="0" y="279400"/>
                </a:lnTo>
                <a:lnTo>
                  <a:pt x="0" y="270934"/>
                </a:lnTo>
                <a:lnTo>
                  <a:pt x="8467" y="254000"/>
                </a:lnTo>
                <a:lnTo>
                  <a:pt x="8467" y="237067"/>
                </a:lnTo>
                <a:lnTo>
                  <a:pt x="16933" y="228600"/>
                </a:lnTo>
                <a:lnTo>
                  <a:pt x="25400" y="211667"/>
                </a:lnTo>
                <a:lnTo>
                  <a:pt x="33867" y="203200"/>
                </a:lnTo>
                <a:lnTo>
                  <a:pt x="42333" y="194734"/>
                </a:lnTo>
                <a:lnTo>
                  <a:pt x="50800" y="177800"/>
                </a:lnTo>
                <a:lnTo>
                  <a:pt x="59266" y="169334"/>
                </a:lnTo>
                <a:lnTo>
                  <a:pt x="67734" y="160867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35466" y="160867"/>
                </a:lnTo>
                <a:lnTo>
                  <a:pt x="143934" y="160867"/>
                </a:lnTo>
                <a:lnTo>
                  <a:pt x="152400" y="169334"/>
                </a:lnTo>
                <a:lnTo>
                  <a:pt x="160867" y="177800"/>
                </a:lnTo>
                <a:lnTo>
                  <a:pt x="169333" y="186267"/>
                </a:lnTo>
                <a:lnTo>
                  <a:pt x="169333" y="194734"/>
                </a:lnTo>
                <a:lnTo>
                  <a:pt x="169333" y="203200"/>
                </a:lnTo>
                <a:lnTo>
                  <a:pt x="177800" y="211667"/>
                </a:lnTo>
                <a:lnTo>
                  <a:pt x="177800" y="220134"/>
                </a:lnTo>
                <a:lnTo>
                  <a:pt x="177800" y="237067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77800" y="262467"/>
                </a:lnTo>
                <a:lnTo>
                  <a:pt x="177800" y="270934"/>
                </a:lnTo>
                <a:lnTo>
                  <a:pt x="177800" y="270934"/>
                </a:lnTo>
                <a:lnTo>
                  <a:pt x="169333" y="279400"/>
                </a:lnTo>
                <a:lnTo>
                  <a:pt x="169333" y="287867"/>
                </a:lnTo>
                <a:lnTo>
                  <a:pt x="169333" y="296334"/>
                </a:lnTo>
                <a:lnTo>
                  <a:pt x="169333" y="296334"/>
                </a:lnTo>
                <a:lnTo>
                  <a:pt x="169333" y="304800"/>
                </a:lnTo>
                <a:lnTo>
                  <a:pt x="169333" y="304800"/>
                </a:lnTo>
                <a:lnTo>
                  <a:pt x="169333" y="304800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69333" y="321734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77800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9160933" y="4563533"/>
            <a:ext cx="50801" cy="211668"/>
          </a:xfrm>
          <a:custGeom>
            <a:avLst/>
            <a:gdLst/>
            <a:ahLst/>
            <a:cxnLst/>
            <a:rect l="0" t="0" r="0" b="0"/>
            <a:pathLst>
              <a:path w="50801" h="211668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42334"/>
                </a:lnTo>
                <a:lnTo>
                  <a:pt x="42334" y="59267"/>
                </a:lnTo>
                <a:lnTo>
                  <a:pt x="42334" y="76200"/>
                </a:lnTo>
                <a:lnTo>
                  <a:pt x="33867" y="101600"/>
                </a:lnTo>
                <a:lnTo>
                  <a:pt x="25401" y="127000"/>
                </a:lnTo>
                <a:lnTo>
                  <a:pt x="16933" y="152400"/>
                </a:lnTo>
                <a:lnTo>
                  <a:pt x="8467" y="169334"/>
                </a:lnTo>
                <a:lnTo>
                  <a:pt x="0" y="194734"/>
                </a:lnTo>
                <a:lnTo>
                  <a:pt x="0" y="194734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9406466" y="4368800"/>
            <a:ext cx="25402" cy="110068"/>
          </a:xfrm>
          <a:custGeom>
            <a:avLst/>
            <a:gdLst/>
            <a:ahLst/>
            <a:cxnLst/>
            <a:rect l="0" t="0" r="0" b="0"/>
            <a:pathLst>
              <a:path w="25402" h="110068">
                <a:moveTo>
                  <a:pt x="25401" y="110067"/>
                </a:moveTo>
                <a:lnTo>
                  <a:pt x="25401" y="101600"/>
                </a:lnTo>
                <a:lnTo>
                  <a:pt x="25401" y="101600"/>
                </a:lnTo>
                <a:lnTo>
                  <a:pt x="16934" y="93133"/>
                </a:lnTo>
                <a:lnTo>
                  <a:pt x="16934" y="84667"/>
                </a:lnTo>
                <a:lnTo>
                  <a:pt x="16934" y="76200"/>
                </a:lnTo>
                <a:lnTo>
                  <a:pt x="16934" y="67733"/>
                </a:lnTo>
                <a:lnTo>
                  <a:pt x="8468" y="59267"/>
                </a:lnTo>
                <a:lnTo>
                  <a:pt x="8468" y="50800"/>
                </a:lnTo>
                <a:lnTo>
                  <a:pt x="8468" y="33867"/>
                </a:lnTo>
                <a:lnTo>
                  <a:pt x="8468" y="25400"/>
                </a:lnTo>
                <a:lnTo>
                  <a:pt x="8468" y="16933"/>
                </a:lnTo>
                <a:lnTo>
                  <a:pt x="8468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9364133" y="4326467"/>
            <a:ext cx="59268" cy="406401"/>
          </a:xfrm>
          <a:custGeom>
            <a:avLst/>
            <a:gdLst/>
            <a:ahLst/>
            <a:cxnLst/>
            <a:rect l="0" t="0" r="0" b="0"/>
            <a:pathLst>
              <a:path w="59268" h="406401">
                <a:moveTo>
                  <a:pt x="50801" y="8466"/>
                </a:moveTo>
                <a:lnTo>
                  <a:pt x="50801" y="8466"/>
                </a:lnTo>
                <a:lnTo>
                  <a:pt x="50801" y="0"/>
                </a:lnTo>
                <a:lnTo>
                  <a:pt x="50801" y="0"/>
                </a:lnTo>
                <a:lnTo>
                  <a:pt x="50801" y="0"/>
                </a:lnTo>
                <a:lnTo>
                  <a:pt x="50801" y="0"/>
                </a:lnTo>
                <a:lnTo>
                  <a:pt x="50801" y="0"/>
                </a:lnTo>
                <a:lnTo>
                  <a:pt x="59267" y="0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25400"/>
                </a:lnTo>
                <a:lnTo>
                  <a:pt x="59267" y="42333"/>
                </a:lnTo>
                <a:lnTo>
                  <a:pt x="50801" y="59266"/>
                </a:lnTo>
                <a:lnTo>
                  <a:pt x="50801" y="84666"/>
                </a:lnTo>
                <a:lnTo>
                  <a:pt x="42333" y="110066"/>
                </a:lnTo>
                <a:lnTo>
                  <a:pt x="42333" y="135466"/>
                </a:lnTo>
                <a:lnTo>
                  <a:pt x="42333" y="169333"/>
                </a:lnTo>
                <a:lnTo>
                  <a:pt x="33867" y="194733"/>
                </a:lnTo>
                <a:lnTo>
                  <a:pt x="33867" y="220133"/>
                </a:lnTo>
                <a:lnTo>
                  <a:pt x="25400" y="237066"/>
                </a:lnTo>
                <a:lnTo>
                  <a:pt x="25400" y="262466"/>
                </a:lnTo>
                <a:lnTo>
                  <a:pt x="16934" y="287866"/>
                </a:lnTo>
                <a:lnTo>
                  <a:pt x="16934" y="304800"/>
                </a:lnTo>
                <a:lnTo>
                  <a:pt x="8467" y="330200"/>
                </a:lnTo>
                <a:lnTo>
                  <a:pt x="8467" y="355600"/>
                </a:lnTo>
                <a:lnTo>
                  <a:pt x="0" y="372533"/>
                </a:lnTo>
                <a:lnTo>
                  <a:pt x="0" y="381000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9398000" y="4360333"/>
            <a:ext cx="160867" cy="330201"/>
          </a:xfrm>
          <a:custGeom>
            <a:avLst/>
            <a:gdLst/>
            <a:ahLst/>
            <a:cxnLst/>
            <a:rect l="0" t="0" r="0" b="0"/>
            <a:pathLst>
              <a:path w="160867" h="330201">
                <a:moveTo>
                  <a:pt x="160866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3" y="16934"/>
                </a:lnTo>
                <a:lnTo>
                  <a:pt x="135467" y="25400"/>
                </a:lnTo>
                <a:lnTo>
                  <a:pt x="127000" y="42334"/>
                </a:lnTo>
                <a:lnTo>
                  <a:pt x="118533" y="59267"/>
                </a:lnTo>
                <a:lnTo>
                  <a:pt x="101600" y="76200"/>
                </a:lnTo>
                <a:lnTo>
                  <a:pt x="84666" y="93134"/>
                </a:lnTo>
                <a:lnTo>
                  <a:pt x="67733" y="101600"/>
                </a:lnTo>
                <a:lnTo>
                  <a:pt x="59267" y="118534"/>
                </a:lnTo>
                <a:lnTo>
                  <a:pt x="42333" y="127000"/>
                </a:lnTo>
                <a:lnTo>
                  <a:pt x="33867" y="135467"/>
                </a:lnTo>
                <a:lnTo>
                  <a:pt x="25400" y="143934"/>
                </a:lnTo>
                <a:lnTo>
                  <a:pt x="8466" y="143934"/>
                </a:lnTo>
                <a:lnTo>
                  <a:pt x="8466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8466" y="127000"/>
                </a:lnTo>
                <a:lnTo>
                  <a:pt x="8466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7" y="135467"/>
                </a:lnTo>
                <a:lnTo>
                  <a:pt x="67733" y="143934"/>
                </a:lnTo>
                <a:lnTo>
                  <a:pt x="76200" y="152400"/>
                </a:lnTo>
                <a:lnTo>
                  <a:pt x="84666" y="169334"/>
                </a:lnTo>
                <a:lnTo>
                  <a:pt x="93134" y="186267"/>
                </a:lnTo>
                <a:lnTo>
                  <a:pt x="93134" y="194734"/>
                </a:lnTo>
                <a:lnTo>
                  <a:pt x="101600" y="211667"/>
                </a:lnTo>
                <a:lnTo>
                  <a:pt x="101600" y="228600"/>
                </a:lnTo>
                <a:lnTo>
                  <a:pt x="101600" y="237067"/>
                </a:lnTo>
                <a:lnTo>
                  <a:pt x="110067" y="254000"/>
                </a:lnTo>
                <a:lnTo>
                  <a:pt x="110067" y="270934"/>
                </a:lnTo>
                <a:lnTo>
                  <a:pt x="110067" y="287867"/>
                </a:lnTo>
                <a:lnTo>
                  <a:pt x="110067" y="296334"/>
                </a:lnTo>
                <a:lnTo>
                  <a:pt x="110067" y="313267"/>
                </a:lnTo>
                <a:lnTo>
                  <a:pt x="118533" y="321734"/>
                </a:lnTo>
                <a:lnTo>
                  <a:pt x="127000" y="321734"/>
                </a:lnTo>
                <a:lnTo>
                  <a:pt x="127000" y="330200"/>
                </a:lnTo>
                <a:lnTo>
                  <a:pt x="127000" y="330200"/>
                </a:lnTo>
                <a:lnTo>
                  <a:pt x="135467" y="321734"/>
                </a:lnTo>
                <a:lnTo>
                  <a:pt x="135467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9652000" y="4351867"/>
            <a:ext cx="8468" cy="194734"/>
          </a:xfrm>
          <a:custGeom>
            <a:avLst/>
            <a:gdLst/>
            <a:ahLst/>
            <a:cxnLst/>
            <a:rect l="0" t="0" r="0" b="0"/>
            <a:pathLst>
              <a:path w="8468" h="194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6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86266"/>
                </a:lnTo>
                <a:lnTo>
                  <a:pt x="8467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9584267" y="4419600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8466" y="0"/>
                </a:move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3" y="16933"/>
                </a:lnTo>
                <a:lnTo>
                  <a:pt x="110066" y="16933"/>
                </a:lnTo>
                <a:lnTo>
                  <a:pt x="126999" y="16933"/>
                </a:lnTo>
                <a:lnTo>
                  <a:pt x="143933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9333" y="25400"/>
                </a:lnTo>
                <a:lnTo>
                  <a:pt x="1693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9635066" y="4580467"/>
            <a:ext cx="118535" cy="8467"/>
          </a:xfrm>
          <a:custGeom>
            <a:avLst/>
            <a:gdLst/>
            <a:ahLst/>
            <a:cxnLst/>
            <a:rect l="0" t="0" r="0" b="0"/>
            <a:pathLst>
              <a:path w="118535" h="8467">
                <a:moveTo>
                  <a:pt x="0" y="8466"/>
                </a:moveTo>
                <a:lnTo>
                  <a:pt x="0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25401" y="0"/>
                </a:lnTo>
                <a:lnTo>
                  <a:pt x="42334" y="0"/>
                </a:lnTo>
                <a:lnTo>
                  <a:pt x="50801" y="0"/>
                </a:lnTo>
                <a:lnTo>
                  <a:pt x="67734" y="8466"/>
                </a:lnTo>
                <a:lnTo>
                  <a:pt x="84668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185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9855200" y="4385733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118533" y="8467"/>
                </a:moveTo>
                <a:lnTo>
                  <a:pt x="118533" y="8467"/>
                </a:lnTo>
                <a:lnTo>
                  <a:pt x="118533" y="8467"/>
                </a:lnTo>
                <a:lnTo>
                  <a:pt x="118533" y="16934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01600" y="16934"/>
                </a:lnTo>
                <a:lnTo>
                  <a:pt x="93134" y="16934"/>
                </a:lnTo>
                <a:lnTo>
                  <a:pt x="84666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33866" y="25400"/>
                </a:lnTo>
                <a:lnTo>
                  <a:pt x="25400" y="42334"/>
                </a:lnTo>
                <a:lnTo>
                  <a:pt x="16934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8466" y="211667"/>
                </a:lnTo>
                <a:lnTo>
                  <a:pt x="16934" y="220134"/>
                </a:lnTo>
                <a:lnTo>
                  <a:pt x="16934" y="237067"/>
                </a:lnTo>
                <a:lnTo>
                  <a:pt x="25400" y="245534"/>
                </a:lnTo>
                <a:lnTo>
                  <a:pt x="33866" y="245534"/>
                </a:lnTo>
                <a:lnTo>
                  <a:pt x="50800" y="254000"/>
                </a:lnTo>
                <a:lnTo>
                  <a:pt x="59267" y="254000"/>
                </a:lnTo>
                <a:lnTo>
                  <a:pt x="67734" y="254000"/>
                </a:lnTo>
                <a:lnTo>
                  <a:pt x="84666" y="254000"/>
                </a:lnTo>
                <a:lnTo>
                  <a:pt x="93134" y="254000"/>
                </a:lnTo>
                <a:lnTo>
                  <a:pt x="101600" y="254000"/>
                </a:lnTo>
                <a:lnTo>
                  <a:pt x="110066" y="254000"/>
                </a:lnTo>
                <a:lnTo>
                  <a:pt x="118533" y="245534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270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10024534" y="4233333"/>
            <a:ext cx="169333" cy="533401"/>
          </a:xfrm>
          <a:custGeom>
            <a:avLst/>
            <a:gdLst/>
            <a:ahLst/>
            <a:cxnLst/>
            <a:rect l="0" t="0" r="0" b="0"/>
            <a:pathLst>
              <a:path w="169333" h="533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25399" y="16934"/>
                </a:lnTo>
                <a:lnTo>
                  <a:pt x="33866" y="25400"/>
                </a:lnTo>
                <a:lnTo>
                  <a:pt x="50800" y="42334"/>
                </a:lnTo>
                <a:lnTo>
                  <a:pt x="67732" y="59267"/>
                </a:lnTo>
                <a:lnTo>
                  <a:pt x="93132" y="84667"/>
                </a:lnTo>
                <a:lnTo>
                  <a:pt x="110066" y="110067"/>
                </a:lnTo>
                <a:lnTo>
                  <a:pt x="118533" y="143934"/>
                </a:lnTo>
                <a:lnTo>
                  <a:pt x="135466" y="169334"/>
                </a:lnTo>
                <a:lnTo>
                  <a:pt x="143932" y="203200"/>
                </a:lnTo>
                <a:lnTo>
                  <a:pt x="152400" y="245534"/>
                </a:lnTo>
                <a:lnTo>
                  <a:pt x="160866" y="270934"/>
                </a:lnTo>
                <a:lnTo>
                  <a:pt x="160866" y="304800"/>
                </a:lnTo>
                <a:lnTo>
                  <a:pt x="169332" y="330200"/>
                </a:lnTo>
                <a:lnTo>
                  <a:pt x="169332" y="355600"/>
                </a:lnTo>
                <a:lnTo>
                  <a:pt x="160866" y="381000"/>
                </a:lnTo>
                <a:lnTo>
                  <a:pt x="160866" y="406400"/>
                </a:lnTo>
                <a:lnTo>
                  <a:pt x="143932" y="431800"/>
                </a:lnTo>
                <a:lnTo>
                  <a:pt x="135466" y="448734"/>
                </a:lnTo>
                <a:lnTo>
                  <a:pt x="127000" y="474134"/>
                </a:lnTo>
                <a:lnTo>
                  <a:pt x="118533" y="491067"/>
                </a:lnTo>
                <a:lnTo>
                  <a:pt x="110066" y="499534"/>
                </a:lnTo>
                <a:lnTo>
                  <a:pt x="93132" y="516467"/>
                </a:lnTo>
                <a:lnTo>
                  <a:pt x="84666" y="524934"/>
                </a:lnTo>
                <a:lnTo>
                  <a:pt x="76200" y="524934"/>
                </a:lnTo>
                <a:lnTo>
                  <a:pt x="67732" y="524934"/>
                </a:lnTo>
                <a:lnTo>
                  <a:pt x="67732" y="524934"/>
                </a:lnTo>
                <a:lnTo>
                  <a:pt x="67732" y="533400"/>
                </a:lnTo>
                <a:lnTo>
                  <a:pt x="67732" y="533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9127067" y="4834467"/>
            <a:ext cx="110067" cy="558801"/>
          </a:xfrm>
          <a:custGeom>
            <a:avLst/>
            <a:gdLst/>
            <a:ahLst/>
            <a:cxnLst/>
            <a:rect l="0" t="0" r="0" b="0"/>
            <a:pathLst>
              <a:path w="110067" h="558801">
                <a:moveTo>
                  <a:pt x="93133" y="0"/>
                </a:moveTo>
                <a:lnTo>
                  <a:pt x="93133" y="0"/>
                </a:lnTo>
                <a:lnTo>
                  <a:pt x="84666" y="8466"/>
                </a:lnTo>
                <a:lnTo>
                  <a:pt x="76200" y="25400"/>
                </a:lnTo>
                <a:lnTo>
                  <a:pt x="67733" y="42333"/>
                </a:lnTo>
                <a:lnTo>
                  <a:pt x="59267" y="59266"/>
                </a:lnTo>
                <a:lnTo>
                  <a:pt x="50799" y="76200"/>
                </a:lnTo>
                <a:lnTo>
                  <a:pt x="42333" y="93133"/>
                </a:lnTo>
                <a:lnTo>
                  <a:pt x="42333" y="127000"/>
                </a:lnTo>
                <a:lnTo>
                  <a:pt x="33866" y="152400"/>
                </a:lnTo>
                <a:lnTo>
                  <a:pt x="25400" y="186266"/>
                </a:lnTo>
                <a:lnTo>
                  <a:pt x="16933" y="228600"/>
                </a:lnTo>
                <a:lnTo>
                  <a:pt x="8466" y="262466"/>
                </a:lnTo>
                <a:lnTo>
                  <a:pt x="0" y="304800"/>
                </a:lnTo>
                <a:lnTo>
                  <a:pt x="0" y="338666"/>
                </a:lnTo>
                <a:lnTo>
                  <a:pt x="0" y="372533"/>
                </a:lnTo>
                <a:lnTo>
                  <a:pt x="0" y="397933"/>
                </a:lnTo>
                <a:lnTo>
                  <a:pt x="0" y="431800"/>
                </a:lnTo>
                <a:lnTo>
                  <a:pt x="8466" y="448733"/>
                </a:lnTo>
                <a:lnTo>
                  <a:pt x="16933" y="465666"/>
                </a:lnTo>
                <a:lnTo>
                  <a:pt x="25400" y="482600"/>
                </a:lnTo>
                <a:lnTo>
                  <a:pt x="25400" y="499533"/>
                </a:lnTo>
                <a:lnTo>
                  <a:pt x="33866" y="508000"/>
                </a:lnTo>
                <a:lnTo>
                  <a:pt x="42333" y="524933"/>
                </a:lnTo>
                <a:lnTo>
                  <a:pt x="50799" y="533400"/>
                </a:lnTo>
                <a:lnTo>
                  <a:pt x="59267" y="541866"/>
                </a:lnTo>
                <a:lnTo>
                  <a:pt x="67733" y="541866"/>
                </a:lnTo>
                <a:lnTo>
                  <a:pt x="84666" y="550333"/>
                </a:lnTo>
                <a:lnTo>
                  <a:pt x="93133" y="550333"/>
                </a:lnTo>
                <a:lnTo>
                  <a:pt x="101600" y="558800"/>
                </a:lnTo>
                <a:lnTo>
                  <a:pt x="101600" y="558800"/>
                </a:lnTo>
                <a:lnTo>
                  <a:pt x="110066" y="558800"/>
                </a:lnTo>
                <a:lnTo>
                  <a:pt x="110066" y="558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9279467" y="4902200"/>
            <a:ext cx="160867" cy="381001"/>
          </a:xfrm>
          <a:custGeom>
            <a:avLst/>
            <a:gdLst/>
            <a:ahLst/>
            <a:cxnLst/>
            <a:rect l="0" t="0" r="0" b="0"/>
            <a:pathLst>
              <a:path w="160867" h="381001">
                <a:moveTo>
                  <a:pt x="33866" y="8467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33867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6" y="169333"/>
                </a:lnTo>
                <a:lnTo>
                  <a:pt x="8466" y="203200"/>
                </a:lnTo>
                <a:lnTo>
                  <a:pt x="8466" y="228600"/>
                </a:lnTo>
                <a:lnTo>
                  <a:pt x="8466" y="262467"/>
                </a:lnTo>
                <a:lnTo>
                  <a:pt x="8466" y="287867"/>
                </a:lnTo>
                <a:lnTo>
                  <a:pt x="8466" y="313267"/>
                </a:lnTo>
                <a:lnTo>
                  <a:pt x="8466" y="330200"/>
                </a:lnTo>
                <a:lnTo>
                  <a:pt x="8466" y="347133"/>
                </a:lnTo>
                <a:lnTo>
                  <a:pt x="8466" y="364067"/>
                </a:lnTo>
                <a:lnTo>
                  <a:pt x="8466" y="372533"/>
                </a:lnTo>
                <a:lnTo>
                  <a:pt x="8466" y="381000"/>
                </a:lnTo>
                <a:lnTo>
                  <a:pt x="8466" y="381000"/>
                </a:lnTo>
                <a:lnTo>
                  <a:pt x="8466" y="381000"/>
                </a:lnTo>
                <a:lnTo>
                  <a:pt x="8466" y="381000"/>
                </a:lnTo>
                <a:lnTo>
                  <a:pt x="8466" y="381000"/>
                </a:lnTo>
                <a:lnTo>
                  <a:pt x="8466" y="372533"/>
                </a:lnTo>
                <a:lnTo>
                  <a:pt x="8466" y="364067"/>
                </a:lnTo>
                <a:lnTo>
                  <a:pt x="0" y="355600"/>
                </a:lnTo>
                <a:lnTo>
                  <a:pt x="0" y="338667"/>
                </a:lnTo>
                <a:lnTo>
                  <a:pt x="0" y="313267"/>
                </a:lnTo>
                <a:lnTo>
                  <a:pt x="8466" y="296333"/>
                </a:lnTo>
                <a:lnTo>
                  <a:pt x="8466" y="270933"/>
                </a:lnTo>
                <a:lnTo>
                  <a:pt x="16933" y="254000"/>
                </a:lnTo>
                <a:lnTo>
                  <a:pt x="16933" y="228600"/>
                </a:lnTo>
                <a:lnTo>
                  <a:pt x="33866" y="211667"/>
                </a:lnTo>
                <a:lnTo>
                  <a:pt x="42333" y="194733"/>
                </a:lnTo>
                <a:lnTo>
                  <a:pt x="50799" y="186267"/>
                </a:lnTo>
                <a:lnTo>
                  <a:pt x="59267" y="169333"/>
                </a:lnTo>
                <a:lnTo>
                  <a:pt x="67733" y="152400"/>
                </a:lnTo>
                <a:lnTo>
                  <a:pt x="84666" y="143933"/>
                </a:lnTo>
                <a:lnTo>
                  <a:pt x="93133" y="143933"/>
                </a:lnTo>
                <a:lnTo>
                  <a:pt x="101600" y="135467"/>
                </a:lnTo>
                <a:lnTo>
                  <a:pt x="110066" y="135467"/>
                </a:lnTo>
                <a:lnTo>
                  <a:pt x="126999" y="143933"/>
                </a:lnTo>
                <a:lnTo>
                  <a:pt x="135467" y="152400"/>
                </a:lnTo>
                <a:lnTo>
                  <a:pt x="143933" y="160867"/>
                </a:lnTo>
                <a:lnTo>
                  <a:pt x="152400" y="169333"/>
                </a:lnTo>
                <a:lnTo>
                  <a:pt x="152400" y="186267"/>
                </a:lnTo>
                <a:lnTo>
                  <a:pt x="160866" y="203200"/>
                </a:lnTo>
                <a:lnTo>
                  <a:pt x="160866" y="220133"/>
                </a:lnTo>
                <a:lnTo>
                  <a:pt x="160866" y="245533"/>
                </a:lnTo>
                <a:lnTo>
                  <a:pt x="160866" y="262467"/>
                </a:lnTo>
                <a:lnTo>
                  <a:pt x="160866" y="279400"/>
                </a:lnTo>
                <a:lnTo>
                  <a:pt x="160866" y="304800"/>
                </a:lnTo>
                <a:lnTo>
                  <a:pt x="152400" y="321733"/>
                </a:lnTo>
                <a:lnTo>
                  <a:pt x="152400" y="330200"/>
                </a:lnTo>
                <a:lnTo>
                  <a:pt x="152400" y="347133"/>
                </a:lnTo>
                <a:lnTo>
                  <a:pt x="152400" y="347133"/>
                </a:lnTo>
                <a:lnTo>
                  <a:pt x="152400" y="355600"/>
                </a:lnTo>
                <a:lnTo>
                  <a:pt x="152400" y="355600"/>
                </a:lnTo>
                <a:lnTo>
                  <a:pt x="152400" y="355600"/>
                </a:lnTo>
                <a:lnTo>
                  <a:pt x="160866" y="355600"/>
                </a:lnTo>
                <a:lnTo>
                  <a:pt x="160866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9533467" y="5190067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33867" y="0"/>
                </a:moveTo>
                <a:lnTo>
                  <a:pt x="33867" y="0"/>
                </a:lnTo>
                <a:lnTo>
                  <a:pt x="33867" y="8466"/>
                </a:lnTo>
                <a:lnTo>
                  <a:pt x="42333" y="16933"/>
                </a:lnTo>
                <a:lnTo>
                  <a:pt x="42333" y="33866"/>
                </a:lnTo>
                <a:lnTo>
                  <a:pt x="42333" y="50800"/>
                </a:lnTo>
                <a:lnTo>
                  <a:pt x="50800" y="59266"/>
                </a:lnTo>
                <a:lnTo>
                  <a:pt x="50800" y="84666"/>
                </a:lnTo>
                <a:lnTo>
                  <a:pt x="50800" y="110066"/>
                </a:lnTo>
                <a:lnTo>
                  <a:pt x="50800" y="127000"/>
                </a:lnTo>
                <a:lnTo>
                  <a:pt x="42333" y="152400"/>
                </a:lnTo>
                <a:lnTo>
                  <a:pt x="33867" y="169333"/>
                </a:lnTo>
                <a:lnTo>
                  <a:pt x="33867" y="194733"/>
                </a:lnTo>
                <a:lnTo>
                  <a:pt x="25399" y="211666"/>
                </a:lnTo>
                <a:lnTo>
                  <a:pt x="16933" y="228600"/>
                </a:lnTo>
                <a:lnTo>
                  <a:pt x="8466" y="245533"/>
                </a:lnTo>
                <a:lnTo>
                  <a:pt x="8466" y="2455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9762067" y="4944533"/>
            <a:ext cx="16934" cy="296335"/>
          </a:xfrm>
          <a:custGeom>
            <a:avLst/>
            <a:gdLst/>
            <a:ahLst/>
            <a:cxnLst/>
            <a:rect l="0" t="0" r="0" b="0"/>
            <a:pathLst>
              <a:path w="16934" h="296335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60867"/>
                </a:lnTo>
                <a:lnTo>
                  <a:pt x="8467" y="194734"/>
                </a:lnTo>
                <a:lnTo>
                  <a:pt x="8467" y="220134"/>
                </a:lnTo>
                <a:lnTo>
                  <a:pt x="0" y="245534"/>
                </a:lnTo>
                <a:lnTo>
                  <a:pt x="8467" y="270934"/>
                </a:lnTo>
                <a:lnTo>
                  <a:pt x="8467" y="287867"/>
                </a:lnTo>
                <a:lnTo>
                  <a:pt x="8467" y="296334"/>
                </a:lnTo>
                <a:lnTo>
                  <a:pt x="8467" y="296334"/>
                </a:lnTo>
                <a:lnTo>
                  <a:pt x="8467" y="296334"/>
                </a:lnTo>
                <a:lnTo>
                  <a:pt x="8467" y="296334"/>
                </a:lnTo>
                <a:lnTo>
                  <a:pt x="8467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9770534" y="4944533"/>
            <a:ext cx="152401" cy="279401"/>
          </a:xfrm>
          <a:custGeom>
            <a:avLst/>
            <a:gdLst/>
            <a:ahLst/>
            <a:cxnLst/>
            <a:rect l="0" t="0" r="0" b="0"/>
            <a:pathLst>
              <a:path w="152401" h="279401">
                <a:moveTo>
                  <a:pt x="110066" y="0"/>
                </a:moveTo>
                <a:lnTo>
                  <a:pt x="110066" y="0"/>
                </a:lnTo>
                <a:lnTo>
                  <a:pt x="118532" y="0"/>
                </a:lnTo>
                <a:lnTo>
                  <a:pt x="118532" y="0"/>
                </a:lnTo>
                <a:lnTo>
                  <a:pt x="126999" y="0"/>
                </a:lnTo>
                <a:lnTo>
                  <a:pt x="126999" y="8467"/>
                </a:lnTo>
                <a:lnTo>
                  <a:pt x="135466" y="16934"/>
                </a:lnTo>
                <a:lnTo>
                  <a:pt x="135466" y="16934"/>
                </a:lnTo>
                <a:lnTo>
                  <a:pt x="135466" y="33867"/>
                </a:lnTo>
                <a:lnTo>
                  <a:pt x="126999" y="50800"/>
                </a:lnTo>
                <a:lnTo>
                  <a:pt x="118532" y="59267"/>
                </a:lnTo>
                <a:lnTo>
                  <a:pt x="110066" y="76200"/>
                </a:lnTo>
                <a:lnTo>
                  <a:pt x="101600" y="93134"/>
                </a:lnTo>
                <a:lnTo>
                  <a:pt x="84666" y="110067"/>
                </a:lnTo>
                <a:lnTo>
                  <a:pt x="67733" y="127000"/>
                </a:lnTo>
                <a:lnTo>
                  <a:pt x="59266" y="143934"/>
                </a:lnTo>
                <a:lnTo>
                  <a:pt x="42332" y="160867"/>
                </a:lnTo>
                <a:lnTo>
                  <a:pt x="33866" y="169334"/>
                </a:lnTo>
                <a:lnTo>
                  <a:pt x="16932" y="177800"/>
                </a:lnTo>
                <a:lnTo>
                  <a:pt x="8466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8466" y="186267"/>
                </a:lnTo>
                <a:lnTo>
                  <a:pt x="16932" y="194734"/>
                </a:lnTo>
                <a:lnTo>
                  <a:pt x="33866" y="194734"/>
                </a:lnTo>
                <a:lnTo>
                  <a:pt x="42332" y="194734"/>
                </a:lnTo>
                <a:lnTo>
                  <a:pt x="50799" y="203200"/>
                </a:lnTo>
                <a:lnTo>
                  <a:pt x="59266" y="203200"/>
                </a:lnTo>
                <a:lnTo>
                  <a:pt x="67733" y="211667"/>
                </a:lnTo>
                <a:lnTo>
                  <a:pt x="76200" y="220134"/>
                </a:lnTo>
                <a:lnTo>
                  <a:pt x="93132" y="228600"/>
                </a:lnTo>
                <a:lnTo>
                  <a:pt x="101600" y="237067"/>
                </a:lnTo>
                <a:lnTo>
                  <a:pt x="110066" y="245534"/>
                </a:lnTo>
                <a:lnTo>
                  <a:pt x="110066" y="262467"/>
                </a:lnTo>
                <a:lnTo>
                  <a:pt x="118532" y="270934"/>
                </a:lnTo>
                <a:lnTo>
                  <a:pt x="135466" y="279400"/>
                </a:lnTo>
                <a:lnTo>
                  <a:pt x="143933" y="279400"/>
                </a:lnTo>
                <a:lnTo>
                  <a:pt x="143933" y="279400"/>
                </a:lnTo>
                <a:lnTo>
                  <a:pt x="152400" y="279400"/>
                </a:lnTo>
                <a:lnTo>
                  <a:pt x="1524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10049933" y="4910667"/>
            <a:ext cx="8468" cy="160867"/>
          </a:xfrm>
          <a:custGeom>
            <a:avLst/>
            <a:gdLst/>
            <a:ahLst/>
            <a:cxnLst/>
            <a:rect l="0" t="0" r="0" b="0"/>
            <a:pathLst>
              <a:path w="8468" h="160867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60866"/>
                </a:lnTo>
                <a:lnTo>
                  <a:pt x="0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9973733" y="4969933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101601" y="0"/>
                </a:lnTo>
                <a:lnTo>
                  <a:pt x="118533" y="0"/>
                </a:lnTo>
                <a:lnTo>
                  <a:pt x="127001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9999134" y="5113867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33866" y="0"/>
                </a:lnTo>
                <a:lnTo>
                  <a:pt x="42332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2" y="0"/>
                </a:lnTo>
                <a:lnTo>
                  <a:pt x="110066" y="0"/>
                </a:lnTo>
                <a:lnTo>
                  <a:pt x="118532" y="0"/>
                </a:lnTo>
                <a:lnTo>
                  <a:pt x="126999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16933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10278533" y="4944533"/>
            <a:ext cx="237068" cy="228601"/>
          </a:xfrm>
          <a:custGeom>
            <a:avLst/>
            <a:gdLst/>
            <a:ahLst/>
            <a:cxnLst/>
            <a:rect l="0" t="0" r="0" b="0"/>
            <a:pathLst>
              <a:path w="237068" h="228601">
                <a:moveTo>
                  <a:pt x="169334" y="93134"/>
                </a:moveTo>
                <a:lnTo>
                  <a:pt x="169334" y="93134"/>
                </a:lnTo>
                <a:lnTo>
                  <a:pt x="169334" y="93134"/>
                </a:lnTo>
                <a:lnTo>
                  <a:pt x="169334" y="84667"/>
                </a:lnTo>
                <a:lnTo>
                  <a:pt x="169334" y="84667"/>
                </a:lnTo>
                <a:lnTo>
                  <a:pt x="169334" y="84667"/>
                </a:lnTo>
                <a:lnTo>
                  <a:pt x="169334" y="76200"/>
                </a:lnTo>
                <a:lnTo>
                  <a:pt x="169334" y="76200"/>
                </a:lnTo>
                <a:lnTo>
                  <a:pt x="169334" y="76200"/>
                </a:lnTo>
                <a:lnTo>
                  <a:pt x="169334" y="67734"/>
                </a:lnTo>
                <a:lnTo>
                  <a:pt x="160867" y="59267"/>
                </a:lnTo>
                <a:lnTo>
                  <a:pt x="160867" y="59267"/>
                </a:lnTo>
                <a:lnTo>
                  <a:pt x="160867" y="50800"/>
                </a:lnTo>
                <a:lnTo>
                  <a:pt x="152400" y="50800"/>
                </a:lnTo>
                <a:lnTo>
                  <a:pt x="152400" y="42334"/>
                </a:lnTo>
                <a:lnTo>
                  <a:pt x="152400" y="42334"/>
                </a:lnTo>
                <a:lnTo>
                  <a:pt x="143933" y="33867"/>
                </a:lnTo>
                <a:lnTo>
                  <a:pt x="143933" y="25400"/>
                </a:lnTo>
                <a:lnTo>
                  <a:pt x="143933" y="25400"/>
                </a:lnTo>
                <a:lnTo>
                  <a:pt x="135467" y="16934"/>
                </a:lnTo>
                <a:lnTo>
                  <a:pt x="135467" y="16934"/>
                </a:lnTo>
                <a:lnTo>
                  <a:pt x="127001" y="8467"/>
                </a:lnTo>
                <a:lnTo>
                  <a:pt x="127001" y="8467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1" y="0"/>
                </a:lnTo>
                <a:lnTo>
                  <a:pt x="93134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59267" y="16934"/>
                </a:lnTo>
                <a:lnTo>
                  <a:pt x="50801" y="16934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7" y="50800"/>
                </a:lnTo>
                <a:lnTo>
                  <a:pt x="25401" y="59267"/>
                </a:lnTo>
                <a:lnTo>
                  <a:pt x="25401" y="67734"/>
                </a:lnTo>
                <a:lnTo>
                  <a:pt x="16934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0" y="186267"/>
                </a:lnTo>
                <a:lnTo>
                  <a:pt x="0" y="194734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4"/>
                </a:lnTo>
                <a:lnTo>
                  <a:pt x="16934" y="220134"/>
                </a:lnTo>
                <a:lnTo>
                  <a:pt x="25401" y="228600"/>
                </a:lnTo>
                <a:lnTo>
                  <a:pt x="33867" y="228600"/>
                </a:lnTo>
                <a:lnTo>
                  <a:pt x="42333" y="228600"/>
                </a:lnTo>
                <a:lnTo>
                  <a:pt x="50801" y="228600"/>
                </a:lnTo>
                <a:lnTo>
                  <a:pt x="59267" y="228600"/>
                </a:lnTo>
                <a:lnTo>
                  <a:pt x="67733" y="220134"/>
                </a:lnTo>
                <a:lnTo>
                  <a:pt x="76200" y="211667"/>
                </a:lnTo>
                <a:lnTo>
                  <a:pt x="84667" y="203200"/>
                </a:lnTo>
                <a:lnTo>
                  <a:pt x="93134" y="194734"/>
                </a:lnTo>
                <a:lnTo>
                  <a:pt x="101601" y="186267"/>
                </a:lnTo>
                <a:lnTo>
                  <a:pt x="110067" y="177800"/>
                </a:lnTo>
                <a:lnTo>
                  <a:pt x="118533" y="160867"/>
                </a:lnTo>
                <a:lnTo>
                  <a:pt x="127001" y="152400"/>
                </a:lnTo>
                <a:lnTo>
                  <a:pt x="135467" y="135467"/>
                </a:lnTo>
                <a:lnTo>
                  <a:pt x="135467" y="127000"/>
                </a:lnTo>
                <a:lnTo>
                  <a:pt x="143933" y="110067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60867" y="76200"/>
                </a:lnTo>
                <a:lnTo>
                  <a:pt x="160867" y="59267"/>
                </a:lnTo>
                <a:lnTo>
                  <a:pt x="169334" y="50800"/>
                </a:lnTo>
                <a:lnTo>
                  <a:pt x="169334" y="42334"/>
                </a:lnTo>
                <a:lnTo>
                  <a:pt x="177801" y="33867"/>
                </a:lnTo>
                <a:lnTo>
                  <a:pt x="177801" y="33867"/>
                </a:lnTo>
                <a:lnTo>
                  <a:pt x="177801" y="25400"/>
                </a:lnTo>
                <a:lnTo>
                  <a:pt x="177801" y="25400"/>
                </a:lnTo>
                <a:lnTo>
                  <a:pt x="177801" y="16934"/>
                </a:lnTo>
                <a:lnTo>
                  <a:pt x="177801" y="16934"/>
                </a:lnTo>
                <a:lnTo>
                  <a:pt x="177801" y="16934"/>
                </a:lnTo>
                <a:lnTo>
                  <a:pt x="177801" y="25400"/>
                </a:lnTo>
                <a:lnTo>
                  <a:pt x="177801" y="25400"/>
                </a:lnTo>
                <a:lnTo>
                  <a:pt x="177801" y="33867"/>
                </a:lnTo>
                <a:lnTo>
                  <a:pt x="177801" y="42334"/>
                </a:lnTo>
                <a:lnTo>
                  <a:pt x="169334" y="50800"/>
                </a:lnTo>
                <a:lnTo>
                  <a:pt x="169334" y="59267"/>
                </a:lnTo>
                <a:lnTo>
                  <a:pt x="169334" y="76200"/>
                </a:lnTo>
                <a:lnTo>
                  <a:pt x="169334" y="84667"/>
                </a:lnTo>
                <a:lnTo>
                  <a:pt x="169334" y="101600"/>
                </a:lnTo>
                <a:lnTo>
                  <a:pt x="169334" y="110067"/>
                </a:lnTo>
                <a:lnTo>
                  <a:pt x="169334" y="127000"/>
                </a:lnTo>
                <a:lnTo>
                  <a:pt x="169334" y="143934"/>
                </a:lnTo>
                <a:lnTo>
                  <a:pt x="169334" y="152400"/>
                </a:lnTo>
                <a:lnTo>
                  <a:pt x="177801" y="169334"/>
                </a:lnTo>
                <a:lnTo>
                  <a:pt x="177801" y="177800"/>
                </a:lnTo>
                <a:lnTo>
                  <a:pt x="177801" y="186267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94733" y="211667"/>
                </a:lnTo>
                <a:lnTo>
                  <a:pt x="194733" y="220134"/>
                </a:lnTo>
                <a:lnTo>
                  <a:pt x="203201" y="220134"/>
                </a:lnTo>
                <a:lnTo>
                  <a:pt x="203201" y="228600"/>
                </a:lnTo>
                <a:lnTo>
                  <a:pt x="211667" y="228600"/>
                </a:lnTo>
                <a:lnTo>
                  <a:pt x="220133" y="228600"/>
                </a:lnTo>
                <a:lnTo>
                  <a:pt x="220133" y="228600"/>
                </a:lnTo>
                <a:lnTo>
                  <a:pt x="228600" y="220134"/>
                </a:lnTo>
                <a:lnTo>
                  <a:pt x="237067" y="220134"/>
                </a:lnTo>
                <a:lnTo>
                  <a:pt x="237067" y="220134"/>
                </a:lnTo>
                <a:lnTo>
                  <a:pt x="237067" y="211667"/>
                </a:lnTo>
                <a:lnTo>
                  <a:pt x="237067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10490200" y="4766733"/>
            <a:ext cx="143935" cy="635001"/>
          </a:xfrm>
          <a:custGeom>
            <a:avLst/>
            <a:gdLst/>
            <a:ahLst/>
            <a:cxnLst/>
            <a:rect l="0" t="0" r="0" b="0"/>
            <a:pathLst>
              <a:path w="143935" h="6350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42334" y="16934"/>
                </a:lnTo>
                <a:lnTo>
                  <a:pt x="42334" y="25400"/>
                </a:lnTo>
                <a:lnTo>
                  <a:pt x="50800" y="33867"/>
                </a:lnTo>
                <a:lnTo>
                  <a:pt x="59266" y="50800"/>
                </a:lnTo>
                <a:lnTo>
                  <a:pt x="76200" y="67734"/>
                </a:lnTo>
                <a:lnTo>
                  <a:pt x="84666" y="84667"/>
                </a:lnTo>
                <a:lnTo>
                  <a:pt x="93133" y="101600"/>
                </a:lnTo>
                <a:lnTo>
                  <a:pt x="101600" y="118534"/>
                </a:lnTo>
                <a:lnTo>
                  <a:pt x="110067" y="135467"/>
                </a:lnTo>
                <a:lnTo>
                  <a:pt x="118534" y="160867"/>
                </a:lnTo>
                <a:lnTo>
                  <a:pt x="127000" y="177800"/>
                </a:lnTo>
                <a:lnTo>
                  <a:pt x="127000" y="211667"/>
                </a:lnTo>
                <a:lnTo>
                  <a:pt x="135466" y="237067"/>
                </a:lnTo>
                <a:lnTo>
                  <a:pt x="135466" y="262467"/>
                </a:lnTo>
                <a:lnTo>
                  <a:pt x="135466" y="287867"/>
                </a:lnTo>
                <a:lnTo>
                  <a:pt x="143934" y="313267"/>
                </a:lnTo>
                <a:lnTo>
                  <a:pt x="143934" y="330200"/>
                </a:lnTo>
                <a:lnTo>
                  <a:pt x="143934" y="355600"/>
                </a:lnTo>
                <a:lnTo>
                  <a:pt x="143934" y="381000"/>
                </a:lnTo>
                <a:lnTo>
                  <a:pt x="135466" y="397934"/>
                </a:lnTo>
                <a:lnTo>
                  <a:pt x="135466" y="423334"/>
                </a:lnTo>
                <a:lnTo>
                  <a:pt x="127000" y="440267"/>
                </a:lnTo>
                <a:lnTo>
                  <a:pt x="127000" y="457200"/>
                </a:lnTo>
                <a:lnTo>
                  <a:pt x="118534" y="474134"/>
                </a:lnTo>
                <a:lnTo>
                  <a:pt x="110067" y="491067"/>
                </a:lnTo>
                <a:lnTo>
                  <a:pt x="101600" y="516467"/>
                </a:lnTo>
                <a:lnTo>
                  <a:pt x="93133" y="524934"/>
                </a:lnTo>
                <a:lnTo>
                  <a:pt x="84666" y="541867"/>
                </a:lnTo>
                <a:lnTo>
                  <a:pt x="76200" y="558800"/>
                </a:lnTo>
                <a:lnTo>
                  <a:pt x="67734" y="567267"/>
                </a:lnTo>
                <a:lnTo>
                  <a:pt x="59266" y="575734"/>
                </a:lnTo>
                <a:lnTo>
                  <a:pt x="50800" y="592667"/>
                </a:lnTo>
                <a:lnTo>
                  <a:pt x="42334" y="601134"/>
                </a:lnTo>
                <a:lnTo>
                  <a:pt x="33867" y="609600"/>
                </a:lnTo>
                <a:lnTo>
                  <a:pt x="25400" y="618067"/>
                </a:lnTo>
                <a:lnTo>
                  <a:pt x="16933" y="626534"/>
                </a:lnTo>
                <a:lnTo>
                  <a:pt x="16933" y="626534"/>
                </a:lnTo>
                <a:lnTo>
                  <a:pt x="16933" y="626534"/>
                </a:lnTo>
                <a:lnTo>
                  <a:pt x="0" y="635000"/>
                </a:lnTo>
                <a:lnTo>
                  <a:pt x="0" y="635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10041466" y="5596467"/>
            <a:ext cx="135469" cy="262467"/>
          </a:xfrm>
          <a:custGeom>
            <a:avLst/>
            <a:gdLst/>
            <a:ahLst/>
            <a:cxnLst/>
            <a:rect l="0" t="0" r="0" b="0"/>
            <a:pathLst>
              <a:path w="135469" h="262467">
                <a:moveTo>
                  <a:pt x="135468" y="0"/>
                </a:moveTo>
                <a:lnTo>
                  <a:pt x="127000" y="8466"/>
                </a:lnTo>
                <a:lnTo>
                  <a:pt x="127000" y="8466"/>
                </a:lnTo>
                <a:lnTo>
                  <a:pt x="118534" y="25400"/>
                </a:lnTo>
                <a:lnTo>
                  <a:pt x="110068" y="42333"/>
                </a:lnTo>
                <a:lnTo>
                  <a:pt x="110068" y="59266"/>
                </a:lnTo>
                <a:lnTo>
                  <a:pt x="101601" y="67733"/>
                </a:lnTo>
                <a:lnTo>
                  <a:pt x="93134" y="93133"/>
                </a:lnTo>
                <a:lnTo>
                  <a:pt x="84667" y="110066"/>
                </a:lnTo>
                <a:lnTo>
                  <a:pt x="67734" y="127000"/>
                </a:lnTo>
                <a:lnTo>
                  <a:pt x="59268" y="152400"/>
                </a:lnTo>
                <a:lnTo>
                  <a:pt x="50800" y="169333"/>
                </a:lnTo>
                <a:lnTo>
                  <a:pt x="42334" y="186266"/>
                </a:lnTo>
                <a:lnTo>
                  <a:pt x="33868" y="211666"/>
                </a:lnTo>
                <a:lnTo>
                  <a:pt x="25401" y="228600"/>
                </a:lnTo>
                <a:lnTo>
                  <a:pt x="16934" y="237066"/>
                </a:lnTo>
                <a:lnTo>
                  <a:pt x="16934" y="254000"/>
                </a:lnTo>
                <a:lnTo>
                  <a:pt x="8467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10058400" y="5596467"/>
            <a:ext cx="143934" cy="287867"/>
          </a:xfrm>
          <a:custGeom>
            <a:avLst/>
            <a:gdLst/>
            <a:ahLst/>
            <a:cxnLst/>
            <a:rect l="0" t="0" r="0" b="0"/>
            <a:pathLst>
              <a:path w="143934" h="287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33866"/>
                </a:lnTo>
                <a:lnTo>
                  <a:pt x="16934" y="42333"/>
                </a:lnTo>
                <a:lnTo>
                  <a:pt x="16934" y="59266"/>
                </a:lnTo>
                <a:lnTo>
                  <a:pt x="25400" y="84666"/>
                </a:lnTo>
                <a:lnTo>
                  <a:pt x="33866" y="101600"/>
                </a:lnTo>
                <a:lnTo>
                  <a:pt x="42334" y="135466"/>
                </a:lnTo>
                <a:lnTo>
                  <a:pt x="50800" y="152400"/>
                </a:lnTo>
                <a:lnTo>
                  <a:pt x="67733" y="186266"/>
                </a:lnTo>
                <a:lnTo>
                  <a:pt x="76200" y="211666"/>
                </a:lnTo>
                <a:lnTo>
                  <a:pt x="84667" y="237066"/>
                </a:lnTo>
                <a:lnTo>
                  <a:pt x="93134" y="254000"/>
                </a:lnTo>
                <a:lnTo>
                  <a:pt x="101600" y="270933"/>
                </a:lnTo>
                <a:lnTo>
                  <a:pt x="110066" y="279400"/>
                </a:lnTo>
                <a:lnTo>
                  <a:pt x="127000" y="287866"/>
                </a:lnTo>
                <a:lnTo>
                  <a:pt x="135466" y="279400"/>
                </a:lnTo>
                <a:lnTo>
                  <a:pt x="143933" y="270933"/>
                </a:lnTo>
                <a:lnTo>
                  <a:pt x="143933" y="270933"/>
                </a:lnTo>
                <a:lnTo>
                  <a:pt x="143933" y="262466"/>
                </a:lnTo>
                <a:lnTo>
                  <a:pt x="143933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10253134" y="56896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2" y="8467"/>
                </a:lnTo>
                <a:lnTo>
                  <a:pt x="25399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2" y="8467"/>
                </a:lnTo>
                <a:lnTo>
                  <a:pt x="101599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10270066" y="5782733"/>
            <a:ext cx="93135" cy="1"/>
          </a:xfrm>
          <a:custGeom>
            <a:avLst/>
            <a:gdLst/>
            <a:ahLst/>
            <a:cxnLst/>
            <a:rect l="0" t="0" r="0" b="0"/>
            <a:pathLst>
              <a:path w="9313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1" y="0"/>
                </a:lnTo>
                <a:lnTo>
                  <a:pt x="33868" y="0"/>
                </a:lnTo>
                <a:lnTo>
                  <a:pt x="50800" y="0"/>
                </a:lnTo>
                <a:lnTo>
                  <a:pt x="59268" y="0"/>
                </a:lnTo>
                <a:lnTo>
                  <a:pt x="76200" y="0"/>
                </a:lnTo>
                <a:lnTo>
                  <a:pt x="76200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10557934" y="5444067"/>
            <a:ext cx="194734" cy="381001"/>
          </a:xfrm>
          <a:custGeom>
            <a:avLst/>
            <a:gdLst/>
            <a:ahLst/>
            <a:cxnLst/>
            <a:rect l="0" t="0" r="0" b="0"/>
            <a:pathLst>
              <a:path w="194734" h="3810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35466"/>
                </a:lnTo>
                <a:lnTo>
                  <a:pt x="0" y="160866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37066"/>
                </a:lnTo>
                <a:lnTo>
                  <a:pt x="8466" y="262466"/>
                </a:lnTo>
                <a:lnTo>
                  <a:pt x="8466" y="279400"/>
                </a:lnTo>
                <a:lnTo>
                  <a:pt x="8466" y="296333"/>
                </a:lnTo>
                <a:lnTo>
                  <a:pt x="8466" y="313266"/>
                </a:lnTo>
                <a:lnTo>
                  <a:pt x="8466" y="330200"/>
                </a:lnTo>
                <a:lnTo>
                  <a:pt x="8466" y="338666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38666"/>
                </a:lnTo>
                <a:lnTo>
                  <a:pt x="8466" y="338666"/>
                </a:lnTo>
                <a:lnTo>
                  <a:pt x="8466" y="330200"/>
                </a:lnTo>
                <a:lnTo>
                  <a:pt x="8466" y="313266"/>
                </a:lnTo>
                <a:lnTo>
                  <a:pt x="16932" y="304800"/>
                </a:lnTo>
                <a:lnTo>
                  <a:pt x="16932" y="287866"/>
                </a:lnTo>
                <a:lnTo>
                  <a:pt x="25399" y="270933"/>
                </a:lnTo>
                <a:lnTo>
                  <a:pt x="25399" y="254000"/>
                </a:lnTo>
                <a:lnTo>
                  <a:pt x="33866" y="237066"/>
                </a:lnTo>
                <a:lnTo>
                  <a:pt x="42333" y="220133"/>
                </a:lnTo>
                <a:lnTo>
                  <a:pt x="50800" y="211666"/>
                </a:lnTo>
                <a:lnTo>
                  <a:pt x="59266" y="194733"/>
                </a:lnTo>
                <a:lnTo>
                  <a:pt x="67732" y="177800"/>
                </a:lnTo>
                <a:lnTo>
                  <a:pt x="76200" y="169333"/>
                </a:lnTo>
                <a:lnTo>
                  <a:pt x="84666" y="160866"/>
                </a:lnTo>
                <a:lnTo>
                  <a:pt x="93132" y="152400"/>
                </a:lnTo>
                <a:lnTo>
                  <a:pt x="110066" y="152400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52400" y="160866"/>
                </a:lnTo>
                <a:lnTo>
                  <a:pt x="160866" y="169333"/>
                </a:lnTo>
                <a:lnTo>
                  <a:pt x="169332" y="177800"/>
                </a:lnTo>
                <a:lnTo>
                  <a:pt x="169332" y="194733"/>
                </a:lnTo>
                <a:lnTo>
                  <a:pt x="177799" y="211666"/>
                </a:lnTo>
                <a:lnTo>
                  <a:pt x="186266" y="220133"/>
                </a:lnTo>
                <a:lnTo>
                  <a:pt x="186266" y="237066"/>
                </a:lnTo>
                <a:lnTo>
                  <a:pt x="186266" y="254000"/>
                </a:lnTo>
                <a:lnTo>
                  <a:pt x="194733" y="270933"/>
                </a:lnTo>
                <a:lnTo>
                  <a:pt x="194733" y="296333"/>
                </a:lnTo>
                <a:lnTo>
                  <a:pt x="194733" y="313266"/>
                </a:lnTo>
                <a:lnTo>
                  <a:pt x="194733" y="330200"/>
                </a:lnTo>
                <a:lnTo>
                  <a:pt x="194733" y="347133"/>
                </a:lnTo>
                <a:lnTo>
                  <a:pt x="194733" y="355600"/>
                </a:lnTo>
                <a:lnTo>
                  <a:pt x="186266" y="372533"/>
                </a:lnTo>
                <a:lnTo>
                  <a:pt x="186266" y="372533"/>
                </a:lnTo>
                <a:lnTo>
                  <a:pt x="186266" y="381000"/>
                </a:lnTo>
                <a:lnTo>
                  <a:pt x="186266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8187266" y="5918200"/>
            <a:ext cx="186268" cy="567268"/>
          </a:xfrm>
          <a:custGeom>
            <a:avLst/>
            <a:gdLst/>
            <a:ahLst/>
            <a:cxnLst/>
            <a:rect l="0" t="0" r="0" b="0"/>
            <a:pathLst>
              <a:path w="186268" h="567268">
                <a:moveTo>
                  <a:pt x="186267" y="0"/>
                </a:moveTo>
                <a:lnTo>
                  <a:pt x="177801" y="0"/>
                </a:lnTo>
                <a:lnTo>
                  <a:pt x="177801" y="8467"/>
                </a:lnTo>
                <a:lnTo>
                  <a:pt x="169334" y="16933"/>
                </a:lnTo>
                <a:lnTo>
                  <a:pt x="160868" y="25400"/>
                </a:lnTo>
                <a:lnTo>
                  <a:pt x="152400" y="33867"/>
                </a:lnTo>
                <a:lnTo>
                  <a:pt x="143934" y="42333"/>
                </a:lnTo>
                <a:lnTo>
                  <a:pt x="135467" y="59267"/>
                </a:lnTo>
                <a:lnTo>
                  <a:pt x="127001" y="76200"/>
                </a:lnTo>
                <a:lnTo>
                  <a:pt x="110067" y="93133"/>
                </a:lnTo>
                <a:lnTo>
                  <a:pt x="101601" y="110067"/>
                </a:lnTo>
                <a:lnTo>
                  <a:pt x="93134" y="127000"/>
                </a:lnTo>
                <a:lnTo>
                  <a:pt x="76200" y="152400"/>
                </a:lnTo>
                <a:lnTo>
                  <a:pt x="67734" y="177800"/>
                </a:lnTo>
                <a:lnTo>
                  <a:pt x="50801" y="203200"/>
                </a:lnTo>
                <a:lnTo>
                  <a:pt x="42334" y="228600"/>
                </a:lnTo>
                <a:lnTo>
                  <a:pt x="33867" y="254000"/>
                </a:lnTo>
                <a:lnTo>
                  <a:pt x="25401" y="279400"/>
                </a:lnTo>
                <a:lnTo>
                  <a:pt x="16934" y="304800"/>
                </a:lnTo>
                <a:lnTo>
                  <a:pt x="8468" y="330200"/>
                </a:lnTo>
                <a:lnTo>
                  <a:pt x="8468" y="364067"/>
                </a:lnTo>
                <a:lnTo>
                  <a:pt x="0" y="389467"/>
                </a:lnTo>
                <a:lnTo>
                  <a:pt x="0" y="406400"/>
                </a:lnTo>
                <a:lnTo>
                  <a:pt x="0" y="431800"/>
                </a:lnTo>
                <a:lnTo>
                  <a:pt x="8468" y="457200"/>
                </a:lnTo>
                <a:lnTo>
                  <a:pt x="8468" y="474133"/>
                </a:lnTo>
                <a:lnTo>
                  <a:pt x="16934" y="491067"/>
                </a:lnTo>
                <a:lnTo>
                  <a:pt x="16934" y="499533"/>
                </a:lnTo>
                <a:lnTo>
                  <a:pt x="25401" y="516467"/>
                </a:lnTo>
                <a:lnTo>
                  <a:pt x="33867" y="533400"/>
                </a:lnTo>
                <a:lnTo>
                  <a:pt x="42334" y="541867"/>
                </a:lnTo>
                <a:lnTo>
                  <a:pt x="50801" y="550333"/>
                </a:lnTo>
                <a:lnTo>
                  <a:pt x="59267" y="558800"/>
                </a:lnTo>
                <a:lnTo>
                  <a:pt x="67734" y="567267"/>
                </a:lnTo>
                <a:lnTo>
                  <a:pt x="76200" y="567267"/>
                </a:lnTo>
                <a:lnTo>
                  <a:pt x="76200" y="567267"/>
                </a:lnTo>
                <a:lnTo>
                  <a:pt x="93134" y="567267"/>
                </a:lnTo>
                <a:lnTo>
                  <a:pt x="93134" y="567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8365067" y="6019800"/>
            <a:ext cx="321734" cy="389468"/>
          </a:xfrm>
          <a:custGeom>
            <a:avLst/>
            <a:gdLst/>
            <a:ahLst/>
            <a:cxnLst/>
            <a:rect l="0" t="0" r="0" b="0"/>
            <a:pathLst>
              <a:path w="321734" h="389468">
                <a:moveTo>
                  <a:pt x="321733" y="0"/>
                </a:move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8467"/>
                </a:lnTo>
                <a:lnTo>
                  <a:pt x="313266" y="8467"/>
                </a:lnTo>
                <a:lnTo>
                  <a:pt x="304800" y="16933"/>
                </a:lnTo>
                <a:lnTo>
                  <a:pt x="296333" y="16933"/>
                </a:lnTo>
                <a:lnTo>
                  <a:pt x="287867" y="33867"/>
                </a:lnTo>
                <a:lnTo>
                  <a:pt x="279399" y="33867"/>
                </a:lnTo>
                <a:lnTo>
                  <a:pt x="270933" y="50800"/>
                </a:lnTo>
                <a:lnTo>
                  <a:pt x="254000" y="59267"/>
                </a:lnTo>
                <a:lnTo>
                  <a:pt x="245533" y="76200"/>
                </a:lnTo>
                <a:lnTo>
                  <a:pt x="228600" y="84667"/>
                </a:lnTo>
                <a:lnTo>
                  <a:pt x="211667" y="101600"/>
                </a:lnTo>
                <a:lnTo>
                  <a:pt x="194733" y="118533"/>
                </a:lnTo>
                <a:lnTo>
                  <a:pt x="177800" y="135467"/>
                </a:lnTo>
                <a:lnTo>
                  <a:pt x="160866" y="160867"/>
                </a:lnTo>
                <a:lnTo>
                  <a:pt x="143933" y="177800"/>
                </a:lnTo>
                <a:lnTo>
                  <a:pt x="135467" y="194733"/>
                </a:lnTo>
                <a:lnTo>
                  <a:pt x="118533" y="220133"/>
                </a:lnTo>
                <a:lnTo>
                  <a:pt x="101600" y="237067"/>
                </a:lnTo>
                <a:lnTo>
                  <a:pt x="84666" y="262467"/>
                </a:lnTo>
                <a:lnTo>
                  <a:pt x="67733" y="279400"/>
                </a:lnTo>
                <a:lnTo>
                  <a:pt x="50799" y="304800"/>
                </a:lnTo>
                <a:lnTo>
                  <a:pt x="42333" y="321733"/>
                </a:lnTo>
                <a:lnTo>
                  <a:pt x="25400" y="338667"/>
                </a:lnTo>
                <a:lnTo>
                  <a:pt x="16933" y="355600"/>
                </a:lnTo>
                <a:lnTo>
                  <a:pt x="8466" y="372533"/>
                </a:lnTo>
                <a:lnTo>
                  <a:pt x="0" y="381000"/>
                </a:lnTo>
                <a:lnTo>
                  <a:pt x="0" y="389467"/>
                </a:lnTo>
                <a:lnTo>
                  <a:pt x="0" y="389467"/>
                </a:lnTo>
                <a:lnTo>
                  <a:pt x="0" y="389467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8475133" y="6019800"/>
            <a:ext cx="296335" cy="406401"/>
          </a:xfrm>
          <a:custGeom>
            <a:avLst/>
            <a:gdLst/>
            <a:ahLst/>
            <a:cxnLst/>
            <a:rect l="0" t="0" r="0" b="0"/>
            <a:pathLst>
              <a:path w="296335" h="406401">
                <a:moveTo>
                  <a:pt x="287867" y="0"/>
                </a:moveTo>
                <a:lnTo>
                  <a:pt x="287867" y="0"/>
                </a:lnTo>
                <a:lnTo>
                  <a:pt x="287867" y="0"/>
                </a:lnTo>
                <a:lnTo>
                  <a:pt x="296334" y="8467"/>
                </a:lnTo>
                <a:lnTo>
                  <a:pt x="287867" y="16933"/>
                </a:lnTo>
                <a:lnTo>
                  <a:pt x="287867" y="25400"/>
                </a:lnTo>
                <a:lnTo>
                  <a:pt x="279400" y="33867"/>
                </a:lnTo>
                <a:lnTo>
                  <a:pt x="270934" y="50800"/>
                </a:lnTo>
                <a:lnTo>
                  <a:pt x="254001" y="67733"/>
                </a:lnTo>
                <a:lnTo>
                  <a:pt x="245533" y="84667"/>
                </a:lnTo>
                <a:lnTo>
                  <a:pt x="228600" y="110067"/>
                </a:lnTo>
                <a:lnTo>
                  <a:pt x="211667" y="127000"/>
                </a:lnTo>
                <a:lnTo>
                  <a:pt x="203200" y="152400"/>
                </a:lnTo>
                <a:lnTo>
                  <a:pt x="177801" y="177800"/>
                </a:lnTo>
                <a:lnTo>
                  <a:pt x="160867" y="203200"/>
                </a:lnTo>
                <a:lnTo>
                  <a:pt x="143934" y="228600"/>
                </a:lnTo>
                <a:lnTo>
                  <a:pt x="127000" y="254000"/>
                </a:lnTo>
                <a:lnTo>
                  <a:pt x="101601" y="279400"/>
                </a:lnTo>
                <a:lnTo>
                  <a:pt x="84667" y="304800"/>
                </a:lnTo>
                <a:lnTo>
                  <a:pt x="67734" y="330200"/>
                </a:lnTo>
                <a:lnTo>
                  <a:pt x="50800" y="347133"/>
                </a:lnTo>
                <a:lnTo>
                  <a:pt x="33867" y="364067"/>
                </a:lnTo>
                <a:lnTo>
                  <a:pt x="25401" y="381000"/>
                </a:lnTo>
                <a:lnTo>
                  <a:pt x="16933" y="389467"/>
                </a:lnTo>
                <a:lnTo>
                  <a:pt x="8467" y="397933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397933"/>
                </a:lnTo>
                <a:lnTo>
                  <a:pt x="0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8847667" y="6062133"/>
            <a:ext cx="76201" cy="423335"/>
          </a:xfrm>
          <a:custGeom>
            <a:avLst/>
            <a:gdLst/>
            <a:ahLst/>
            <a:cxnLst/>
            <a:rect l="0" t="0" r="0" b="0"/>
            <a:pathLst>
              <a:path w="76201" h="423335">
                <a:moveTo>
                  <a:pt x="76200" y="16934"/>
                </a:move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59266" y="16934"/>
                </a:lnTo>
                <a:lnTo>
                  <a:pt x="59266" y="25400"/>
                </a:lnTo>
                <a:lnTo>
                  <a:pt x="50800" y="42334"/>
                </a:lnTo>
                <a:lnTo>
                  <a:pt x="50800" y="50800"/>
                </a:lnTo>
                <a:lnTo>
                  <a:pt x="42333" y="76200"/>
                </a:lnTo>
                <a:lnTo>
                  <a:pt x="42333" y="93134"/>
                </a:lnTo>
                <a:lnTo>
                  <a:pt x="42333" y="118534"/>
                </a:lnTo>
                <a:lnTo>
                  <a:pt x="33867" y="152400"/>
                </a:lnTo>
                <a:lnTo>
                  <a:pt x="33867" y="186267"/>
                </a:lnTo>
                <a:lnTo>
                  <a:pt x="25399" y="220134"/>
                </a:lnTo>
                <a:lnTo>
                  <a:pt x="25399" y="245534"/>
                </a:lnTo>
                <a:lnTo>
                  <a:pt x="16933" y="279400"/>
                </a:lnTo>
                <a:lnTo>
                  <a:pt x="16933" y="313267"/>
                </a:lnTo>
                <a:lnTo>
                  <a:pt x="8466" y="338667"/>
                </a:lnTo>
                <a:lnTo>
                  <a:pt x="8466" y="355600"/>
                </a:lnTo>
                <a:lnTo>
                  <a:pt x="8466" y="381000"/>
                </a:lnTo>
                <a:lnTo>
                  <a:pt x="8466" y="397934"/>
                </a:lnTo>
                <a:lnTo>
                  <a:pt x="8466" y="414867"/>
                </a:lnTo>
                <a:lnTo>
                  <a:pt x="8466" y="423334"/>
                </a:lnTo>
                <a:lnTo>
                  <a:pt x="8466" y="423334"/>
                </a:lnTo>
                <a:lnTo>
                  <a:pt x="0" y="423334"/>
                </a:lnTo>
                <a:lnTo>
                  <a:pt x="0" y="423334"/>
                </a:lnTo>
                <a:lnTo>
                  <a:pt x="0" y="423334"/>
                </a:lnTo>
                <a:lnTo>
                  <a:pt x="0" y="414867"/>
                </a:lnTo>
                <a:lnTo>
                  <a:pt x="0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8796866" y="6239933"/>
            <a:ext cx="177802" cy="33868"/>
          </a:xfrm>
          <a:custGeom>
            <a:avLst/>
            <a:gdLst/>
            <a:ahLst/>
            <a:cxnLst/>
            <a:rect l="0" t="0" r="0" b="0"/>
            <a:pathLst>
              <a:path w="177802" h="33868">
                <a:moveTo>
                  <a:pt x="8468" y="16934"/>
                </a:moveTo>
                <a:lnTo>
                  <a:pt x="8468" y="16934"/>
                </a:lnTo>
                <a:lnTo>
                  <a:pt x="8468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8" y="25400"/>
                </a:lnTo>
                <a:lnTo>
                  <a:pt x="16934" y="25400"/>
                </a:lnTo>
                <a:lnTo>
                  <a:pt x="25401" y="33867"/>
                </a:lnTo>
                <a:lnTo>
                  <a:pt x="33867" y="33867"/>
                </a:lnTo>
                <a:lnTo>
                  <a:pt x="50801" y="33867"/>
                </a:lnTo>
                <a:lnTo>
                  <a:pt x="67734" y="33867"/>
                </a:lnTo>
                <a:lnTo>
                  <a:pt x="84668" y="33867"/>
                </a:lnTo>
                <a:lnTo>
                  <a:pt x="101601" y="25400"/>
                </a:lnTo>
                <a:lnTo>
                  <a:pt x="118534" y="25400"/>
                </a:lnTo>
                <a:lnTo>
                  <a:pt x="135467" y="16934"/>
                </a:lnTo>
                <a:lnTo>
                  <a:pt x="152400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8966200" y="6248400"/>
            <a:ext cx="110068" cy="169334"/>
          </a:xfrm>
          <a:custGeom>
            <a:avLst/>
            <a:gdLst/>
            <a:ahLst/>
            <a:cxnLst/>
            <a:rect l="0" t="0" r="0" b="0"/>
            <a:pathLst>
              <a:path w="110068" h="169334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7" y="1185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3" y="160867"/>
                </a:lnTo>
                <a:lnTo>
                  <a:pt x="42333" y="169333"/>
                </a:lnTo>
                <a:lnTo>
                  <a:pt x="50800" y="169333"/>
                </a:lnTo>
                <a:lnTo>
                  <a:pt x="59266" y="169333"/>
                </a:lnTo>
                <a:lnTo>
                  <a:pt x="67734" y="169333"/>
                </a:lnTo>
                <a:lnTo>
                  <a:pt x="76200" y="169333"/>
                </a:lnTo>
                <a:lnTo>
                  <a:pt x="84667" y="169333"/>
                </a:lnTo>
                <a:lnTo>
                  <a:pt x="93133" y="160867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01600" y="135467"/>
                </a:lnTo>
                <a:lnTo>
                  <a:pt x="110067" y="127000"/>
                </a:lnTo>
                <a:lnTo>
                  <a:pt x="110067" y="110067"/>
                </a:lnTo>
                <a:lnTo>
                  <a:pt x="110067" y="101600"/>
                </a:lnTo>
                <a:lnTo>
                  <a:pt x="110067" y="93133"/>
                </a:lnTo>
                <a:lnTo>
                  <a:pt x="110067" y="76200"/>
                </a:lnTo>
                <a:lnTo>
                  <a:pt x="110067" y="67733"/>
                </a:lnTo>
                <a:lnTo>
                  <a:pt x="101600" y="50800"/>
                </a:lnTo>
                <a:lnTo>
                  <a:pt x="101600" y="42333"/>
                </a:lnTo>
                <a:lnTo>
                  <a:pt x="93133" y="33867"/>
                </a:lnTo>
                <a:lnTo>
                  <a:pt x="84667" y="25400"/>
                </a:lnTo>
                <a:lnTo>
                  <a:pt x="84667" y="16933"/>
                </a:lnTo>
                <a:lnTo>
                  <a:pt x="76200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9279467" y="6180667"/>
            <a:ext cx="143934" cy="414868"/>
          </a:xfrm>
          <a:custGeom>
            <a:avLst/>
            <a:gdLst/>
            <a:ahLst/>
            <a:cxnLst/>
            <a:rect l="0" t="0" r="0" b="0"/>
            <a:pathLst>
              <a:path w="143934" h="414868">
                <a:moveTo>
                  <a:pt x="50799" y="8466"/>
                </a:moveTo>
                <a:lnTo>
                  <a:pt x="50799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25400" y="203200"/>
                </a:lnTo>
                <a:lnTo>
                  <a:pt x="33866" y="203200"/>
                </a:lnTo>
                <a:lnTo>
                  <a:pt x="33866" y="203200"/>
                </a:lnTo>
                <a:lnTo>
                  <a:pt x="42333" y="203200"/>
                </a:lnTo>
                <a:lnTo>
                  <a:pt x="50799" y="203200"/>
                </a:lnTo>
                <a:lnTo>
                  <a:pt x="59267" y="194733"/>
                </a:lnTo>
                <a:lnTo>
                  <a:pt x="67733" y="186266"/>
                </a:lnTo>
                <a:lnTo>
                  <a:pt x="76200" y="177800"/>
                </a:lnTo>
                <a:lnTo>
                  <a:pt x="84666" y="169333"/>
                </a:lnTo>
                <a:lnTo>
                  <a:pt x="93133" y="160866"/>
                </a:lnTo>
                <a:lnTo>
                  <a:pt x="101600" y="143933"/>
                </a:lnTo>
                <a:lnTo>
                  <a:pt x="110066" y="127000"/>
                </a:lnTo>
                <a:lnTo>
                  <a:pt x="118533" y="118533"/>
                </a:lnTo>
                <a:lnTo>
                  <a:pt x="118533" y="101600"/>
                </a:lnTo>
                <a:lnTo>
                  <a:pt x="126999" y="84666"/>
                </a:lnTo>
                <a:lnTo>
                  <a:pt x="135467" y="67733"/>
                </a:lnTo>
                <a:lnTo>
                  <a:pt x="135467" y="59266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50800"/>
                </a:lnTo>
                <a:lnTo>
                  <a:pt x="143933" y="59266"/>
                </a:lnTo>
                <a:lnTo>
                  <a:pt x="143933" y="76200"/>
                </a:lnTo>
                <a:lnTo>
                  <a:pt x="143933" y="93133"/>
                </a:lnTo>
                <a:lnTo>
                  <a:pt x="135467" y="118533"/>
                </a:lnTo>
                <a:lnTo>
                  <a:pt x="135467" y="135466"/>
                </a:lnTo>
                <a:lnTo>
                  <a:pt x="135467" y="160866"/>
                </a:lnTo>
                <a:lnTo>
                  <a:pt x="135467" y="194733"/>
                </a:lnTo>
                <a:lnTo>
                  <a:pt x="135467" y="220133"/>
                </a:lnTo>
                <a:lnTo>
                  <a:pt x="135467" y="254000"/>
                </a:lnTo>
                <a:lnTo>
                  <a:pt x="126999" y="279400"/>
                </a:lnTo>
                <a:lnTo>
                  <a:pt x="126999" y="304800"/>
                </a:lnTo>
                <a:lnTo>
                  <a:pt x="126999" y="330199"/>
                </a:lnTo>
                <a:lnTo>
                  <a:pt x="126999" y="355600"/>
                </a:lnTo>
                <a:lnTo>
                  <a:pt x="118533" y="372533"/>
                </a:lnTo>
                <a:lnTo>
                  <a:pt x="118533" y="389466"/>
                </a:lnTo>
                <a:lnTo>
                  <a:pt x="110066" y="397933"/>
                </a:lnTo>
                <a:lnTo>
                  <a:pt x="110066" y="406399"/>
                </a:lnTo>
                <a:lnTo>
                  <a:pt x="101600" y="414867"/>
                </a:lnTo>
                <a:lnTo>
                  <a:pt x="93133" y="414867"/>
                </a:lnTo>
                <a:lnTo>
                  <a:pt x="84666" y="414867"/>
                </a:lnTo>
                <a:lnTo>
                  <a:pt x="59267" y="414867"/>
                </a:lnTo>
                <a:lnTo>
                  <a:pt x="50799" y="406399"/>
                </a:lnTo>
                <a:lnTo>
                  <a:pt x="33866" y="397933"/>
                </a:lnTo>
                <a:lnTo>
                  <a:pt x="25400" y="389466"/>
                </a:lnTo>
                <a:lnTo>
                  <a:pt x="16933" y="381000"/>
                </a:lnTo>
                <a:lnTo>
                  <a:pt x="8466" y="372533"/>
                </a:lnTo>
                <a:lnTo>
                  <a:pt x="0" y="355600"/>
                </a:lnTo>
                <a:lnTo>
                  <a:pt x="0" y="338667"/>
                </a:lnTo>
                <a:lnTo>
                  <a:pt x="0" y="321733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9609667" y="6239933"/>
            <a:ext cx="135467" cy="245535"/>
          </a:xfrm>
          <a:custGeom>
            <a:avLst/>
            <a:gdLst/>
            <a:ahLst/>
            <a:cxnLst/>
            <a:rect l="0" t="0" r="0" b="0"/>
            <a:pathLst>
              <a:path w="135467" h="245535">
                <a:moveTo>
                  <a:pt x="76200" y="0"/>
                </a:move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16934"/>
                </a:lnTo>
                <a:lnTo>
                  <a:pt x="25399" y="25400"/>
                </a:lnTo>
                <a:lnTo>
                  <a:pt x="16933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6" y="160867"/>
                </a:lnTo>
                <a:lnTo>
                  <a:pt x="8466" y="177800"/>
                </a:lnTo>
                <a:lnTo>
                  <a:pt x="16933" y="194734"/>
                </a:lnTo>
                <a:lnTo>
                  <a:pt x="25399" y="203200"/>
                </a:lnTo>
                <a:lnTo>
                  <a:pt x="33867" y="211667"/>
                </a:lnTo>
                <a:lnTo>
                  <a:pt x="33867" y="211667"/>
                </a:lnTo>
                <a:lnTo>
                  <a:pt x="42333" y="203200"/>
                </a:lnTo>
                <a:lnTo>
                  <a:pt x="50800" y="194734"/>
                </a:lnTo>
                <a:lnTo>
                  <a:pt x="50800" y="186267"/>
                </a:lnTo>
                <a:lnTo>
                  <a:pt x="59266" y="169334"/>
                </a:lnTo>
                <a:lnTo>
                  <a:pt x="59266" y="152400"/>
                </a:lnTo>
                <a:lnTo>
                  <a:pt x="59266" y="135467"/>
                </a:lnTo>
                <a:lnTo>
                  <a:pt x="59266" y="118534"/>
                </a:lnTo>
                <a:lnTo>
                  <a:pt x="59266" y="101600"/>
                </a:lnTo>
                <a:lnTo>
                  <a:pt x="59266" y="84667"/>
                </a:lnTo>
                <a:lnTo>
                  <a:pt x="59266" y="67734"/>
                </a:lnTo>
                <a:lnTo>
                  <a:pt x="59266" y="59267"/>
                </a:lnTo>
                <a:lnTo>
                  <a:pt x="59266" y="42334"/>
                </a:lnTo>
                <a:lnTo>
                  <a:pt x="59266" y="33867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42334"/>
                </a:lnTo>
                <a:lnTo>
                  <a:pt x="59266" y="59267"/>
                </a:lnTo>
                <a:lnTo>
                  <a:pt x="67733" y="76200"/>
                </a:lnTo>
                <a:lnTo>
                  <a:pt x="67733" y="101600"/>
                </a:lnTo>
                <a:lnTo>
                  <a:pt x="67733" y="127000"/>
                </a:lnTo>
                <a:lnTo>
                  <a:pt x="76200" y="152400"/>
                </a:lnTo>
                <a:lnTo>
                  <a:pt x="76200" y="177800"/>
                </a:lnTo>
                <a:lnTo>
                  <a:pt x="84666" y="194734"/>
                </a:lnTo>
                <a:lnTo>
                  <a:pt x="84666" y="220134"/>
                </a:lnTo>
                <a:lnTo>
                  <a:pt x="93133" y="228600"/>
                </a:lnTo>
                <a:lnTo>
                  <a:pt x="93133" y="245534"/>
                </a:lnTo>
                <a:lnTo>
                  <a:pt x="101599" y="245534"/>
                </a:lnTo>
                <a:lnTo>
                  <a:pt x="110067" y="245534"/>
                </a:lnTo>
                <a:lnTo>
                  <a:pt x="110067" y="245534"/>
                </a:lnTo>
                <a:lnTo>
                  <a:pt x="118533" y="245534"/>
                </a:lnTo>
                <a:lnTo>
                  <a:pt x="127000" y="237067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35466" y="211667"/>
                </a:lnTo>
                <a:lnTo>
                  <a:pt x="135466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9753600" y="6248400"/>
            <a:ext cx="84668" cy="262467"/>
          </a:xfrm>
          <a:custGeom>
            <a:avLst/>
            <a:gdLst/>
            <a:ahLst/>
            <a:cxnLst/>
            <a:rect l="0" t="0" r="0" b="0"/>
            <a:pathLst>
              <a:path w="84668" h="262467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84667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67733" y="67733"/>
                </a:lnTo>
                <a:lnTo>
                  <a:pt x="67733" y="93133"/>
                </a:lnTo>
                <a:lnTo>
                  <a:pt x="59266" y="110067"/>
                </a:lnTo>
                <a:lnTo>
                  <a:pt x="50800" y="143933"/>
                </a:lnTo>
                <a:lnTo>
                  <a:pt x="33866" y="169333"/>
                </a:lnTo>
                <a:lnTo>
                  <a:pt x="25400" y="194733"/>
                </a:lnTo>
                <a:lnTo>
                  <a:pt x="25400" y="220133"/>
                </a:lnTo>
                <a:lnTo>
                  <a:pt x="16934" y="237067"/>
                </a:lnTo>
                <a:lnTo>
                  <a:pt x="16934" y="245533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9745133" y="6282267"/>
            <a:ext cx="110068" cy="211667"/>
          </a:xfrm>
          <a:custGeom>
            <a:avLst/>
            <a:gdLst/>
            <a:ahLst/>
            <a:cxnLst/>
            <a:rect l="0" t="0" r="0" b="0"/>
            <a:pathLst>
              <a:path w="110068" h="211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0800"/>
                </a:lnTo>
                <a:lnTo>
                  <a:pt x="25401" y="76200"/>
                </a:lnTo>
                <a:lnTo>
                  <a:pt x="33867" y="93133"/>
                </a:lnTo>
                <a:lnTo>
                  <a:pt x="33867" y="110066"/>
                </a:lnTo>
                <a:lnTo>
                  <a:pt x="42333" y="135466"/>
                </a:lnTo>
                <a:lnTo>
                  <a:pt x="50801" y="152400"/>
                </a:lnTo>
                <a:lnTo>
                  <a:pt x="67733" y="169333"/>
                </a:lnTo>
                <a:lnTo>
                  <a:pt x="76200" y="186266"/>
                </a:lnTo>
                <a:lnTo>
                  <a:pt x="84667" y="203200"/>
                </a:lnTo>
                <a:lnTo>
                  <a:pt x="93134" y="211666"/>
                </a:lnTo>
                <a:lnTo>
                  <a:pt x="101601" y="211666"/>
                </a:lnTo>
                <a:lnTo>
                  <a:pt x="101601" y="211666"/>
                </a:lnTo>
                <a:lnTo>
                  <a:pt x="110067" y="211666"/>
                </a:lnTo>
                <a:lnTo>
                  <a:pt x="110067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9922934" y="6256867"/>
            <a:ext cx="25401" cy="220134"/>
          </a:xfrm>
          <a:custGeom>
            <a:avLst/>
            <a:gdLst/>
            <a:ahLst/>
            <a:cxnLst/>
            <a:rect l="0" t="0" r="0" b="0"/>
            <a:pathLst>
              <a:path w="25401" h="220134">
                <a:moveTo>
                  <a:pt x="25400" y="0"/>
                </a:moveTo>
                <a:lnTo>
                  <a:pt x="25400" y="0"/>
                </a:lnTo>
                <a:lnTo>
                  <a:pt x="16932" y="8466"/>
                </a:lnTo>
                <a:lnTo>
                  <a:pt x="16932" y="8466"/>
                </a:lnTo>
                <a:lnTo>
                  <a:pt x="16932" y="16933"/>
                </a:lnTo>
                <a:lnTo>
                  <a:pt x="16932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11666"/>
                </a:lnTo>
                <a:lnTo>
                  <a:pt x="8466" y="220133"/>
                </a:lnTo>
                <a:lnTo>
                  <a:pt x="8466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10016066" y="6239933"/>
            <a:ext cx="110068" cy="279402"/>
          </a:xfrm>
          <a:custGeom>
            <a:avLst/>
            <a:gdLst/>
            <a:ahLst/>
            <a:cxnLst/>
            <a:rect l="0" t="0" r="0" b="0"/>
            <a:pathLst>
              <a:path w="110068" h="279402">
                <a:moveTo>
                  <a:pt x="59268" y="0"/>
                </a:moveTo>
                <a:lnTo>
                  <a:pt x="59268" y="0"/>
                </a:lnTo>
                <a:lnTo>
                  <a:pt x="59268" y="8467"/>
                </a:lnTo>
                <a:lnTo>
                  <a:pt x="50801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4" y="59267"/>
                </a:lnTo>
                <a:lnTo>
                  <a:pt x="16934" y="76200"/>
                </a:lnTo>
                <a:lnTo>
                  <a:pt x="8468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4"/>
                </a:lnTo>
                <a:lnTo>
                  <a:pt x="8468" y="169334"/>
                </a:lnTo>
                <a:lnTo>
                  <a:pt x="16934" y="169334"/>
                </a:lnTo>
                <a:lnTo>
                  <a:pt x="25400" y="169334"/>
                </a:lnTo>
                <a:lnTo>
                  <a:pt x="33867" y="169334"/>
                </a:lnTo>
                <a:lnTo>
                  <a:pt x="42334" y="169334"/>
                </a:lnTo>
                <a:lnTo>
                  <a:pt x="59268" y="169334"/>
                </a:lnTo>
                <a:lnTo>
                  <a:pt x="67734" y="169334"/>
                </a:lnTo>
                <a:lnTo>
                  <a:pt x="76200" y="169334"/>
                </a:lnTo>
                <a:lnTo>
                  <a:pt x="84668" y="177800"/>
                </a:lnTo>
                <a:lnTo>
                  <a:pt x="93134" y="177800"/>
                </a:lnTo>
                <a:lnTo>
                  <a:pt x="93134" y="186267"/>
                </a:lnTo>
                <a:lnTo>
                  <a:pt x="101600" y="194734"/>
                </a:lnTo>
                <a:lnTo>
                  <a:pt x="110067" y="211667"/>
                </a:lnTo>
                <a:lnTo>
                  <a:pt x="110067" y="228600"/>
                </a:lnTo>
                <a:lnTo>
                  <a:pt x="101600" y="237067"/>
                </a:lnTo>
                <a:lnTo>
                  <a:pt x="93134" y="245534"/>
                </a:lnTo>
                <a:lnTo>
                  <a:pt x="93134" y="262467"/>
                </a:lnTo>
                <a:lnTo>
                  <a:pt x="84668" y="270933"/>
                </a:lnTo>
                <a:lnTo>
                  <a:pt x="67734" y="270933"/>
                </a:lnTo>
                <a:lnTo>
                  <a:pt x="59268" y="279401"/>
                </a:lnTo>
                <a:lnTo>
                  <a:pt x="42334" y="279401"/>
                </a:lnTo>
                <a:lnTo>
                  <a:pt x="33867" y="279401"/>
                </a:lnTo>
                <a:lnTo>
                  <a:pt x="16934" y="270933"/>
                </a:lnTo>
                <a:lnTo>
                  <a:pt x="16934" y="2709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9931400" y="6104467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10160000" y="6079067"/>
            <a:ext cx="135468" cy="584200"/>
          </a:xfrm>
          <a:custGeom>
            <a:avLst/>
            <a:gdLst/>
            <a:ahLst/>
            <a:cxnLst/>
            <a:rect l="0" t="0" r="0" b="0"/>
            <a:pathLst>
              <a:path w="135468" h="584200">
                <a:moveTo>
                  <a:pt x="0" y="0"/>
                </a:moveTo>
                <a:lnTo>
                  <a:pt x="0" y="8466"/>
                </a:lnTo>
                <a:lnTo>
                  <a:pt x="8466" y="16933"/>
                </a:lnTo>
                <a:lnTo>
                  <a:pt x="16934" y="25400"/>
                </a:lnTo>
                <a:lnTo>
                  <a:pt x="33866" y="42333"/>
                </a:lnTo>
                <a:lnTo>
                  <a:pt x="50800" y="59266"/>
                </a:lnTo>
                <a:lnTo>
                  <a:pt x="67734" y="84666"/>
                </a:lnTo>
                <a:lnTo>
                  <a:pt x="84666" y="101600"/>
                </a:lnTo>
                <a:lnTo>
                  <a:pt x="101600" y="127000"/>
                </a:lnTo>
                <a:lnTo>
                  <a:pt x="110066" y="152400"/>
                </a:lnTo>
                <a:lnTo>
                  <a:pt x="118533" y="177800"/>
                </a:lnTo>
                <a:lnTo>
                  <a:pt x="127000" y="211666"/>
                </a:lnTo>
                <a:lnTo>
                  <a:pt x="135467" y="245533"/>
                </a:lnTo>
                <a:lnTo>
                  <a:pt x="135467" y="287866"/>
                </a:lnTo>
                <a:lnTo>
                  <a:pt x="135467" y="330200"/>
                </a:lnTo>
                <a:lnTo>
                  <a:pt x="135467" y="372533"/>
                </a:lnTo>
                <a:lnTo>
                  <a:pt x="127000" y="414866"/>
                </a:lnTo>
                <a:lnTo>
                  <a:pt x="118533" y="465666"/>
                </a:lnTo>
                <a:lnTo>
                  <a:pt x="110066" y="507999"/>
                </a:lnTo>
                <a:lnTo>
                  <a:pt x="93134" y="550333"/>
                </a:lnTo>
                <a:lnTo>
                  <a:pt x="93134" y="550333"/>
                </a:lnTo>
                <a:lnTo>
                  <a:pt x="84666" y="584199"/>
                </a:lnTo>
                <a:lnTo>
                  <a:pt x="84666" y="5841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117600" y="4453467"/>
            <a:ext cx="1007534" cy="25401"/>
          </a:xfrm>
          <a:custGeom>
            <a:avLst/>
            <a:gdLst/>
            <a:ahLst/>
            <a:cxnLst/>
            <a:rect l="0" t="0" r="0" b="0"/>
            <a:pathLst>
              <a:path w="10075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8466"/>
                </a:lnTo>
                <a:lnTo>
                  <a:pt x="169333" y="8466"/>
                </a:lnTo>
                <a:lnTo>
                  <a:pt x="186267" y="8466"/>
                </a:lnTo>
                <a:lnTo>
                  <a:pt x="203200" y="16933"/>
                </a:lnTo>
                <a:lnTo>
                  <a:pt x="220133" y="16933"/>
                </a:lnTo>
                <a:lnTo>
                  <a:pt x="245533" y="16933"/>
                </a:lnTo>
                <a:lnTo>
                  <a:pt x="262467" y="16933"/>
                </a:lnTo>
                <a:lnTo>
                  <a:pt x="279400" y="16933"/>
                </a:lnTo>
                <a:lnTo>
                  <a:pt x="304800" y="16933"/>
                </a:lnTo>
                <a:lnTo>
                  <a:pt x="330200" y="25400"/>
                </a:lnTo>
                <a:lnTo>
                  <a:pt x="347133" y="25400"/>
                </a:lnTo>
                <a:lnTo>
                  <a:pt x="372533" y="25400"/>
                </a:lnTo>
                <a:lnTo>
                  <a:pt x="389467" y="25400"/>
                </a:lnTo>
                <a:lnTo>
                  <a:pt x="414867" y="25400"/>
                </a:lnTo>
                <a:lnTo>
                  <a:pt x="431800" y="25400"/>
                </a:lnTo>
                <a:lnTo>
                  <a:pt x="448733" y="25400"/>
                </a:lnTo>
                <a:lnTo>
                  <a:pt x="474133" y="16933"/>
                </a:lnTo>
                <a:lnTo>
                  <a:pt x="491067" y="16933"/>
                </a:lnTo>
                <a:lnTo>
                  <a:pt x="516467" y="16933"/>
                </a:lnTo>
                <a:lnTo>
                  <a:pt x="541867" y="16933"/>
                </a:lnTo>
                <a:lnTo>
                  <a:pt x="558800" y="16933"/>
                </a:lnTo>
                <a:lnTo>
                  <a:pt x="584200" y="16933"/>
                </a:lnTo>
                <a:lnTo>
                  <a:pt x="601133" y="8466"/>
                </a:lnTo>
                <a:lnTo>
                  <a:pt x="626533" y="8466"/>
                </a:lnTo>
                <a:lnTo>
                  <a:pt x="643467" y="8466"/>
                </a:lnTo>
                <a:lnTo>
                  <a:pt x="660400" y="8466"/>
                </a:lnTo>
                <a:lnTo>
                  <a:pt x="685800" y="8466"/>
                </a:lnTo>
                <a:lnTo>
                  <a:pt x="702733" y="8466"/>
                </a:lnTo>
                <a:lnTo>
                  <a:pt x="728133" y="8466"/>
                </a:lnTo>
                <a:lnTo>
                  <a:pt x="745067" y="8466"/>
                </a:lnTo>
                <a:lnTo>
                  <a:pt x="762000" y="8466"/>
                </a:lnTo>
                <a:lnTo>
                  <a:pt x="787400" y="8466"/>
                </a:lnTo>
                <a:lnTo>
                  <a:pt x="804333" y="8466"/>
                </a:lnTo>
                <a:lnTo>
                  <a:pt x="821267" y="8466"/>
                </a:lnTo>
                <a:lnTo>
                  <a:pt x="846667" y="8466"/>
                </a:lnTo>
                <a:lnTo>
                  <a:pt x="863600" y="8466"/>
                </a:lnTo>
                <a:lnTo>
                  <a:pt x="880533" y="8466"/>
                </a:lnTo>
                <a:lnTo>
                  <a:pt x="897467" y="8466"/>
                </a:lnTo>
                <a:lnTo>
                  <a:pt x="914400" y="8466"/>
                </a:lnTo>
                <a:lnTo>
                  <a:pt x="931333" y="8466"/>
                </a:lnTo>
                <a:lnTo>
                  <a:pt x="948267" y="8466"/>
                </a:lnTo>
                <a:lnTo>
                  <a:pt x="956733" y="0"/>
                </a:lnTo>
                <a:lnTo>
                  <a:pt x="973667" y="0"/>
                </a:lnTo>
                <a:lnTo>
                  <a:pt x="982133" y="0"/>
                </a:lnTo>
                <a:lnTo>
                  <a:pt x="990600" y="0"/>
                </a:lnTo>
                <a:lnTo>
                  <a:pt x="999067" y="0"/>
                </a:lnTo>
                <a:lnTo>
                  <a:pt x="1007533" y="0"/>
                </a:lnTo>
                <a:lnTo>
                  <a:pt x="1007533" y="0"/>
                </a:lnTo>
                <a:lnTo>
                  <a:pt x="1007533" y="0"/>
                </a:lnTo>
                <a:lnTo>
                  <a:pt x="1007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64733" y="4639733"/>
            <a:ext cx="296335" cy="287868"/>
          </a:xfrm>
          <a:custGeom>
            <a:avLst/>
            <a:gdLst/>
            <a:ahLst/>
            <a:cxnLst/>
            <a:rect l="0" t="0" r="0" b="0"/>
            <a:pathLst>
              <a:path w="296335" h="287868">
                <a:moveTo>
                  <a:pt x="169334" y="110067"/>
                </a:moveTo>
                <a:lnTo>
                  <a:pt x="169334" y="101600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77800" y="93134"/>
                </a:lnTo>
                <a:lnTo>
                  <a:pt x="177800" y="93134"/>
                </a:lnTo>
                <a:lnTo>
                  <a:pt x="177800" y="84667"/>
                </a:lnTo>
                <a:lnTo>
                  <a:pt x="177800" y="76200"/>
                </a:lnTo>
                <a:lnTo>
                  <a:pt x="169334" y="67734"/>
                </a:lnTo>
                <a:lnTo>
                  <a:pt x="169334" y="59267"/>
                </a:lnTo>
                <a:lnTo>
                  <a:pt x="169334" y="50800"/>
                </a:lnTo>
                <a:lnTo>
                  <a:pt x="160867" y="42334"/>
                </a:lnTo>
                <a:lnTo>
                  <a:pt x="152400" y="33867"/>
                </a:lnTo>
                <a:lnTo>
                  <a:pt x="152400" y="25400"/>
                </a:lnTo>
                <a:lnTo>
                  <a:pt x="143934" y="16934"/>
                </a:lnTo>
                <a:lnTo>
                  <a:pt x="135467" y="16934"/>
                </a:lnTo>
                <a:lnTo>
                  <a:pt x="127000" y="8467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16934" y="186267"/>
                </a:lnTo>
                <a:lnTo>
                  <a:pt x="25400" y="194734"/>
                </a:lnTo>
                <a:lnTo>
                  <a:pt x="33867" y="211667"/>
                </a:lnTo>
                <a:lnTo>
                  <a:pt x="42334" y="220134"/>
                </a:lnTo>
                <a:lnTo>
                  <a:pt x="50800" y="228600"/>
                </a:lnTo>
                <a:lnTo>
                  <a:pt x="67734" y="237067"/>
                </a:lnTo>
                <a:lnTo>
                  <a:pt x="76200" y="245534"/>
                </a:lnTo>
                <a:lnTo>
                  <a:pt x="84667" y="245534"/>
                </a:lnTo>
                <a:lnTo>
                  <a:pt x="101600" y="245534"/>
                </a:lnTo>
                <a:lnTo>
                  <a:pt x="118534" y="237067"/>
                </a:lnTo>
                <a:lnTo>
                  <a:pt x="118534" y="237067"/>
                </a:lnTo>
                <a:lnTo>
                  <a:pt x="135467" y="228600"/>
                </a:lnTo>
                <a:lnTo>
                  <a:pt x="143934" y="220134"/>
                </a:lnTo>
                <a:lnTo>
                  <a:pt x="152400" y="203200"/>
                </a:lnTo>
                <a:lnTo>
                  <a:pt x="160867" y="194734"/>
                </a:lnTo>
                <a:lnTo>
                  <a:pt x="169334" y="186267"/>
                </a:lnTo>
                <a:lnTo>
                  <a:pt x="169334" y="169334"/>
                </a:lnTo>
                <a:lnTo>
                  <a:pt x="169334" y="152400"/>
                </a:lnTo>
                <a:lnTo>
                  <a:pt x="177800" y="135467"/>
                </a:lnTo>
                <a:lnTo>
                  <a:pt x="177800" y="127000"/>
                </a:lnTo>
                <a:lnTo>
                  <a:pt x="177800" y="110067"/>
                </a:lnTo>
                <a:lnTo>
                  <a:pt x="177800" y="101600"/>
                </a:lnTo>
                <a:lnTo>
                  <a:pt x="177800" y="93134"/>
                </a:lnTo>
                <a:lnTo>
                  <a:pt x="177800" y="84667"/>
                </a:lnTo>
                <a:lnTo>
                  <a:pt x="177800" y="76200"/>
                </a:lnTo>
                <a:lnTo>
                  <a:pt x="177800" y="67734"/>
                </a:lnTo>
                <a:lnTo>
                  <a:pt x="177800" y="59267"/>
                </a:lnTo>
                <a:lnTo>
                  <a:pt x="177800" y="59267"/>
                </a:lnTo>
                <a:lnTo>
                  <a:pt x="177800" y="59267"/>
                </a:lnTo>
                <a:lnTo>
                  <a:pt x="177800" y="59267"/>
                </a:lnTo>
                <a:lnTo>
                  <a:pt x="177800" y="59267"/>
                </a:lnTo>
                <a:lnTo>
                  <a:pt x="177800" y="59267"/>
                </a:lnTo>
                <a:lnTo>
                  <a:pt x="177800" y="67734"/>
                </a:lnTo>
                <a:lnTo>
                  <a:pt x="177800" y="76200"/>
                </a:lnTo>
                <a:lnTo>
                  <a:pt x="177800" y="84667"/>
                </a:lnTo>
                <a:lnTo>
                  <a:pt x="169334" y="93134"/>
                </a:lnTo>
                <a:lnTo>
                  <a:pt x="169334" y="110067"/>
                </a:lnTo>
                <a:lnTo>
                  <a:pt x="169334" y="118534"/>
                </a:lnTo>
                <a:lnTo>
                  <a:pt x="169334" y="135467"/>
                </a:lnTo>
                <a:lnTo>
                  <a:pt x="169334" y="143934"/>
                </a:lnTo>
                <a:lnTo>
                  <a:pt x="169334" y="160867"/>
                </a:lnTo>
                <a:lnTo>
                  <a:pt x="169334" y="177800"/>
                </a:lnTo>
                <a:lnTo>
                  <a:pt x="169334" y="194734"/>
                </a:lnTo>
                <a:lnTo>
                  <a:pt x="177800" y="211667"/>
                </a:lnTo>
                <a:lnTo>
                  <a:pt x="177800" y="228600"/>
                </a:lnTo>
                <a:lnTo>
                  <a:pt x="186267" y="237067"/>
                </a:lnTo>
                <a:lnTo>
                  <a:pt x="194734" y="254000"/>
                </a:lnTo>
                <a:lnTo>
                  <a:pt x="203200" y="262467"/>
                </a:lnTo>
                <a:lnTo>
                  <a:pt x="220134" y="270934"/>
                </a:lnTo>
                <a:lnTo>
                  <a:pt x="228600" y="279400"/>
                </a:lnTo>
                <a:lnTo>
                  <a:pt x="245534" y="287867"/>
                </a:lnTo>
                <a:lnTo>
                  <a:pt x="254000" y="287867"/>
                </a:lnTo>
                <a:lnTo>
                  <a:pt x="262467" y="287867"/>
                </a:lnTo>
                <a:lnTo>
                  <a:pt x="279400" y="287867"/>
                </a:lnTo>
                <a:lnTo>
                  <a:pt x="287867" y="287867"/>
                </a:lnTo>
                <a:lnTo>
                  <a:pt x="287867" y="287867"/>
                </a:lnTo>
                <a:lnTo>
                  <a:pt x="296334" y="279400"/>
                </a:lnTo>
                <a:lnTo>
                  <a:pt x="296334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52600" y="4495800"/>
            <a:ext cx="169334" cy="152401"/>
          </a:xfrm>
          <a:custGeom>
            <a:avLst/>
            <a:gdLst/>
            <a:ahLst/>
            <a:cxnLst/>
            <a:rect l="0" t="0" r="0" b="0"/>
            <a:pathLst>
              <a:path w="169334" h="152401">
                <a:moveTo>
                  <a:pt x="8467" y="8467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67733" y="42333"/>
                </a:lnTo>
                <a:lnTo>
                  <a:pt x="67733" y="50800"/>
                </a:lnTo>
                <a:lnTo>
                  <a:pt x="59267" y="59267"/>
                </a:lnTo>
                <a:lnTo>
                  <a:pt x="59267" y="67733"/>
                </a:lnTo>
                <a:lnTo>
                  <a:pt x="50800" y="67733"/>
                </a:lnTo>
                <a:lnTo>
                  <a:pt x="50800" y="76200"/>
                </a:lnTo>
                <a:lnTo>
                  <a:pt x="42333" y="84667"/>
                </a:lnTo>
                <a:lnTo>
                  <a:pt x="33867" y="93133"/>
                </a:lnTo>
                <a:lnTo>
                  <a:pt x="25400" y="93133"/>
                </a:lnTo>
                <a:lnTo>
                  <a:pt x="25400" y="101600"/>
                </a:lnTo>
                <a:lnTo>
                  <a:pt x="16933" y="110067"/>
                </a:lnTo>
                <a:lnTo>
                  <a:pt x="16933" y="110067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25400" y="143933"/>
                </a:lnTo>
                <a:lnTo>
                  <a:pt x="33867" y="143933"/>
                </a:lnTo>
                <a:lnTo>
                  <a:pt x="50800" y="143933"/>
                </a:lnTo>
                <a:lnTo>
                  <a:pt x="59267" y="143933"/>
                </a:lnTo>
                <a:lnTo>
                  <a:pt x="67733" y="143933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27000" y="143933"/>
                </a:lnTo>
                <a:lnTo>
                  <a:pt x="135467" y="143933"/>
                </a:lnTo>
                <a:lnTo>
                  <a:pt x="152400" y="143933"/>
                </a:lnTo>
                <a:lnTo>
                  <a:pt x="160867" y="143933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9333" y="152400"/>
                </a:lnTo>
                <a:lnTo>
                  <a:pt x="1693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2218267" y="4419600"/>
            <a:ext cx="203201" cy="16934"/>
          </a:xfrm>
          <a:custGeom>
            <a:avLst/>
            <a:gdLst/>
            <a:ahLst/>
            <a:cxnLst/>
            <a:rect l="0" t="0" r="0" b="0"/>
            <a:pathLst>
              <a:path w="2032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3" y="16933"/>
                </a:lnTo>
                <a:lnTo>
                  <a:pt x="127000" y="16933"/>
                </a:lnTo>
                <a:lnTo>
                  <a:pt x="135466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0866" y="16933"/>
                </a:lnTo>
                <a:lnTo>
                  <a:pt x="177800" y="16933"/>
                </a:lnTo>
                <a:lnTo>
                  <a:pt x="186266" y="16933"/>
                </a:lnTo>
                <a:lnTo>
                  <a:pt x="186266" y="16933"/>
                </a:lnTo>
                <a:lnTo>
                  <a:pt x="194733" y="16933"/>
                </a:lnTo>
                <a:lnTo>
                  <a:pt x="194733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16933"/>
                </a:lnTo>
                <a:lnTo>
                  <a:pt x="203200" y="16933"/>
                </a:lnTo>
                <a:lnTo>
                  <a:pt x="194733" y="16933"/>
                </a:lnTo>
                <a:lnTo>
                  <a:pt x="194733" y="16933"/>
                </a:lnTo>
                <a:lnTo>
                  <a:pt x="194733" y="16933"/>
                </a:lnTo>
                <a:lnTo>
                  <a:pt x="186266" y="16933"/>
                </a:lnTo>
                <a:lnTo>
                  <a:pt x="186266" y="16933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0866" y="16933"/>
                </a:lnTo>
                <a:lnTo>
                  <a:pt x="152400" y="16933"/>
                </a:lnTo>
                <a:lnTo>
                  <a:pt x="143933" y="16933"/>
                </a:lnTo>
                <a:lnTo>
                  <a:pt x="135466" y="16933"/>
                </a:lnTo>
                <a:lnTo>
                  <a:pt x="118533" y="16933"/>
                </a:lnTo>
                <a:lnTo>
                  <a:pt x="110066" y="16933"/>
                </a:lnTo>
                <a:lnTo>
                  <a:pt x="93133" y="16933"/>
                </a:lnTo>
                <a:lnTo>
                  <a:pt x="84666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35466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0866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0866" y="16933"/>
                </a:lnTo>
                <a:lnTo>
                  <a:pt x="152400" y="16933"/>
                </a:lnTo>
                <a:lnTo>
                  <a:pt x="143933" y="16933"/>
                </a:lnTo>
                <a:lnTo>
                  <a:pt x="135466" y="16933"/>
                </a:lnTo>
                <a:lnTo>
                  <a:pt x="127000" y="16933"/>
                </a:lnTo>
                <a:lnTo>
                  <a:pt x="110066" y="16933"/>
                </a:lnTo>
                <a:lnTo>
                  <a:pt x="101600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59266" y="8467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607733" y="4487333"/>
            <a:ext cx="728135" cy="16935"/>
          </a:xfrm>
          <a:custGeom>
            <a:avLst/>
            <a:gdLst/>
            <a:ahLst/>
            <a:cxnLst/>
            <a:rect l="0" t="0" r="0" b="0"/>
            <a:pathLst>
              <a:path w="728135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0" y="0"/>
                </a:lnTo>
                <a:lnTo>
                  <a:pt x="194734" y="0"/>
                </a:lnTo>
                <a:lnTo>
                  <a:pt x="203200" y="0"/>
                </a:lnTo>
                <a:lnTo>
                  <a:pt x="220134" y="0"/>
                </a:lnTo>
                <a:lnTo>
                  <a:pt x="237067" y="0"/>
                </a:lnTo>
                <a:lnTo>
                  <a:pt x="254000" y="0"/>
                </a:lnTo>
                <a:lnTo>
                  <a:pt x="270934" y="0"/>
                </a:lnTo>
                <a:lnTo>
                  <a:pt x="287867" y="0"/>
                </a:lnTo>
                <a:lnTo>
                  <a:pt x="304800" y="0"/>
                </a:lnTo>
                <a:lnTo>
                  <a:pt x="321734" y="0"/>
                </a:lnTo>
                <a:lnTo>
                  <a:pt x="338667" y="0"/>
                </a:lnTo>
                <a:lnTo>
                  <a:pt x="355600" y="0"/>
                </a:lnTo>
                <a:lnTo>
                  <a:pt x="372534" y="0"/>
                </a:lnTo>
                <a:lnTo>
                  <a:pt x="397934" y="0"/>
                </a:lnTo>
                <a:lnTo>
                  <a:pt x="414867" y="0"/>
                </a:lnTo>
                <a:lnTo>
                  <a:pt x="431800" y="0"/>
                </a:lnTo>
                <a:lnTo>
                  <a:pt x="448734" y="0"/>
                </a:lnTo>
                <a:lnTo>
                  <a:pt x="465667" y="0"/>
                </a:lnTo>
                <a:lnTo>
                  <a:pt x="482600" y="0"/>
                </a:lnTo>
                <a:lnTo>
                  <a:pt x="508000" y="0"/>
                </a:lnTo>
                <a:lnTo>
                  <a:pt x="524934" y="8467"/>
                </a:lnTo>
                <a:lnTo>
                  <a:pt x="541867" y="8467"/>
                </a:lnTo>
                <a:lnTo>
                  <a:pt x="558800" y="8467"/>
                </a:lnTo>
                <a:lnTo>
                  <a:pt x="575734" y="8467"/>
                </a:lnTo>
                <a:lnTo>
                  <a:pt x="592667" y="8467"/>
                </a:lnTo>
                <a:lnTo>
                  <a:pt x="618067" y="8467"/>
                </a:lnTo>
                <a:lnTo>
                  <a:pt x="635000" y="8467"/>
                </a:lnTo>
                <a:lnTo>
                  <a:pt x="651934" y="8467"/>
                </a:lnTo>
                <a:lnTo>
                  <a:pt x="668867" y="8467"/>
                </a:lnTo>
                <a:lnTo>
                  <a:pt x="677334" y="8467"/>
                </a:lnTo>
                <a:lnTo>
                  <a:pt x="694267" y="8467"/>
                </a:lnTo>
                <a:lnTo>
                  <a:pt x="702734" y="8467"/>
                </a:lnTo>
                <a:lnTo>
                  <a:pt x="711200" y="16934"/>
                </a:lnTo>
                <a:lnTo>
                  <a:pt x="719667" y="16934"/>
                </a:lnTo>
                <a:lnTo>
                  <a:pt x="728134" y="16934"/>
                </a:lnTo>
                <a:lnTo>
                  <a:pt x="728134" y="16934"/>
                </a:lnTo>
                <a:lnTo>
                  <a:pt x="728134" y="16934"/>
                </a:lnTo>
                <a:lnTo>
                  <a:pt x="728134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853267" y="4588933"/>
            <a:ext cx="237067" cy="364068"/>
          </a:xfrm>
          <a:custGeom>
            <a:avLst/>
            <a:gdLst/>
            <a:ahLst/>
            <a:cxnLst/>
            <a:rect l="0" t="0" r="0" b="0"/>
            <a:pathLst>
              <a:path w="237067" h="364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33866" y="67734"/>
                </a:lnTo>
                <a:lnTo>
                  <a:pt x="33866" y="76200"/>
                </a:lnTo>
                <a:lnTo>
                  <a:pt x="42333" y="93134"/>
                </a:lnTo>
                <a:lnTo>
                  <a:pt x="50800" y="110067"/>
                </a:lnTo>
                <a:lnTo>
                  <a:pt x="50800" y="127000"/>
                </a:lnTo>
                <a:lnTo>
                  <a:pt x="50800" y="143934"/>
                </a:lnTo>
                <a:lnTo>
                  <a:pt x="50800" y="160867"/>
                </a:lnTo>
                <a:lnTo>
                  <a:pt x="50800" y="177800"/>
                </a:lnTo>
                <a:lnTo>
                  <a:pt x="59266" y="203200"/>
                </a:lnTo>
                <a:lnTo>
                  <a:pt x="59266" y="220134"/>
                </a:lnTo>
                <a:lnTo>
                  <a:pt x="59266" y="237067"/>
                </a:lnTo>
                <a:lnTo>
                  <a:pt x="59266" y="254000"/>
                </a:lnTo>
                <a:lnTo>
                  <a:pt x="67733" y="270934"/>
                </a:lnTo>
                <a:lnTo>
                  <a:pt x="67733" y="279400"/>
                </a:lnTo>
                <a:lnTo>
                  <a:pt x="76200" y="296334"/>
                </a:lnTo>
                <a:lnTo>
                  <a:pt x="76200" y="304800"/>
                </a:lnTo>
                <a:lnTo>
                  <a:pt x="76200" y="313267"/>
                </a:lnTo>
                <a:lnTo>
                  <a:pt x="76200" y="313267"/>
                </a:lnTo>
                <a:lnTo>
                  <a:pt x="84666" y="321734"/>
                </a:lnTo>
                <a:lnTo>
                  <a:pt x="84666" y="321734"/>
                </a:lnTo>
                <a:lnTo>
                  <a:pt x="84666" y="321734"/>
                </a:lnTo>
                <a:lnTo>
                  <a:pt x="84666" y="321734"/>
                </a:lnTo>
                <a:lnTo>
                  <a:pt x="84666" y="321734"/>
                </a:lnTo>
                <a:lnTo>
                  <a:pt x="84666" y="313267"/>
                </a:lnTo>
                <a:lnTo>
                  <a:pt x="84666" y="313267"/>
                </a:lnTo>
                <a:lnTo>
                  <a:pt x="84666" y="304800"/>
                </a:lnTo>
                <a:lnTo>
                  <a:pt x="84666" y="296334"/>
                </a:lnTo>
                <a:lnTo>
                  <a:pt x="84666" y="279400"/>
                </a:lnTo>
                <a:lnTo>
                  <a:pt x="84666" y="270934"/>
                </a:lnTo>
                <a:lnTo>
                  <a:pt x="84666" y="254000"/>
                </a:lnTo>
                <a:lnTo>
                  <a:pt x="93133" y="245534"/>
                </a:lnTo>
                <a:lnTo>
                  <a:pt x="93133" y="228600"/>
                </a:lnTo>
                <a:lnTo>
                  <a:pt x="93133" y="220134"/>
                </a:lnTo>
                <a:lnTo>
                  <a:pt x="93133" y="203200"/>
                </a:lnTo>
                <a:lnTo>
                  <a:pt x="93133" y="194734"/>
                </a:lnTo>
                <a:lnTo>
                  <a:pt x="93133" y="186267"/>
                </a:lnTo>
                <a:lnTo>
                  <a:pt x="101600" y="177800"/>
                </a:lnTo>
                <a:lnTo>
                  <a:pt x="101600" y="169334"/>
                </a:lnTo>
                <a:lnTo>
                  <a:pt x="101600" y="160867"/>
                </a:lnTo>
                <a:lnTo>
                  <a:pt x="110066" y="152400"/>
                </a:lnTo>
                <a:lnTo>
                  <a:pt x="110066" y="143934"/>
                </a:lnTo>
                <a:lnTo>
                  <a:pt x="118533" y="143934"/>
                </a:lnTo>
                <a:lnTo>
                  <a:pt x="127000" y="143934"/>
                </a:lnTo>
                <a:lnTo>
                  <a:pt x="127000" y="135467"/>
                </a:lnTo>
                <a:lnTo>
                  <a:pt x="143933" y="143934"/>
                </a:lnTo>
                <a:lnTo>
                  <a:pt x="143933" y="143934"/>
                </a:lnTo>
                <a:lnTo>
                  <a:pt x="152400" y="143934"/>
                </a:lnTo>
                <a:lnTo>
                  <a:pt x="160866" y="152400"/>
                </a:lnTo>
                <a:lnTo>
                  <a:pt x="169333" y="160867"/>
                </a:lnTo>
                <a:lnTo>
                  <a:pt x="177800" y="169334"/>
                </a:lnTo>
                <a:lnTo>
                  <a:pt x="194733" y="177800"/>
                </a:lnTo>
                <a:lnTo>
                  <a:pt x="203200" y="194734"/>
                </a:lnTo>
                <a:lnTo>
                  <a:pt x="211666" y="203200"/>
                </a:lnTo>
                <a:lnTo>
                  <a:pt x="211666" y="220134"/>
                </a:lnTo>
                <a:lnTo>
                  <a:pt x="220133" y="237067"/>
                </a:lnTo>
                <a:lnTo>
                  <a:pt x="228600" y="245534"/>
                </a:lnTo>
                <a:lnTo>
                  <a:pt x="228600" y="262467"/>
                </a:lnTo>
                <a:lnTo>
                  <a:pt x="228600" y="279400"/>
                </a:lnTo>
                <a:lnTo>
                  <a:pt x="237066" y="296334"/>
                </a:lnTo>
                <a:lnTo>
                  <a:pt x="237066" y="304800"/>
                </a:lnTo>
                <a:lnTo>
                  <a:pt x="237066" y="321734"/>
                </a:lnTo>
                <a:lnTo>
                  <a:pt x="237066" y="330200"/>
                </a:lnTo>
                <a:lnTo>
                  <a:pt x="228600" y="338667"/>
                </a:lnTo>
                <a:lnTo>
                  <a:pt x="228600" y="347134"/>
                </a:lnTo>
                <a:lnTo>
                  <a:pt x="220133" y="355600"/>
                </a:lnTo>
                <a:lnTo>
                  <a:pt x="220133" y="364067"/>
                </a:lnTo>
                <a:lnTo>
                  <a:pt x="211666" y="364067"/>
                </a:lnTo>
                <a:lnTo>
                  <a:pt x="194733" y="364067"/>
                </a:lnTo>
                <a:lnTo>
                  <a:pt x="186266" y="364067"/>
                </a:lnTo>
                <a:lnTo>
                  <a:pt x="169333" y="364067"/>
                </a:lnTo>
                <a:lnTo>
                  <a:pt x="152400" y="355600"/>
                </a:lnTo>
                <a:lnTo>
                  <a:pt x="143933" y="347134"/>
                </a:lnTo>
                <a:lnTo>
                  <a:pt x="118533" y="338667"/>
                </a:lnTo>
                <a:lnTo>
                  <a:pt x="110066" y="330200"/>
                </a:lnTo>
                <a:lnTo>
                  <a:pt x="93133" y="321734"/>
                </a:lnTo>
                <a:lnTo>
                  <a:pt x="76200" y="313267"/>
                </a:lnTo>
                <a:lnTo>
                  <a:pt x="59266" y="296334"/>
                </a:lnTo>
                <a:lnTo>
                  <a:pt x="50800" y="287867"/>
                </a:lnTo>
                <a:lnTo>
                  <a:pt x="50800" y="279400"/>
                </a:lnTo>
                <a:lnTo>
                  <a:pt x="50800" y="279400"/>
                </a:lnTo>
                <a:lnTo>
                  <a:pt x="42333" y="270934"/>
                </a:lnTo>
                <a:lnTo>
                  <a:pt x="42333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3048000" y="4580467"/>
            <a:ext cx="220134" cy="152401"/>
          </a:xfrm>
          <a:custGeom>
            <a:avLst/>
            <a:gdLst/>
            <a:ahLst/>
            <a:cxnLst/>
            <a:rect l="0" t="0" r="0" b="0"/>
            <a:pathLst>
              <a:path w="220134" h="152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33866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59266"/>
                </a:lnTo>
                <a:lnTo>
                  <a:pt x="84667" y="67733"/>
                </a:lnTo>
                <a:lnTo>
                  <a:pt x="84667" y="76200"/>
                </a:lnTo>
                <a:lnTo>
                  <a:pt x="76200" y="76200"/>
                </a:lnTo>
                <a:lnTo>
                  <a:pt x="67733" y="84666"/>
                </a:lnTo>
                <a:lnTo>
                  <a:pt x="67733" y="84666"/>
                </a:lnTo>
                <a:lnTo>
                  <a:pt x="59267" y="84666"/>
                </a:lnTo>
                <a:lnTo>
                  <a:pt x="50800" y="93133"/>
                </a:lnTo>
                <a:lnTo>
                  <a:pt x="42333" y="93133"/>
                </a:lnTo>
                <a:lnTo>
                  <a:pt x="42333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10066"/>
                </a:lnTo>
                <a:lnTo>
                  <a:pt x="59267" y="110066"/>
                </a:lnTo>
                <a:lnTo>
                  <a:pt x="67733" y="110066"/>
                </a:lnTo>
                <a:lnTo>
                  <a:pt x="84667" y="118533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60867" y="135466"/>
                </a:lnTo>
                <a:lnTo>
                  <a:pt x="177800" y="143933"/>
                </a:lnTo>
                <a:lnTo>
                  <a:pt x="194733" y="143933"/>
                </a:lnTo>
                <a:lnTo>
                  <a:pt x="203200" y="152400"/>
                </a:lnTo>
                <a:lnTo>
                  <a:pt x="203200" y="152400"/>
                </a:lnTo>
                <a:lnTo>
                  <a:pt x="220133" y="152400"/>
                </a:lnTo>
                <a:lnTo>
                  <a:pt x="2201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3429000" y="4529667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3462867" y="4614333"/>
            <a:ext cx="110067" cy="8468"/>
          </a:xfrm>
          <a:custGeom>
            <a:avLst/>
            <a:gdLst/>
            <a:ahLst/>
            <a:cxnLst/>
            <a:rect l="0" t="0" r="0" b="0"/>
            <a:pathLst>
              <a:path w="1100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3716867" y="4487333"/>
            <a:ext cx="50801" cy="482601"/>
          </a:xfrm>
          <a:custGeom>
            <a:avLst/>
            <a:gdLst/>
            <a:ahLst/>
            <a:cxnLst/>
            <a:rect l="0" t="0" r="0" b="0"/>
            <a:pathLst>
              <a:path w="50801" h="4826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18534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194734"/>
                </a:lnTo>
                <a:lnTo>
                  <a:pt x="25400" y="220134"/>
                </a:lnTo>
                <a:lnTo>
                  <a:pt x="25400" y="245534"/>
                </a:lnTo>
                <a:lnTo>
                  <a:pt x="25400" y="262467"/>
                </a:lnTo>
                <a:lnTo>
                  <a:pt x="33866" y="287867"/>
                </a:lnTo>
                <a:lnTo>
                  <a:pt x="33866" y="313267"/>
                </a:lnTo>
                <a:lnTo>
                  <a:pt x="33866" y="338667"/>
                </a:lnTo>
                <a:lnTo>
                  <a:pt x="42333" y="364067"/>
                </a:lnTo>
                <a:lnTo>
                  <a:pt x="42333" y="389467"/>
                </a:lnTo>
                <a:lnTo>
                  <a:pt x="42333" y="414867"/>
                </a:lnTo>
                <a:lnTo>
                  <a:pt x="50800" y="440267"/>
                </a:lnTo>
                <a:lnTo>
                  <a:pt x="50800" y="457200"/>
                </a:lnTo>
                <a:lnTo>
                  <a:pt x="50800" y="457200"/>
                </a:lnTo>
                <a:lnTo>
                  <a:pt x="50800" y="482600"/>
                </a:lnTo>
                <a:lnTo>
                  <a:pt x="5080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1007533" y="1473200"/>
            <a:ext cx="778935" cy="76201"/>
          </a:xfrm>
          <a:custGeom>
            <a:avLst/>
            <a:gdLst/>
            <a:ahLst/>
            <a:cxnLst/>
            <a:rect l="0" t="0" r="0" b="0"/>
            <a:pathLst>
              <a:path w="778935" h="76201">
                <a:moveTo>
                  <a:pt x="0" y="76200"/>
                </a:move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25400" y="76200"/>
                </a:lnTo>
                <a:lnTo>
                  <a:pt x="33867" y="67733"/>
                </a:lnTo>
                <a:lnTo>
                  <a:pt x="50800" y="67733"/>
                </a:lnTo>
                <a:lnTo>
                  <a:pt x="59267" y="67733"/>
                </a:lnTo>
                <a:lnTo>
                  <a:pt x="67734" y="59267"/>
                </a:lnTo>
                <a:lnTo>
                  <a:pt x="84667" y="59267"/>
                </a:lnTo>
                <a:lnTo>
                  <a:pt x="93134" y="59267"/>
                </a:lnTo>
                <a:lnTo>
                  <a:pt x="110067" y="50800"/>
                </a:lnTo>
                <a:lnTo>
                  <a:pt x="118534" y="50800"/>
                </a:lnTo>
                <a:lnTo>
                  <a:pt x="135467" y="50800"/>
                </a:lnTo>
                <a:lnTo>
                  <a:pt x="152400" y="50800"/>
                </a:lnTo>
                <a:lnTo>
                  <a:pt x="160867" y="50800"/>
                </a:lnTo>
                <a:lnTo>
                  <a:pt x="177800" y="50800"/>
                </a:lnTo>
                <a:lnTo>
                  <a:pt x="194734" y="50800"/>
                </a:lnTo>
                <a:lnTo>
                  <a:pt x="211667" y="50800"/>
                </a:lnTo>
                <a:lnTo>
                  <a:pt x="228600" y="42333"/>
                </a:lnTo>
                <a:lnTo>
                  <a:pt x="245534" y="42333"/>
                </a:lnTo>
                <a:lnTo>
                  <a:pt x="262467" y="42333"/>
                </a:lnTo>
                <a:lnTo>
                  <a:pt x="287867" y="42333"/>
                </a:lnTo>
                <a:lnTo>
                  <a:pt x="304800" y="33867"/>
                </a:lnTo>
                <a:lnTo>
                  <a:pt x="321734" y="33867"/>
                </a:lnTo>
                <a:lnTo>
                  <a:pt x="338667" y="33867"/>
                </a:lnTo>
                <a:lnTo>
                  <a:pt x="364067" y="33867"/>
                </a:lnTo>
                <a:lnTo>
                  <a:pt x="381000" y="33867"/>
                </a:lnTo>
                <a:lnTo>
                  <a:pt x="397934" y="33867"/>
                </a:lnTo>
                <a:lnTo>
                  <a:pt x="423334" y="33867"/>
                </a:lnTo>
                <a:lnTo>
                  <a:pt x="440267" y="33867"/>
                </a:lnTo>
                <a:lnTo>
                  <a:pt x="465667" y="33867"/>
                </a:lnTo>
                <a:lnTo>
                  <a:pt x="491067" y="25400"/>
                </a:lnTo>
                <a:lnTo>
                  <a:pt x="508000" y="25400"/>
                </a:lnTo>
                <a:lnTo>
                  <a:pt x="533400" y="25400"/>
                </a:lnTo>
                <a:lnTo>
                  <a:pt x="550334" y="25400"/>
                </a:lnTo>
                <a:lnTo>
                  <a:pt x="575734" y="25400"/>
                </a:lnTo>
                <a:lnTo>
                  <a:pt x="592667" y="25400"/>
                </a:lnTo>
                <a:lnTo>
                  <a:pt x="609600" y="25400"/>
                </a:lnTo>
                <a:lnTo>
                  <a:pt x="635000" y="16933"/>
                </a:lnTo>
                <a:lnTo>
                  <a:pt x="651934" y="16933"/>
                </a:lnTo>
                <a:lnTo>
                  <a:pt x="668867" y="16933"/>
                </a:lnTo>
                <a:lnTo>
                  <a:pt x="694267" y="16933"/>
                </a:lnTo>
                <a:lnTo>
                  <a:pt x="711200" y="8467"/>
                </a:lnTo>
                <a:lnTo>
                  <a:pt x="728134" y="8467"/>
                </a:lnTo>
                <a:lnTo>
                  <a:pt x="745067" y="8467"/>
                </a:lnTo>
                <a:lnTo>
                  <a:pt x="770467" y="0"/>
                </a:lnTo>
                <a:lnTo>
                  <a:pt x="770467" y="0"/>
                </a:lnTo>
                <a:lnTo>
                  <a:pt x="778934" y="0"/>
                </a:lnTo>
                <a:lnTo>
                  <a:pt x="778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1253067" y="1600200"/>
            <a:ext cx="270934" cy="304801"/>
          </a:xfrm>
          <a:custGeom>
            <a:avLst/>
            <a:gdLst/>
            <a:ahLst/>
            <a:cxnLst/>
            <a:rect l="0" t="0" r="0" b="0"/>
            <a:pathLst>
              <a:path w="270934" h="304801">
                <a:moveTo>
                  <a:pt x="186266" y="93133"/>
                </a:moveTo>
                <a:lnTo>
                  <a:pt x="186266" y="93133"/>
                </a:lnTo>
                <a:lnTo>
                  <a:pt x="186266" y="93133"/>
                </a:lnTo>
                <a:lnTo>
                  <a:pt x="186266" y="93133"/>
                </a:lnTo>
                <a:lnTo>
                  <a:pt x="186266" y="93133"/>
                </a:lnTo>
                <a:lnTo>
                  <a:pt x="186266" y="93133"/>
                </a:lnTo>
                <a:lnTo>
                  <a:pt x="186266" y="93133"/>
                </a:lnTo>
                <a:lnTo>
                  <a:pt x="194733" y="93133"/>
                </a:lnTo>
                <a:lnTo>
                  <a:pt x="194733" y="84667"/>
                </a:lnTo>
                <a:lnTo>
                  <a:pt x="194733" y="84667"/>
                </a:lnTo>
                <a:lnTo>
                  <a:pt x="194733" y="76200"/>
                </a:lnTo>
                <a:lnTo>
                  <a:pt x="203200" y="67733"/>
                </a:lnTo>
                <a:lnTo>
                  <a:pt x="203200" y="59267"/>
                </a:lnTo>
                <a:lnTo>
                  <a:pt x="194733" y="59267"/>
                </a:lnTo>
                <a:lnTo>
                  <a:pt x="194733" y="42333"/>
                </a:lnTo>
                <a:lnTo>
                  <a:pt x="194733" y="42333"/>
                </a:lnTo>
                <a:lnTo>
                  <a:pt x="186266" y="33867"/>
                </a:lnTo>
                <a:lnTo>
                  <a:pt x="186266" y="25400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0866" y="8467"/>
                </a:lnTo>
                <a:lnTo>
                  <a:pt x="152400" y="8467"/>
                </a:lnTo>
                <a:lnTo>
                  <a:pt x="143933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6" y="42333"/>
                </a:lnTo>
                <a:lnTo>
                  <a:pt x="33866" y="50800"/>
                </a:lnTo>
                <a:lnTo>
                  <a:pt x="25400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8466" y="110067"/>
                </a:lnTo>
                <a:lnTo>
                  <a:pt x="8466" y="118533"/>
                </a:lnTo>
                <a:lnTo>
                  <a:pt x="8466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77800"/>
                </a:lnTo>
                <a:lnTo>
                  <a:pt x="8466" y="194733"/>
                </a:lnTo>
                <a:lnTo>
                  <a:pt x="16933" y="211667"/>
                </a:lnTo>
                <a:lnTo>
                  <a:pt x="16933" y="220133"/>
                </a:lnTo>
                <a:lnTo>
                  <a:pt x="25400" y="228600"/>
                </a:lnTo>
                <a:lnTo>
                  <a:pt x="33866" y="245533"/>
                </a:lnTo>
                <a:lnTo>
                  <a:pt x="33866" y="245533"/>
                </a:lnTo>
                <a:lnTo>
                  <a:pt x="42333" y="254000"/>
                </a:lnTo>
                <a:lnTo>
                  <a:pt x="59266" y="262467"/>
                </a:lnTo>
                <a:lnTo>
                  <a:pt x="59266" y="262467"/>
                </a:lnTo>
                <a:lnTo>
                  <a:pt x="67733" y="262467"/>
                </a:lnTo>
                <a:lnTo>
                  <a:pt x="76200" y="262467"/>
                </a:lnTo>
                <a:lnTo>
                  <a:pt x="84666" y="262467"/>
                </a:lnTo>
                <a:lnTo>
                  <a:pt x="93133" y="254000"/>
                </a:lnTo>
                <a:lnTo>
                  <a:pt x="110066" y="254000"/>
                </a:lnTo>
                <a:lnTo>
                  <a:pt x="118533" y="245533"/>
                </a:lnTo>
                <a:lnTo>
                  <a:pt x="127000" y="237067"/>
                </a:lnTo>
                <a:lnTo>
                  <a:pt x="127000" y="228600"/>
                </a:lnTo>
                <a:lnTo>
                  <a:pt x="135466" y="220133"/>
                </a:lnTo>
                <a:lnTo>
                  <a:pt x="143933" y="203200"/>
                </a:lnTo>
                <a:lnTo>
                  <a:pt x="152400" y="194733"/>
                </a:lnTo>
                <a:lnTo>
                  <a:pt x="152400" y="177800"/>
                </a:lnTo>
                <a:lnTo>
                  <a:pt x="160866" y="169333"/>
                </a:lnTo>
                <a:lnTo>
                  <a:pt x="160866" y="152400"/>
                </a:lnTo>
                <a:lnTo>
                  <a:pt x="169333" y="135467"/>
                </a:lnTo>
                <a:lnTo>
                  <a:pt x="169333" y="127000"/>
                </a:lnTo>
                <a:lnTo>
                  <a:pt x="169333" y="110067"/>
                </a:lnTo>
                <a:lnTo>
                  <a:pt x="169333" y="101600"/>
                </a:lnTo>
                <a:lnTo>
                  <a:pt x="169333" y="84667"/>
                </a:lnTo>
                <a:lnTo>
                  <a:pt x="169333" y="76200"/>
                </a:lnTo>
                <a:lnTo>
                  <a:pt x="169333" y="67733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9333" y="59267"/>
                </a:lnTo>
                <a:lnTo>
                  <a:pt x="169333" y="67733"/>
                </a:lnTo>
                <a:lnTo>
                  <a:pt x="169333" y="84667"/>
                </a:lnTo>
                <a:lnTo>
                  <a:pt x="169333" y="93133"/>
                </a:lnTo>
                <a:lnTo>
                  <a:pt x="169333" y="110067"/>
                </a:lnTo>
                <a:lnTo>
                  <a:pt x="169333" y="118533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69333" y="186267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37067"/>
                </a:lnTo>
                <a:lnTo>
                  <a:pt x="177800" y="245533"/>
                </a:lnTo>
                <a:lnTo>
                  <a:pt x="186266" y="262467"/>
                </a:lnTo>
                <a:lnTo>
                  <a:pt x="186266" y="270933"/>
                </a:lnTo>
                <a:lnTo>
                  <a:pt x="194733" y="287867"/>
                </a:lnTo>
                <a:lnTo>
                  <a:pt x="211666" y="296333"/>
                </a:lnTo>
                <a:lnTo>
                  <a:pt x="220133" y="296333"/>
                </a:lnTo>
                <a:lnTo>
                  <a:pt x="237066" y="304800"/>
                </a:lnTo>
                <a:lnTo>
                  <a:pt x="245533" y="304800"/>
                </a:lnTo>
                <a:lnTo>
                  <a:pt x="262466" y="296333"/>
                </a:lnTo>
                <a:lnTo>
                  <a:pt x="262466" y="296333"/>
                </a:lnTo>
                <a:lnTo>
                  <a:pt x="270933" y="287867"/>
                </a:lnTo>
                <a:lnTo>
                  <a:pt x="270933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1549400" y="1566333"/>
            <a:ext cx="245534" cy="152401"/>
          </a:xfrm>
          <a:custGeom>
            <a:avLst/>
            <a:gdLst/>
            <a:ahLst/>
            <a:cxnLst/>
            <a:rect l="0" t="0" r="0" b="0"/>
            <a:pathLst>
              <a:path w="245534" h="152401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16934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42334"/>
                </a:lnTo>
                <a:lnTo>
                  <a:pt x="93133" y="59267"/>
                </a:lnTo>
                <a:lnTo>
                  <a:pt x="84667" y="76200"/>
                </a:lnTo>
                <a:lnTo>
                  <a:pt x="84667" y="84667"/>
                </a:lnTo>
                <a:lnTo>
                  <a:pt x="67733" y="93134"/>
                </a:lnTo>
                <a:lnTo>
                  <a:pt x="67733" y="101600"/>
                </a:lnTo>
                <a:lnTo>
                  <a:pt x="59267" y="118534"/>
                </a:lnTo>
                <a:lnTo>
                  <a:pt x="50800" y="118534"/>
                </a:lnTo>
                <a:lnTo>
                  <a:pt x="50800" y="127000"/>
                </a:lnTo>
                <a:lnTo>
                  <a:pt x="42333" y="135467"/>
                </a:lnTo>
                <a:lnTo>
                  <a:pt x="42333" y="135467"/>
                </a:lnTo>
                <a:lnTo>
                  <a:pt x="33867" y="143934"/>
                </a:lnTo>
                <a:lnTo>
                  <a:pt x="33867" y="143934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3" y="152400"/>
                </a:lnTo>
                <a:lnTo>
                  <a:pt x="50800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7" y="152400"/>
                </a:lnTo>
                <a:lnTo>
                  <a:pt x="127000" y="143934"/>
                </a:lnTo>
                <a:lnTo>
                  <a:pt x="152400" y="143934"/>
                </a:lnTo>
                <a:lnTo>
                  <a:pt x="169333" y="143934"/>
                </a:lnTo>
                <a:lnTo>
                  <a:pt x="194733" y="143934"/>
                </a:lnTo>
                <a:lnTo>
                  <a:pt x="203200" y="135467"/>
                </a:lnTo>
                <a:lnTo>
                  <a:pt x="220133" y="135467"/>
                </a:lnTo>
                <a:lnTo>
                  <a:pt x="237067" y="135467"/>
                </a:lnTo>
                <a:lnTo>
                  <a:pt x="237067" y="135467"/>
                </a:lnTo>
                <a:lnTo>
                  <a:pt x="245533" y="127000"/>
                </a:lnTo>
                <a:lnTo>
                  <a:pt x="245533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2497667" y="1532467"/>
            <a:ext cx="220134" cy="347134"/>
          </a:xfrm>
          <a:custGeom>
            <a:avLst/>
            <a:gdLst/>
            <a:ahLst/>
            <a:cxnLst/>
            <a:rect l="0" t="0" r="0" b="0"/>
            <a:pathLst>
              <a:path w="220134" h="347134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6"/>
                </a:lnTo>
                <a:lnTo>
                  <a:pt x="67733" y="16933"/>
                </a:lnTo>
                <a:lnTo>
                  <a:pt x="67733" y="33866"/>
                </a:lnTo>
                <a:lnTo>
                  <a:pt x="67733" y="50800"/>
                </a:lnTo>
                <a:lnTo>
                  <a:pt x="59266" y="67733"/>
                </a:lnTo>
                <a:lnTo>
                  <a:pt x="59266" y="93133"/>
                </a:lnTo>
                <a:lnTo>
                  <a:pt x="50800" y="118533"/>
                </a:lnTo>
                <a:lnTo>
                  <a:pt x="42333" y="152400"/>
                </a:lnTo>
                <a:lnTo>
                  <a:pt x="42333" y="177800"/>
                </a:lnTo>
                <a:lnTo>
                  <a:pt x="33866" y="203200"/>
                </a:lnTo>
                <a:lnTo>
                  <a:pt x="25400" y="237066"/>
                </a:lnTo>
                <a:lnTo>
                  <a:pt x="16933" y="262466"/>
                </a:lnTo>
                <a:lnTo>
                  <a:pt x="16933" y="279400"/>
                </a:lnTo>
                <a:lnTo>
                  <a:pt x="8466" y="296333"/>
                </a:lnTo>
                <a:lnTo>
                  <a:pt x="8466" y="313266"/>
                </a:lnTo>
                <a:lnTo>
                  <a:pt x="0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0200"/>
                </a:lnTo>
                <a:lnTo>
                  <a:pt x="8466" y="313266"/>
                </a:lnTo>
                <a:lnTo>
                  <a:pt x="8466" y="304800"/>
                </a:lnTo>
                <a:lnTo>
                  <a:pt x="8466" y="279400"/>
                </a:lnTo>
                <a:lnTo>
                  <a:pt x="16933" y="254000"/>
                </a:lnTo>
                <a:lnTo>
                  <a:pt x="25400" y="237066"/>
                </a:lnTo>
                <a:lnTo>
                  <a:pt x="25400" y="211666"/>
                </a:lnTo>
                <a:lnTo>
                  <a:pt x="42333" y="186266"/>
                </a:lnTo>
                <a:lnTo>
                  <a:pt x="50800" y="169333"/>
                </a:lnTo>
                <a:lnTo>
                  <a:pt x="67733" y="143933"/>
                </a:lnTo>
                <a:lnTo>
                  <a:pt x="76200" y="127000"/>
                </a:lnTo>
                <a:lnTo>
                  <a:pt x="93133" y="118533"/>
                </a:lnTo>
                <a:lnTo>
                  <a:pt x="110066" y="101600"/>
                </a:lnTo>
                <a:lnTo>
                  <a:pt x="127000" y="93133"/>
                </a:lnTo>
                <a:lnTo>
                  <a:pt x="135466" y="76200"/>
                </a:lnTo>
                <a:lnTo>
                  <a:pt x="152400" y="76200"/>
                </a:lnTo>
                <a:lnTo>
                  <a:pt x="169333" y="76200"/>
                </a:lnTo>
                <a:lnTo>
                  <a:pt x="177800" y="76200"/>
                </a:lnTo>
                <a:lnTo>
                  <a:pt x="186266" y="76200"/>
                </a:lnTo>
                <a:lnTo>
                  <a:pt x="194733" y="84666"/>
                </a:lnTo>
                <a:lnTo>
                  <a:pt x="203200" y="101600"/>
                </a:lnTo>
                <a:lnTo>
                  <a:pt x="203200" y="118533"/>
                </a:lnTo>
                <a:lnTo>
                  <a:pt x="211666" y="143933"/>
                </a:lnTo>
                <a:lnTo>
                  <a:pt x="211666" y="160866"/>
                </a:lnTo>
                <a:lnTo>
                  <a:pt x="220133" y="186266"/>
                </a:lnTo>
                <a:lnTo>
                  <a:pt x="220133" y="203200"/>
                </a:lnTo>
                <a:lnTo>
                  <a:pt x="220133" y="228600"/>
                </a:lnTo>
                <a:lnTo>
                  <a:pt x="220133" y="245533"/>
                </a:lnTo>
                <a:lnTo>
                  <a:pt x="211666" y="262466"/>
                </a:lnTo>
                <a:lnTo>
                  <a:pt x="211666" y="279400"/>
                </a:lnTo>
                <a:lnTo>
                  <a:pt x="194733" y="287866"/>
                </a:lnTo>
                <a:lnTo>
                  <a:pt x="186266" y="304800"/>
                </a:lnTo>
                <a:lnTo>
                  <a:pt x="169333" y="313266"/>
                </a:lnTo>
                <a:lnTo>
                  <a:pt x="152400" y="330200"/>
                </a:lnTo>
                <a:lnTo>
                  <a:pt x="135466" y="330200"/>
                </a:lnTo>
                <a:lnTo>
                  <a:pt x="118533" y="338666"/>
                </a:lnTo>
                <a:lnTo>
                  <a:pt x="101600" y="338666"/>
                </a:lnTo>
                <a:lnTo>
                  <a:pt x="76200" y="347133"/>
                </a:lnTo>
                <a:lnTo>
                  <a:pt x="59266" y="347133"/>
                </a:lnTo>
                <a:lnTo>
                  <a:pt x="42333" y="338666"/>
                </a:lnTo>
                <a:lnTo>
                  <a:pt x="25400" y="338666"/>
                </a:lnTo>
                <a:lnTo>
                  <a:pt x="8466" y="330200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2726267" y="1532467"/>
            <a:ext cx="296334" cy="169334"/>
          </a:xfrm>
          <a:custGeom>
            <a:avLst/>
            <a:gdLst/>
            <a:ahLst/>
            <a:cxnLst/>
            <a:rect l="0" t="0" r="0" b="0"/>
            <a:pathLst>
              <a:path w="296334" h="1693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33866"/>
                </a:lnTo>
                <a:lnTo>
                  <a:pt x="127000" y="50800"/>
                </a:lnTo>
                <a:lnTo>
                  <a:pt x="127000" y="67733"/>
                </a:lnTo>
                <a:lnTo>
                  <a:pt x="118533" y="76200"/>
                </a:lnTo>
                <a:lnTo>
                  <a:pt x="110066" y="93133"/>
                </a:lnTo>
                <a:lnTo>
                  <a:pt x="93133" y="101600"/>
                </a:lnTo>
                <a:lnTo>
                  <a:pt x="84666" y="110066"/>
                </a:lnTo>
                <a:lnTo>
                  <a:pt x="76200" y="118533"/>
                </a:lnTo>
                <a:lnTo>
                  <a:pt x="67733" y="127000"/>
                </a:lnTo>
                <a:lnTo>
                  <a:pt x="50800" y="135466"/>
                </a:lnTo>
                <a:lnTo>
                  <a:pt x="42333" y="143933"/>
                </a:lnTo>
                <a:lnTo>
                  <a:pt x="33866" y="143933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60866"/>
                </a:lnTo>
                <a:lnTo>
                  <a:pt x="33866" y="160866"/>
                </a:lnTo>
                <a:lnTo>
                  <a:pt x="42333" y="169333"/>
                </a:lnTo>
                <a:lnTo>
                  <a:pt x="59266" y="169333"/>
                </a:lnTo>
                <a:lnTo>
                  <a:pt x="76200" y="169333"/>
                </a:lnTo>
                <a:lnTo>
                  <a:pt x="93133" y="169333"/>
                </a:lnTo>
                <a:lnTo>
                  <a:pt x="118533" y="169333"/>
                </a:lnTo>
                <a:lnTo>
                  <a:pt x="135466" y="169333"/>
                </a:lnTo>
                <a:lnTo>
                  <a:pt x="160866" y="160866"/>
                </a:lnTo>
                <a:lnTo>
                  <a:pt x="186266" y="160866"/>
                </a:lnTo>
                <a:lnTo>
                  <a:pt x="211666" y="160866"/>
                </a:lnTo>
                <a:lnTo>
                  <a:pt x="237066" y="160866"/>
                </a:lnTo>
                <a:lnTo>
                  <a:pt x="254000" y="160866"/>
                </a:lnTo>
                <a:lnTo>
                  <a:pt x="279400" y="160866"/>
                </a:lnTo>
                <a:lnTo>
                  <a:pt x="279400" y="160866"/>
                </a:lnTo>
                <a:lnTo>
                  <a:pt x="296333" y="160866"/>
                </a:lnTo>
                <a:lnTo>
                  <a:pt x="296333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1921933" y="1447800"/>
            <a:ext cx="220135" cy="42334"/>
          </a:xfrm>
          <a:custGeom>
            <a:avLst/>
            <a:gdLst/>
            <a:ahLst/>
            <a:cxnLst/>
            <a:rect l="0" t="0" r="0" b="0"/>
            <a:pathLst>
              <a:path w="220135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4" y="42333"/>
                </a:lnTo>
                <a:lnTo>
                  <a:pt x="25400" y="42333"/>
                </a:lnTo>
                <a:lnTo>
                  <a:pt x="33867" y="33867"/>
                </a:lnTo>
                <a:lnTo>
                  <a:pt x="50800" y="33867"/>
                </a:lnTo>
                <a:lnTo>
                  <a:pt x="67734" y="33867"/>
                </a:lnTo>
                <a:lnTo>
                  <a:pt x="93134" y="25400"/>
                </a:lnTo>
                <a:lnTo>
                  <a:pt x="110067" y="25400"/>
                </a:lnTo>
                <a:lnTo>
                  <a:pt x="135467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203200" y="8467"/>
                </a:lnTo>
                <a:lnTo>
                  <a:pt x="203200" y="8467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2294467" y="1422400"/>
            <a:ext cx="956734" cy="16934"/>
          </a:xfrm>
          <a:custGeom>
            <a:avLst/>
            <a:gdLst/>
            <a:ahLst/>
            <a:cxnLst/>
            <a:rect l="0" t="0" r="0" b="0"/>
            <a:pathLst>
              <a:path w="9567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86266" y="8467"/>
                </a:lnTo>
                <a:lnTo>
                  <a:pt x="211666" y="8467"/>
                </a:lnTo>
                <a:lnTo>
                  <a:pt x="228600" y="8467"/>
                </a:lnTo>
                <a:lnTo>
                  <a:pt x="245533" y="8467"/>
                </a:lnTo>
                <a:lnTo>
                  <a:pt x="270933" y="8467"/>
                </a:lnTo>
                <a:lnTo>
                  <a:pt x="287866" y="8467"/>
                </a:lnTo>
                <a:lnTo>
                  <a:pt x="313266" y="8467"/>
                </a:lnTo>
                <a:lnTo>
                  <a:pt x="330200" y="8467"/>
                </a:lnTo>
                <a:lnTo>
                  <a:pt x="347133" y="8467"/>
                </a:lnTo>
                <a:lnTo>
                  <a:pt x="372533" y="8467"/>
                </a:lnTo>
                <a:lnTo>
                  <a:pt x="389466" y="8467"/>
                </a:lnTo>
                <a:lnTo>
                  <a:pt x="414866" y="0"/>
                </a:lnTo>
                <a:lnTo>
                  <a:pt x="431800" y="0"/>
                </a:lnTo>
                <a:lnTo>
                  <a:pt x="448733" y="0"/>
                </a:lnTo>
                <a:lnTo>
                  <a:pt x="465666" y="0"/>
                </a:lnTo>
                <a:lnTo>
                  <a:pt x="482600" y="0"/>
                </a:lnTo>
                <a:lnTo>
                  <a:pt x="508000" y="0"/>
                </a:lnTo>
                <a:lnTo>
                  <a:pt x="524933" y="0"/>
                </a:lnTo>
                <a:lnTo>
                  <a:pt x="541866" y="0"/>
                </a:lnTo>
                <a:lnTo>
                  <a:pt x="558800" y="8467"/>
                </a:lnTo>
                <a:lnTo>
                  <a:pt x="567266" y="8467"/>
                </a:lnTo>
                <a:lnTo>
                  <a:pt x="592666" y="8467"/>
                </a:lnTo>
                <a:lnTo>
                  <a:pt x="609600" y="8467"/>
                </a:lnTo>
                <a:lnTo>
                  <a:pt x="626533" y="8467"/>
                </a:lnTo>
                <a:lnTo>
                  <a:pt x="635000" y="8467"/>
                </a:lnTo>
                <a:lnTo>
                  <a:pt x="660400" y="8467"/>
                </a:lnTo>
                <a:lnTo>
                  <a:pt x="677333" y="8467"/>
                </a:lnTo>
                <a:lnTo>
                  <a:pt x="694266" y="8467"/>
                </a:lnTo>
                <a:lnTo>
                  <a:pt x="711200" y="8467"/>
                </a:lnTo>
                <a:lnTo>
                  <a:pt x="728133" y="8467"/>
                </a:lnTo>
                <a:lnTo>
                  <a:pt x="753533" y="8467"/>
                </a:lnTo>
                <a:lnTo>
                  <a:pt x="762000" y="8467"/>
                </a:lnTo>
                <a:lnTo>
                  <a:pt x="778933" y="8467"/>
                </a:lnTo>
                <a:lnTo>
                  <a:pt x="795866" y="8467"/>
                </a:lnTo>
                <a:lnTo>
                  <a:pt x="812800" y="8467"/>
                </a:lnTo>
                <a:lnTo>
                  <a:pt x="829733" y="8467"/>
                </a:lnTo>
                <a:lnTo>
                  <a:pt x="846666" y="8467"/>
                </a:lnTo>
                <a:lnTo>
                  <a:pt x="863600" y="8467"/>
                </a:lnTo>
                <a:lnTo>
                  <a:pt x="872066" y="8467"/>
                </a:lnTo>
                <a:lnTo>
                  <a:pt x="889000" y="8467"/>
                </a:lnTo>
                <a:lnTo>
                  <a:pt x="905933" y="8467"/>
                </a:lnTo>
                <a:lnTo>
                  <a:pt x="914400" y="8467"/>
                </a:lnTo>
                <a:lnTo>
                  <a:pt x="931333" y="8467"/>
                </a:lnTo>
                <a:lnTo>
                  <a:pt x="939800" y="0"/>
                </a:lnTo>
                <a:lnTo>
                  <a:pt x="948266" y="0"/>
                </a:lnTo>
                <a:lnTo>
                  <a:pt x="948266" y="0"/>
                </a:lnTo>
                <a:lnTo>
                  <a:pt x="956733" y="0"/>
                </a:lnTo>
                <a:lnTo>
                  <a:pt x="956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3302000" y="1430867"/>
            <a:ext cx="186268" cy="1"/>
          </a:xfrm>
          <a:custGeom>
            <a:avLst/>
            <a:gdLst/>
            <a:ahLst/>
            <a:cxnLst/>
            <a:rect l="0" t="0" r="0" b="0"/>
            <a:pathLst>
              <a:path w="186268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3302000" y="1515533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16934"/>
                </a:move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3598333" y="1185333"/>
            <a:ext cx="84668" cy="668868"/>
          </a:xfrm>
          <a:custGeom>
            <a:avLst/>
            <a:gdLst/>
            <a:ahLst/>
            <a:cxnLst/>
            <a:rect l="0" t="0" r="0" b="0"/>
            <a:pathLst>
              <a:path w="84668" h="668868">
                <a:moveTo>
                  <a:pt x="76200" y="16934"/>
                </a:moveTo>
                <a:lnTo>
                  <a:pt x="76200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4"/>
                </a:lnTo>
                <a:lnTo>
                  <a:pt x="84667" y="25400"/>
                </a:lnTo>
                <a:lnTo>
                  <a:pt x="84667" y="42334"/>
                </a:lnTo>
                <a:lnTo>
                  <a:pt x="84667" y="50800"/>
                </a:lnTo>
                <a:lnTo>
                  <a:pt x="76200" y="67734"/>
                </a:lnTo>
                <a:lnTo>
                  <a:pt x="76200" y="84667"/>
                </a:lnTo>
                <a:lnTo>
                  <a:pt x="76200" y="101600"/>
                </a:lnTo>
                <a:lnTo>
                  <a:pt x="67734" y="127000"/>
                </a:lnTo>
                <a:lnTo>
                  <a:pt x="67734" y="143934"/>
                </a:lnTo>
                <a:lnTo>
                  <a:pt x="59267" y="169334"/>
                </a:lnTo>
                <a:lnTo>
                  <a:pt x="50800" y="194734"/>
                </a:lnTo>
                <a:lnTo>
                  <a:pt x="42334" y="211667"/>
                </a:lnTo>
                <a:lnTo>
                  <a:pt x="33867" y="237067"/>
                </a:lnTo>
                <a:lnTo>
                  <a:pt x="33867" y="262467"/>
                </a:lnTo>
                <a:lnTo>
                  <a:pt x="25400" y="287867"/>
                </a:lnTo>
                <a:lnTo>
                  <a:pt x="25400" y="313267"/>
                </a:lnTo>
                <a:lnTo>
                  <a:pt x="25400" y="338667"/>
                </a:lnTo>
                <a:lnTo>
                  <a:pt x="16934" y="364067"/>
                </a:lnTo>
                <a:lnTo>
                  <a:pt x="16934" y="389467"/>
                </a:lnTo>
                <a:lnTo>
                  <a:pt x="16934" y="406400"/>
                </a:lnTo>
                <a:lnTo>
                  <a:pt x="8467" y="431800"/>
                </a:lnTo>
                <a:lnTo>
                  <a:pt x="8467" y="457200"/>
                </a:lnTo>
                <a:lnTo>
                  <a:pt x="8467" y="474134"/>
                </a:lnTo>
                <a:lnTo>
                  <a:pt x="0" y="499534"/>
                </a:lnTo>
                <a:lnTo>
                  <a:pt x="0" y="516467"/>
                </a:lnTo>
                <a:lnTo>
                  <a:pt x="0" y="533400"/>
                </a:lnTo>
                <a:lnTo>
                  <a:pt x="0" y="550334"/>
                </a:lnTo>
                <a:lnTo>
                  <a:pt x="0" y="567267"/>
                </a:lnTo>
                <a:lnTo>
                  <a:pt x="0" y="592667"/>
                </a:lnTo>
                <a:lnTo>
                  <a:pt x="0" y="609600"/>
                </a:lnTo>
                <a:lnTo>
                  <a:pt x="8467" y="626534"/>
                </a:lnTo>
                <a:lnTo>
                  <a:pt x="8467" y="643467"/>
                </a:lnTo>
                <a:lnTo>
                  <a:pt x="8467" y="651934"/>
                </a:lnTo>
                <a:lnTo>
                  <a:pt x="8467" y="660400"/>
                </a:lnTo>
                <a:lnTo>
                  <a:pt x="8467" y="660400"/>
                </a:lnTo>
                <a:lnTo>
                  <a:pt x="16934" y="668867"/>
                </a:lnTo>
                <a:lnTo>
                  <a:pt x="16934" y="668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39" y="736483"/>
            <a:ext cx="11359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Find the equation of the hyperbola with foci at (1, -5) and (1, 1) and whose transverse axis is 4 units long.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940" y="90152"/>
            <a:ext cx="2337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Example #1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04333" y="1286933"/>
            <a:ext cx="160868" cy="338668"/>
          </a:xfrm>
          <a:custGeom>
            <a:avLst/>
            <a:gdLst/>
            <a:ahLst/>
            <a:cxnLst/>
            <a:rect l="0" t="0" r="0" b="0"/>
            <a:pathLst>
              <a:path w="160868" h="338668">
                <a:moveTo>
                  <a:pt x="160867" y="59267"/>
                </a:moveTo>
                <a:lnTo>
                  <a:pt x="160867" y="59267"/>
                </a:lnTo>
                <a:lnTo>
                  <a:pt x="160867" y="59267"/>
                </a:lnTo>
                <a:lnTo>
                  <a:pt x="160867" y="67734"/>
                </a:lnTo>
                <a:lnTo>
                  <a:pt x="152400" y="67734"/>
                </a:lnTo>
                <a:lnTo>
                  <a:pt x="152400" y="67734"/>
                </a:lnTo>
                <a:lnTo>
                  <a:pt x="160867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76200"/>
                </a:lnTo>
                <a:lnTo>
                  <a:pt x="152400" y="76200"/>
                </a:lnTo>
                <a:lnTo>
                  <a:pt x="143934" y="67734"/>
                </a:lnTo>
                <a:lnTo>
                  <a:pt x="143934" y="59267"/>
                </a:lnTo>
                <a:lnTo>
                  <a:pt x="135467" y="50800"/>
                </a:lnTo>
                <a:lnTo>
                  <a:pt x="135467" y="42334"/>
                </a:lnTo>
                <a:lnTo>
                  <a:pt x="127000" y="33867"/>
                </a:lnTo>
                <a:lnTo>
                  <a:pt x="127000" y="25400"/>
                </a:lnTo>
                <a:lnTo>
                  <a:pt x="118534" y="16934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93134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4" y="50800"/>
                </a:lnTo>
                <a:lnTo>
                  <a:pt x="33867" y="59267"/>
                </a:lnTo>
                <a:lnTo>
                  <a:pt x="25400" y="76200"/>
                </a:lnTo>
                <a:lnTo>
                  <a:pt x="16934" y="93134"/>
                </a:lnTo>
                <a:lnTo>
                  <a:pt x="8467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8467" y="262467"/>
                </a:lnTo>
                <a:lnTo>
                  <a:pt x="16934" y="279400"/>
                </a:lnTo>
                <a:lnTo>
                  <a:pt x="25400" y="296334"/>
                </a:lnTo>
                <a:lnTo>
                  <a:pt x="33867" y="313267"/>
                </a:lnTo>
                <a:lnTo>
                  <a:pt x="42334" y="321734"/>
                </a:lnTo>
                <a:lnTo>
                  <a:pt x="59267" y="330200"/>
                </a:lnTo>
                <a:lnTo>
                  <a:pt x="76200" y="338667"/>
                </a:lnTo>
                <a:lnTo>
                  <a:pt x="84667" y="338667"/>
                </a:lnTo>
                <a:lnTo>
                  <a:pt x="101600" y="338667"/>
                </a:lnTo>
                <a:lnTo>
                  <a:pt x="110067" y="330200"/>
                </a:lnTo>
                <a:lnTo>
                  <a:pt x="127000" y="321734"/>
                </a:lnTo>
                <a:lnTo>
                  <a:pt x="143934" y="313267"/>
                </a:lnTo>
                <a:lnTo>
                  <a:pt x="143934" y="313267"/>
                </a:lnTo>
                <a:lnTo>
                  <a:pt x="152400" y="313267"/>
                </a:lnTo>
                <a:lnTo>
                  <a:pt x="15240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024467" y="1371600"/>
            <a:ext cx="160867" cy="211668"/>
          </a:xfrm>
          <a:custGeom>
            <a:avLst/>
            <a:gdLst/>
            <a:ahLst/>
            <a:cxnLst/>
            <a:rect l="0" t="0" r="0" b="0"/>
            <a:pathLst>
              <a:path w="160867" h="211668">
                <a:moveTo>
                  <a:pt x="0" y="76200"/>
                </a:move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6" y="84667"/>
                </a:lnTo>
                <a:lnTo>
                  <a:pt x="8466" y="84667"/>
                </a:lnTo>
                <a:lnTo>
                  <a:pt x="16933" y="84667"/>
                </a:lnTo>
                <a:lnTo>
                  <a:pt x="25400" y="84667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67733" y="67733"/>
                </a:lnTo>
                <a:lnTo>
                  <a:pt x="76200" y="76200"/>
                </a:lnTo>
                <a:lnTo>
                  <a:pt x="84666" y="76200"/>
                </a:lnTo>
                <a:lnTo>
                  <a:pt x="93133" y="76200"/>
                </a:lnTo>
                <a:lnTo>
                  <a:pt x="101600" y="84667"/>
                </a:lnTo>
                <a:lnTo>
                  <a:pt x="110066" y="84667"/>
                </a:lnTo>
                <a:lnTo>
                  <a:pt x="118533" y="93133"/>
                </a:lnTo>
                <a:lnTo>
                  <a:pt x="127000" y="93133"/>
                </a:lnTo>
                <a:lnTo>
                  <a:pt x="135466" y="101600"/>
                </a:lnTo>
                <a:lnTo>
                  <a:pt x="135466" y="101600"/>
                </a:lnTo>
                <a:lnTo>
                  <a:pt x="143933" y="101600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52400" y="93133"/>
                </a:lnTo>
                <a:lnTo>
                  <a:pt x="152400" y="84667"/>
                </a:lnTo>
                <a:lnTo>
                  <a:pt x="152400" y="84667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59267"/>
                </a:lnTo>
                <a:lnTo>
                  <a:pt x="135466" y="42333"/>
                </a:lnTo>
                <a:lnTo>
                  <a:pt x="127000" y="33867"/>
                </a:lnTo>
                <a:lnTo>
                  <a:pt x="127000" y="25400"/>
                </a:lnTo>
                <a:lnTo>
                  <a:pt x="118533" y="16933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18533"/>
                </a:lnTo>
                <a:lnTo>
                  <a:pt x="16933" y="127000"/>
                </a:lnTo>
                <a:lnTo>
                  <a:pt x="25400" y="143933"/>
                </a:lnTo>
                <a:lnTo>
                  <a:pt x="25400" y="152400"/>
                </a:lnTo>
                <a:lnTo>
                  <a:pt x="33866" y="169333"/>
                </a:lnTo>
                <a:lnTo>
                  <a:pt x="42333" y="177800"/>
                </a:lnTo>
                <a:lnTo>
                  <a:pt x="50800" y="186267"/>
                </a:lnTo>
                <a:lnTo>
                  <a:pt x="67733" y="194733"/>
                </a:lnTo>
                <a:lnTo>
                  <a:pt x="76200" y="203200"/>
                </a:lnTo>
                <a:lnTo>
                  <a:pt x="84666" y="203200"/>
                </a:lnTo>
                <a:lnTo>
                  <a:pt x="93133" y="211667"/>
                </a:lnTo>
                <a:lnTo>
                  <a:pt x="110066" y="211667"/>
                </a:lnTo>
                <a:lnTo>
                  <a:pt x="127000" y="203200"/>
                </a:lnTo>
                <a:lnTo>
                  <a:pt x="135466" y="203200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60866" y="194733"/>
                </a:lnTo>
                <a:lnTo>
                  <a:pt x="160866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86933" y="1354667"/>
            <a:ext cx="194735" cy="228601"/>
          </a:xfrm>
          <a:custGeom>
            <a:avLst/>
            <a:gdLst/>
            <a:ahLst/>
            <a:cxnLst/>
            <a:rect l="0" t="0" r="0" b="0"/>
            <a:pathLst>
              <a:path w="194735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86266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6"/>
                </a:lnTo>
                <a:lnTo>
                  <a:pt x="16934" y="194733"/>
                </a:lnTo>
                <a:lnTo>
                  <a:pt x="16934" y="177800"/>
                </a:lnTo>
                <a:lnTo>
                  <a:pt x="16934" y="160866"/>
                </a:lnTo>
                <a:lnTo>
                  <a:pt x="25400" y="135466"/>
                </a:lnTo>
                <a:lnTo>
                  <a:pt x="25400" y="118533"/>
                </a:lnTo>
                <a:lnTo>
                  <a:pt x="33867" y="93133"/>
                </a:lnTo>
                <a:lnTo>
                  <a:pt x="42334" y="76200"/>
                </a:lnTo>
                <a:lnTo>
                  <a:pt x="42334" y="59266"/>
                </a:lnTo>
                <a:lnTo>
                  <a:pt x="50800" y="42333"/>
                </a:lnTo>
                <a:lnTo>
                  <a:pt x="59267" y="25400"/>
                </a:lnTo>
                <a:lnTo>
                  <a:pt x="76200" y="16933"/>
                </a:lnTo>
                <a:lnTo>
                  <a:pt x="84667" y="8466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42333"/>
                </a:lnTo>
                <a:lnTo>
                  <a:pt x="135467" y="59266"/>
                </a:lnTo>
                <a:lnTo>
                  <a:pt x="135467" y="76200"/>
                </a:lnTo>
                <a:lnTo>
                  <a:pt x="143934" y="93133"/>
                </a:lnTo>
                <a:lnTo>
                  <a:pt x="143934" y="118533"/>
                </a:lnTo>
                <a:lnTo>
                  <a:pt x="143934" y="135466"/>
                </a:lnTo>
                <a:lnTo>
                  <a:pt x="143934" y="152400"/>
                </a:lnTo>
                <a:lnTo>
                  <a:pt x="143934" y="169333"/>
                </a:lnTo>
                <a:lnTo>
                  <a:pt x="143934" y="186266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60867" y="211666"/>
                </a:lnTo>
                <a:lnTo>
                  <a:pt x="169334" y="211666"/>
                </a:lnTo>
                <a:lnTo>
                  <a:pt x="177800" y="220133"/>
                </a:lnTo>
                <a:lnTo>
                  <a:pt x="186267" y="211666"/>
                </a:lnTo>
                <a:lnTo>
                  <a:pt x="186267" y="211666"/>
                </a:lnTo>
                <a:lnTo>
                  <a:pt x="194734" y="211666"/>
                </a:lnTo>
                <a:lnTo>
                  <a:pt x="194734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08667" y="1219200"/>
            <a:ext cx="25401" cy="347134"/>
          </a:xfrm>
          <a:custGeom>
            <a:avLst/>
            <a:gdLst/>
            <a:ahLst/>
            <a:cxnLst/>
            <a:rect l="0" t="0" r="0" b="0"/>
            <a:pathLst>
              <a:path w="25401" h="3471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16933" y="110067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203200"/>
                </a:lnTo>
                <a:lnTo>
                  <a:pt x="16933" y="237067"/>
                </a:lnTo>
                <a:lnTo>
                  <a:pt x="25400" y="262467"/>
                </a:lnTo>
                <a:lnTo>
                  <a:pt x="25400" y="287867"/>
                </a:lnTo>
                <a:lnTo>
                  <a:pt x="25400" y="304800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47133"/>
                </a:lnTo>
                <a:lnTo>
                  <a:pt x="25400" y="347133"/>
                </a:lnTo>
                <a:lnTo>
                  <a:pt x="25400" y="347133"/>
                </a:lnTo>
                <a:lnTo>
                  <a:pt x="16933" y="347133"/>
                </a:lnTo>
                <a:lnTo>
                  <a:pt x="16933" y="347133"/>
                </a:lnTo>
                <a:lnTo>
                  <a:pt x="16933" y="347133"/>
                </a:lnTo>
                <a:lnTo>
                  <a:pt x="16933" y="338667"/>
                </a:lnTo>
                <a:lnTo>
                  <a:pt x="16933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32467" y="1397000"/>
            <a:ext cx="203201" cy="42334"/>
          </a:xfrm>
          <a:custGeom>
            <a:avLst/>
            <a:gdLst/>
            <a:ahLst/>
            <a:cxnLst/>
            <a:rect l="0" t="0" r="0" b="0"/>
            <a:pathLst>
              <a:path w="203201" h="42334">
                <a:moveTo>
                  <a:pt x="8466" y="42333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16933" y="25400"/>
                </a:lnTo>
                <a:lnTo>
                  <a:pt x="33866" y="25400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0"/>
                </a:lnTo>
                <a:lnTo>
                  <a:pt x="177800" y="0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52600" y="1388533"/>
            <a:ext cx="177801" cy="220135"/>
          </a:xfrm>
          <a:custGeom>
            <a:avLst/>
            <a:gdLst/>
            <a:ahLst/>
            <a:cxnLst/>
            <a:rect l="0" t="0" r="0" b="0"/>
            <a:pathLst>
              <a:path w="177801" h="220135">
                <a:moveTo>
                  <a:pt x="16933" y="67734"/>
                </a:moveTo>
                <a:lnTo>
                  <a:pt x="25400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33867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76200" y="76200"/>
                </a:lnTo>
                <a:lnTo>
                  <a:pt x="84667" y="67734"/>
                </a:lnTo>
                <a:lnTo>
                  <a:pt x="93133" y="67734"/>
                </a:lnTo>
                <a:lnTo>
                  <a:pt x="110067" y="59267"/>
                </a:lnTo>
                <a:lnTo>
                  <a:pt x="118533" y="59267"/>
                </a:lnTo>
                <a:lnTo>
                  <a:pt x="127000" y="50800"/>
                </a:lnTo>
                <a:lnTo>
                  <a:pt x="135467" y="50800"/>
                </a:lnTo>
                <a:lnTo>
                  <a:pt x="143933" y="42334"/>
                </a:lnTo>
                <a:lnTo>
                  <a:pt x="152400" y="42334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0867" y="25400"/>
                </a:lnTo>
                <a:lnTo>
                  <a:pt x="152400" y="16934"/>
                </a:lnTo>
                <a:lnTo>
                  <a:pt x="152400" y="16934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7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16933" y="177800"/>
                </a:lnTo>
                <a:lnTo>
                  <a:pt x="25400" y="194734"/>
                </a:lnTo>
                <a:lnTo>
                  <a:pt x="33867" y="203200"/>
                </a:lnTo>
                <a:lnTo>
                  <a:pt x="50800" y="211667"/>
                </a:lnTo>
                <a:lnTo>
                  <a:pt x="59267" y="220134"/>
                </a:lnTo>
                <a:lnTo>
                  <a:pt x="76200" y="220134"/>
                </a:lnTo>
                <a:lnTo>
                  <a:pt x="93133" y="220134"/>
                </a:lnTo>
                <a:lnTo>
                  <a:pt x="110067" y="220134"/>
                </a:lnTo>
                <a:lnTo>
                  <a:pt x="127000" y="211667"/>
                </a:lnTo>
                <a:lnTo>
                  <a:pt x="143933" y="211667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77800" y="186267"/>
                </a:lnTo>
                <a:lnTo>
                  <a:pt x="1778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15067" y="1380067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86266"/>
                </a:lnTo>
                <a:lnTo>
                  <a:pt x="8466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0" y="177800"/>
                </a:lnTo>
                <a:lnTo>
                  <a:pt x="0" y="160866"/>
                </a:lnTo>
                <a:lnTo>
                  <a:pt x="0" y="135466"/>
                </a:lnTo>
                <a:lnTo>
                  <a:pt x="8466" y="118533"/>
                </a:lnTo>
                <a:lnTo>
                  <a:pt x="8466" y="101600"/>
                </a:lnTo>
                <a:lnTo>
                  <a:pt x="16933" y="76200"/>
                </a:lnTo>
                <a:lnTo>
                  <a:pt x="16933" y="67733"/>
                </a:lnTo>
                <a:lnTo>
                  <a:pt x="25400" y="50800"/>
                </a:lnTo>
                <a:lnTo>
                  <a:pt x="33866" y="42333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8466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97667" y="1117600"/>
            <a:ext cx="160867" cy="524934"/>
          </a:xfrm>
          <a:custGeom>
            <a:avLst/>
            <a:gdLst/>
            <a:ahLst/>
            <a:cxnLst/>
            <a:rect l="0" t="0" r="0" b="0"/>
            <a:pathLst>
              <a:path w="160867" h="524934">
                <a:moveTo>
                  <a:pt x="160866" y="0"/>
                </a:move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35466" y="16933"/>
                </a:lnTo>
                <a:lnTo>
                  <a:pt x="127000" y="25400"/>
                </a:lnTo>
                <a:lnTo>
                  <a:pt x="118533" y="33867"/>
                </a:lnTo>
                <a:lnTo>
                  <a:pt x="101600" y="50800"/>
                </a:lnTo>
                <a:lnTo>
                  <a:pt x="93133" y="67733"/>
                </a:lnTo>
                <a:lnTo>
                  <a:pt x="76200" y="93133"/>
                </a:lnTo>
                <a:lnTo>
                  <a:pt x="67733" y="110067"/>
                </a:lnTo>
                <a:lnTo>
                  <a:pt x="50800" y="135467"/>
                </a:lnTo>
                <a:lnTo>
                  <a:pt x="42333" y="169333"/>
                </a:lnTo>
                <a:lnTo>
                  <a:pt x="33866" y="194733"/>
                </a:lnTo>
                <a:lnTo>
                  <a:pt x="16933" y="220133"/>
                </a:lnTo>
                <a:lnTo>
                  <a:pt x="8466" y="254000"/>
                </a:lnTo>
                <a:lnTo>
                  <a:pt x="8466" y="279400"/>
                </a:lnTo>
                <a:lnTo>
                  <a:pt x="0" y="313267"/>
                </a:lnTo>
                <a:lnTo>
                  <a:pt x="0" y="338667"/>
                </a:lnTo>
                <a:lnTo>
                  <a:pt x="0" y="364067"/>
                </a:lnTo>
                <a:lnTo>
                  <a:pt x="8466" y="389467"/>
                </a:lnTo>
                <a:lnTo>
                  <a:pt x="16933" y="414867"/>
                </a:lnTo>
                <a:lnTo>
                  <a:pt x="25400" y="431800"/>
                </a:lnTo>
                <a:lnTo>
                  <a:pt x="33866" y="457200"/>
                </a:lnTo>
                <a:lnTo>
                  <a:pt x="50800" y="474133"/>
                </a:lnTo>
                <a:lnTo>
                  <a:pt x="67733" y="491067"/>
                </a:lnTo>
                <a:lnTo>
                  <a:pt x="84666" y="508000"/>
                </a:lnTo>
                <a:lnTo>
                  <a:pt x="101600" y="516467"/>
                </a:lnTo>
                <a:lnTo>
                  <a:pt x="127000" y="524933"/>
                </a:lnTo>
                <a:lnTo>
                  <a:pt x="127000" y="524933"/>
                </a:lnTo>
                <a:lnTo>
                  <a:pt x="135466" y="524933"/>
                </a:lnTo>
                <a:lnTo>
                  <a:pt x="135466" y="524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29467" y="1075267"/>
            <a:ext cx="16934" cy="186267"/>
          </a:xfrm>
          <a:custGeom>
            <a:avLst/>
            <a:gdLst/>
            <a:ahLst/>
            <a:cxnLst/>
            <a:rect l="0" t="0" r="0" b="0"/>
            <a:pathLst>
              <a:path w="16934" h="186267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52400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86266"/>
                </a:lnTo>
                <a:lnTo>
                  <a:pt x="16933" y="186266"/>
                </a:lnTo>
                <a:lnTo>
                  <a:pt x="16933" y="186266"/>
                </a:lnTo>
                <a:lnTo>
                  <a:pt x="16933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81867" y="1058333"/>
            <a:ext cx="42334" cy="169335"/>
          </a:xfrm>
          <a:custGeom>
            <a:avLst/>
            <a:gdLst/>
            <a:ahLst/>
            <a:cxnLst/>
            <a:rect l="0" t="0" r="0" b="0"/>
            <a:pathLst>
              <a:path w="42334" h="1693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16934"/>
                </a:lnTo>
                <a:lnTo>
                  <a:pt x="33866" y="25400"/>
                </a:lnTo>
                <a:lnTo>
                  <a:pt x="33866" y="42334"/>
                </a:lnTo>
                <a:lnTo>
                  <a:pt x="33866" y="50800"/>
                </a:lnTo>
                <a:lnTo>
                  <a:pt x="33866" y="67734"/>
                </a:lnTo>
                <a:lnTo>
                  <a:pt x="33866" y="76200"/>
                </a:lnTo>
                <a:lnTo>
                  <a:pt x="33866" y="101600"/>
                </a:lnTo>
                <a:lnTo>
                  <a:pt x="42333" y="110067"/>
                </a:lnTo>
                <a:lnTo>
                  <a:pt x="42333" y="127000"/>
                </a:lnTo>
                <a:lnTo>
                  <a:pt x="42333" y="135467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60867"/>
                </a:lnTo>
                <a:lnTo>
                  <a:pt x="42333" y="169334"/>
                </a:lnTo>
                <a:lnTo>
                  <a:pt x="42333" y="169334"/>
                </a:lnTo>
                <a:lnTo>
                  <a:pt x="42333" y="169334"/>
                </a:lnTo>
                <a:lnTo>
                  <a:pt x="42333" y="169334"/>
                </a:lnTo>
                <a:lnTo>
                  <a:pt x="42333" y="160867"/>
                </a:lnTo>
                <a:lnTo>
                  <a:pt x="42333" y="160867"/>
                </a:lnTo>
                <a:lnTo>
                  <a:pt x="42333" y="160867"/>
                </a:lnTo>
                <a:lnTo>
                  <a:pt x="42333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031067" y="1134533"/>
            <a:ext cx="169334" cy="16935"/>
          </a:xfrm>
          <a:custGeom>
            <a:avLst/>
            <a:gdLst/>
            <a:ahLst/>
            <a:cxnLst/>
            <a:rect l="0" t="0" r="0" b="0"/>
            <a:pathLst>
              <a:path w="169334" h="16935">
                <a:moveTo>
                  <a:pt x="25400" y="16934"/>
                </a:moveTo>
                <a:lnTo>
                  <a:pt x="16933" y="16934"/>
                </a:lnTo>
                <a:lnTo>
                  <a:pt x="16933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43933" y="16934"/>
                </a:lnTo>
                <a:lnTo>
                  <a:pt x="152400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302000" y="1049867"/>
            <a:ext cx="33868" cy="186267"/>
          </a:xfrm>
          <a:custGeom>
            <a:avLst/>
            <a:gdLst/>
            <a:ahLst/>
            <a:cxnLst/>
            <a:rect l="0" t="0" r="0" b="0"/>
            <a:pathLst>
              <a:path w="33868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27000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60866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86266"/>
                </a:lnTo>
                <a:lnTo>
                  <a:pt x="33867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36333" y="1320800"/>
            <a:ext cx="584201" cy="33868"/>
          </a:xfrm>
          <a:custGeom>
            <a:avLst/>
            <a:gdLst/>
            <a:ahLst/>
            <a:cxnLst/>
            <a:rect l="0" t="0" r="0" b="0"/>
            <a:pathLst>
              <a:path w="584201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86267" y="16933"/>
                </a:lnTo>
                <a:lnTo>
                  <a:pt x="220134" y="16933"/>
                </a:lnTo>
                <a:lnTo>
                  <a:pt x="254000" y="16933"/>
                </a:lnTo>
                <a:lnTo>
                  <a:pt x="287867" y="16933"/>
                </a:lnTo>
                <a:lnTo>
                  <a:pt x="321734" y="16933"/>
                </a:lnTo>
                <a:lnTo>
                  <a:pt x="355600" y="16933"/>
                </a:lnTo>
                <a:lnTo>
                  <a:pt x="389467" y="16933"/>
                </a:lnTo>
                <a:lnTo>
                  <a:pt x="423334" y="16933"/>
                </a:lnTo>
                <a:lnTo>
                  <a:pt x="457200" y="16933"/>
                </a:lnTo>
                <a:lnTo>
                  <a:pt x="491067" y="16933"/>
                </a:lnTo>
                <a:lnTo>
                  <a:pt x="516467" y="16933"/>
                </a:lnTo>
                <a:lnTo>
                  <a:pt x="533400" y="25400"/>
                </a:lnTo>
                <a:lnTo>
                  <a:pt x="558800" y="25400"/>
                </a:lnTo>
                <a:lnTo>
                  <a:pt x="567267" y="33867"/>
                </a:lnTo>
                <a:lnTo>
                  <a:pt x="575734" y="33867"/>
                </a:lnTo>
                <a:lnTo>
                  <a:pt x="575734" y="33867"/>
                </a:lnTo>
                <a:lnTo>
                  <a:pt x="584200" y="33867"/>
                </a:lnTo>
                <a:lnTo>
                  <a:pt x="5842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022600" y="1413933"/>
            <a:ext cx="254001" cy="177801"/>
          </a:xfrm>
          <a:custGeom>
            <a:avLst/>
            <a:gdLst/>
            <a:ahLst/>
            <a:cxnLst/>
            <a:rect l="0" t="0" r="0" b="0"/>
            <a:pathLst>
              <a:path w="254001" h="177801">
                <a:moveTo>
                  <a:pt x="16933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8467"/>
                </a:lnTo>
                <a:lnTo>
                  <a:pt x="143933" y="16934"/>
                </a:lnTo>
                <a:lnTo>
                  <a:pt x="152400" y="16934"/>
                </a:lnTo>
                <a:lnTo>
                  <a:pt x="152400" y="25400"/>
                </a:lnTo>
                <a:lnTo>
                  <a:pt x="160867" y="33867"/>
                </a:lnTo>
                <a:lnTo>
                  <a:pt x="152400" y="42334"/>
                </a:lnTo>
                <a:lnTo>
                  <a:pt x="152400" y="50800"/>
                </a:lnTo>
                <a:lnTo>
                  <a:pt x="143933" y="59267"/>
                </a:lnTo>
                <a:lnTo>
                  <a:pt x="135467" y="67734"/>
                </a:lnTo>
                <a:lnTo>
                  <a:pt x="118533" y="76200"/>
                </a:lnTo>
                <a:lnTo>
                  <a:pt x="110067" y="84667"/>
                </a:lnTo>
                <a:lnTo>
                  <a:pt x="93133" y="93134"/>
                </a:lnTo>
                <a:lnTo>
                  <a:pt x="76200" y="110067"/>
                </a:lnTo>
                <a:lnTo>
                  <a:pt x="59267" y="118534"/>
                </a:lnTo>
                <a:lnTo>
                  <a:pt x="42333" y="127000"/>
                </a:lnTo>
                <a:lnTo>
                  <a:pt x="33867" y="135467"/>
                </a:lnTo>
                <a:lnTo>
                  <a:pt x="25400" y="143934"/>
                </a:lnTo>
                <a:lnTo>
                  <a:pt x="16933" y="152400"/>
                </a:lnTo>
                <a:lnTo>
                  <a:pt x="8467" y="160867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8467" y="177800"/>
                </a:lnTo>
                <a:lnTo>
                  <a:pt x="16933" y="177800"/>
                </a:lnTo>
                <a:lnTo>
                  <a:pt x="33867" y="177800"/>
                </a:lnTo>
                <a:lnTo>
                  <a:pt x="42333" y="177800"/>
                </a:lnTo>
                <a:lnTo>
                  <a:pt x="59267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3" y="177800"/>
                </a:lnTo>
                <a:lnTo>
                  <a:pt x="143933" y="169334"/>
                </a:lnTo>
                <a:lnTo>
                  <a:pt x="160867" y="169334"/>
                </a:lnTo>
                <a:lnTo>
                  <a:pt x="177800" y="169334"/>
                </a:lnTo>
                <a:lnTo>
                  <a:pt x="203200" y="169334"/>
                </a:lnTo>
                <a:lnTo>
                  <a:pt x="211667" y="169334"/>
                </a:lnTo>
                <a:lnTo>
                  <a:pt x="228600" y="160867"/>
                </a:lnTo>
                <a:lnTo>
                  <a:pt x="237067" y="160867"/>
                </a:lnTo>
                <a:lnTo>
                  <a:pt x="245533" y="169334"/>
                </a:lnTo>
                <a:lnTo>
                  <a:pt x="254000" y="169334"/>
                </a:lnTo>
                <a:lnTo>
                  <a:pt x="254000" y="169334"/>
                </a:lnTo>
                <a:lnTo>
                  <a:pt x="254000" y="160867"/>
                </a:lnTo>
                <a:lnTo>
                  <a:pt x="254000" y="160867"/>
                </a:lnTo>
                <a:lnTo>
                  <a:pt x="254000" y="160867"/>
                </a:lnTo>
                <a:lnTo>
                  <a:pt x="254000" y="160867"/>
                </a:lnTo>
                <a:lnTo>
                  <a:pt x="254000" y="160867"/>
                </a:lnTo>
                <a:lnTo>
                  <a:pt x="254000" y="160867"/>
                </a:lnTo>
                <a:lnTo>
                  <a:pt x="254000" y="169334"/>
                </a:lnTo>
                <a:lnTo>
                  <a:pt x="254000" y="169334"/>
                </a:lnTo>
                <a:lnTo>
                  <a:pt x="245533" y="169334"/>
                </a:lnTo>
                <a:lnTo>
                  <a:pt x="245533" y="169334"/>
                </a:lnTo>
                <a:lnTo>
                  <a:pt x="237067" y="169334"/>
                </a:lnTo>
                <a:lnTo>
                  <a:pt x="237067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530600" y="1532467"/>
            <a:ext cx="59268" cy="152401"/>
          </a:xfrm>
          <a:custGeom>
            <a:avLst/>
            <a:gdLst/>
            <a:ahLst/>
            <a:cxnLst/>
            <a:rect l="0" t="0" r="0" b="0"/>
            <a:pathLst>
              <a:path w="59268" h="152401">
                <a:moveTo>
                  <a:pt x="33867" y="0"/>
                </a:moveTo>
                <a:lnTo>
                  <a:pt x="42333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33866"/>
                </a:lnTo>
                <a:lnTo>
                  <a:pt x="59267" y="42333"/>
                </a:lnTo>
                <a:lnTo>
                  <a:pt x="59267" y="59266"/>
                </a:lnTo>
                <a:lnTo>
                  <a:pt x="50800" y="76200"/>
                </a:lnTo>
                <a:lnTo>
                  <a:pt x="50800" y="93133"/>
                </a:lnTo>
                <a:lnTo>
                  <a:pt x="42333" y="101600"/>
                </a:lnTo>
                <a:lnTo>
                  <a:pt x="33867" y="118533"/>
                </a:lnTo>
                <a:lnTo>
                  <a:pt x="16933" y="135466"/>
                </a:lnTo>
                <a:lnTo>
                  <a:pt x="8467" y="143933"/>
                </a:lnTo>
                <a:lnTo>
                  <a:pt x="8467" y="143933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835400" y="12361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064000" y="1134533"/>
            <a:ext cx="143934" cy="203201"/>
          </a:xfrm>
          <a:custGeom>
            <a:avLst/>
            <a:gdLst/>
            <a:ahLst/>
            <a:cxnLst/>
            <a:rect l="0" t="0" r="0" b="0"/>
            <a:pathLst>
              <a:path w="143934" h="203201">
                <a:moveTo>
                  <a:pt x="8467" y="8467"/>
                </a:move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93134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3" y="84667"/>
                </a:lnTo>
                <a:lnTo>
                  <a:pt x="59267" y="76200"/>
                </a:lnTo>
                <a:lnTo>
                  <a:pt x="76200" y="76200"/>
                </a:lnTo>
                <a:lnTo>
                  <a:pt x="93133" y="76200"/>
                </a:lnTo>
                <a:lnTo>
                  <a:pt x="101600" y="76200"/>
                </a:lnTo>
                <a:lnTo>
                  <a:pt x="110067" y="84667"/>
                </a:lnTo>
                <a:lnTo>
                  <a:pt x="127000" y="84667"/>
                </a:lnTo>
                <a:lnTo>
                  <a:pt x="135467" y="101600"/>
                </a:lnTo>
                <a:lnTo>
                  <a:pt x="135467" y="110067"/>
                </a:lnTo>
                <a:lnTo>
                  <a:pt x="135467" y="118534"/>
                </a:lnTo>
                <a:lnTo>
                  <a:pt x="143933" y="135467"/>
                </a:lnTo>
                <a:lnTo>
                  <a:pt x="135467" y="152400"/>
                </a:lnTo>
                <a:lnTo>
                  <a:pt x="135467" y="169334"/>
                </a:lnTo>
                <a:lnTo>
                  <a:pt x="127000" y="177800"/>
                </a:lnTo>
                <a:lnTo>
                  <a:pt x="110067" y="186267"/>
                </a:lnTo>
                <a:lnTo>
                  <a:pt x="101600" y="194734"/>
                </a:lnTo>
                <a:lnTo>
                  <a:pt x="93133" y="194734"/>
                </a:lnTo>
                <a:lnTo>
                  <a:pt x="84667" y="203200"/>
                </a:lnTo>
                <a:lnTo>
                  <a:pt x="67733" y="203200"/>
                </a:lnTo>
                <a:lnTo>
                  <a:pt x="59267" y="203200"/>
                </a:lnTo>
                <a:lnTo>
                  <a:pt x="50800" y="203200"/>
                </a:lnTo>
                <a:lnTo>
                  <a:pt x="42333" y="194734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047067" y="1126067"/>
            <a:ext cx="186267" cy="25401"/>
          </a:xfrm>
          <a:custGeom>
            <a:avLst/>
            <a:gdLst/>
            <a:ahLst/>
            <a:cxnLst/>
            <a:rect l="0" t="0" r="0" b="0"/>
            <a:pathLst>
              <a:path w="1862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6" y="0"/>
                </a:lnTo>
                <a:lnTo>
                  <a:pt x="160866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301067" y="1126067"/>
            <a:ext cx="42334" cy="160867"/>
          </a:xfrm>
          <a:custGeom>
            <a:avLst/>
            <a:gdLst/>
            <a:ahLst/>
            <a:cxnLst/>
            <a:rect l="0" t="0" r="0" b="0"/>
            <a:pathLst>
              <a:path w="42334" h="160867">
                <a:moveTo>
                  <a:pt x="42333" y="0"/>
                </a:moveTo>
                <a:lnTo>
                  <a:pt x="42333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33866"/>
                </a:lnTo>
                <a:lnTo>
                  <a:pt x="33866" y="42333"/>
                </a:lnTo>
                <a:lnTo>
                  <a:pt x="33866" y="59266"/>
                </a:lnTo>
                <a:lnTo>
                  <a:pt x="33866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16933" y="135466"/>
                </a:lnTo>
                <a:lnTo>
                  <a:pt x="8466" y="143933"/>
                </a:lnTo>
                <a:lnTo>
                  <a:pt x="8466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224867" y="1227667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6" y="16933"/>
                </a:lnTo>
                <a:lnTo>
                  <a:pt x="135466" y="16933"/>
                </a:lnTo>
                <a:lnTo>
                  <a:pt x="152400" y="16933"/>
                </a:lnTo>
                <a:lnTo>
                  <a:pt x="169333" y="8466"/>
                </a:lnTo>
                <a:lnTo>
                  <a:pt x="169333" y="8466"/>
                </a:lnTo>
                <a:lnTo>
                  <a:pt x="177800" y="8466"/>
                </a:lnTo>
                <a:lnTo>
                  <a:pt x="1778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470400" y="1126067"/>
            <a:ext cx="16934" cy="194734"/>
          </a:xfrm>
          <a:custGeom>
            <a:avLst/>
            <a:gdLst/>
            <a:ahLst/>
            <a:cxnLst/>
            <a:rect l="0" t="0" r="0" b="0"/>
            <a:pathLst>
              <a:path w="16934" h="194734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894667" y="1380067"/>
            <a:ext cx="736601" cy="33867"/>
          </a:xfrm>
          <a:custGeom>
            <a:avLst/>
            <a:gdLst/>
            <a:ahLst/>
            <a:cxnLst/>
            <a:rect l="0" t="0" r="0" b="0"/>
            <a:pathLst>
              <a:path w="736601" h="33867">
                <a:moveTo>
                  <a:pt x="736600" y="16933"/>
                </a:moveTo>
                <a:lnTo>
                  <a:pt x="736600" y="16933"/>
                </a:lnTo>
                <a:lnTo>
                  <a:pt x="728133" y="16933"/>
                </a:lnTo>
                <a:lnTo>
                  <a:pt x="719666" y="16933"/>
                </a:lnTo>
                <a:lnTo>
                  <a:pt x="711200" y="16933"/>
                </a:lnTo>
                <a:lnTo>
                  <a:pt x="702733" y="8466"/>
                </a:lnTo>
                <a:lnTo>
                  <a:pt x="685800" y="8466"/>
                </a:lnTo>
                <a:lnTo>
                  <a:pt x="677333" y="8466"/>
                </a:lnTo>
                <a:lnTo>
                  <a:pt x="651933" y="8466"/>
                </a:lnTo>
                <a:lnTo>
                  <a:pt x="635000" y="0"/>
                </a:lnTo>
                <a:lnTo>
                  <a:pt x="609600" y="0"/>
                </a:lnTo>
                <a:lnTo>
                  <a:pt x="584200" y="0"/>
                </a:lnTo>
                <a:lnTo>
                  <a:pt x="550333" y="0"/>
                </a:lnTo>
                <a:lnTo>
                  <a:pt x="524933" y="0"/>
                </a:lnTo>
                <a:lnTo>
                  <a:pt x="491066" y="0"/>
                </a:lnTo>
                <a:lnTo>
                  <a:pt x="448733" y="0"/>
                </a:lnTo>
                <a:lnTo>
                  <a:pt x="414866" y="0"/>
                </a:lnTo>
                <a:lnTo>
                  <a:pt x="372533" y="0"/>
                </a:lnTo>
                <a:lnTo>
                  <a:pt x="330200" y="8466"/>
                </a:lnTo>
                <a:lnTo>
                  <a:pt x="287866" y="8466"/>
                </a:lnTo>
                <a:lnTo>
                  <a:pt x="254000" y="8466"/>
                </a:lnTo>
                <a:lnTo>
                  <a:pt x="211666" y="16933"/>
                </a:lnTo>
                <a:lnTo>
                  <a:pt x="169333" y="16933"/>
                </a:lnTo>
                <a:lnTo>
                  <a:pt x="135466" y="16933"/>
                </a:lnTo>
                <a:lnTo>
                  <a:pt x="101600" y="25400"/>
                </a:lnTo>
                <a:lnTo>
                  <a:pt x="67733" y="25400"/>
                </a:lnTo>
                <a:lnTo>
                  <a:pt x="42333" y="33866"/>
                </a:lnTo>
                <a:lnTo>
                  <a:pt x="25400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157133" y="1490133"/>
            <a:ext cx="287868" cy="135468"/>
          </a:xfrm>
          <a:custGeom>
            <a:avLst/>
            <a:gdLst/>
            <a:ahLst/>
            <a:cxnLst/>
            <a:rect l="0" t="0" r="0" b="0"/>
            <a:pathLst>
              <a:path w="287868" h="135468">
                <a:moveTo>
                  <a:pt x="50800" y="16934"/>
                </a:moveTo>
                <a:lnTo>
                  <a:pt x="42334" y="16934"/>
                </a:lnTo>
                <a:lnTo>
                  <a:pt x="42334" y="16934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0"/>
                </a:lnTo>
                <a:lnTo>
                  <a:pt x="42334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0867" y="16934"/>
                </a:lnTo>
                <a:lnTo>
                  <a:pt x="177800" y="25400"/>
                </a:lnTo>
                <a:lnTo>
                  <a:pt x="186267" y="33867"/>
                </a:lnTo>
                <a:lnTo>
                  <a:pt x="194734" y="50800"/>
                </a:lnTo>
                <a:lnTo>
                  <a:pt x="194734" y="59267"/>
                </a:lnTo>
                <a:lnTo>
                  <a:pt x="194734" y="76200"/>
                </a:lnTo>
                <a:lnTo>
                  <a:pt x="186267" y="84667"/>
                </a:lnTo>
                <a:lnTo>
                  <a:pt x="177800" y="93134"/>
                </a:lnTo>
                <a:lnTo>
                  <a:pt x="160867" y="110067"/>
                </a:lnTo>
                <a:lnTo>
                  <a:pt x="152400" y="110067"/>
                </a:lnTo>
                <a:lnTo>
                  <a:pt x="127000" y="118534"/>
                </a:lnTo>
                <a:lnTo>
                  <a:pt x="110067" y="127000"/>
                </a:lnTo>
                <a:lnTo>
                  <a:pt x="84667" y="127000"/>
                </a:lnTo>
                <a:lnTo>
                  <a:pt x="67734" y="127000"/>
                </a:lnTo>
                <a:lnTo>
                  <a:pt x="42334" y="135467"/>
                </a:lnTo>
                <a:lnTo>
                  <a:pt x="25400" y="135467"/>
                </a:lnTo>
                <a:lnTo>
                  <a:pt x="16934" y="127000"/>
                </a:lnTo>
                <a:lnTo>
                  <a:pt x="8467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4"/>
                </a:lnTo>
                <a:lnTo>
                  <a:pt x="8467" y="118534"/>
                </a:lnTo>
                <a:lnTo>
                  <a:pt x="16934" y="118534"/>
                </a:lnTo>
                <a:lnTo>
                  <a:pt x="33867" y="110067"/>
                </a:lnTo>
                <a:lnTo>
                  <a:pt x="50800" y="110067"/>
                </a:lnTo>
                <a:lnTo>
                  <a:pt x="67734" y="110067"/>
                </a:lnTo>
                <a:lnTo>
                  <a:pt x="101600" y="110067"/>
                </a:lnTo>
                <a:lnTo>
                  <a:pt x="118534" y="118534"/>
                </a:lnTo>
                <a:lnTo>
                  <a:pt x="152400" y="118534"/>
                </a:lnTo>
                <a:lnTo>
                  <a:pt x="177800" y="118534"/>
                </a:lnTo>
                <a:lnTo>
                  <a:pt x="203200" y="127000"/>
                </a:lnTo>
                <a:lnTo>
                  <a:pt x="220134" y="127000"/>
                </a:lnTo>
                <a:lnTo>
                  <a:pt x="237067" y="127000"/>
                </a:lnTo>
                <a:lnTo>
                  <a:pt x="262467" y="127000"/>
                </a:lnTo>
                <a:lnTo>
                  <a:pt x="279400" y="127000"/>
                </a:lnTo>
                <a:lnTo>
                  <a:pt x="279400" y="127000"/>
                </a:lnTo>
                <a:lnTo>
                  <a:pt x="287867" y="118534"/>
                </a:lnTo>
                <a:lnTo>
                  <a:pt x="287867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631267" y="1159933"/>
            <a:ext cx="127001" cy="524935"/>
          </a:xfrm>
          <a:custGeom>
            <a:avLst/>
            <a:gdLst/>
            <a:ahLst/>
            <a:cxnLst/>
            <a:rect l="0" t="0" r="0" b="0"/>
            <a:pathLst>
              <a:path w="127001" h="524935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42333" y="25400"/>
                </a:lnTo>
                <a:lnTo>
                  <a:pt x="50800" y="33867"/>
                </a:lnTo>
                <a:lnTo>
                  <a:pt x="59266" y="50800"/>
                </a:lnTo>
                <a:lnTo>
                  <a:pt x="76200" y="67734"/>
                </a:lnTo>
                <a:lnTo>
                  <a:pt x="84666" y="84667"/>
                </a:lnTo>
                <a:lnTo>
                  <a:pt x="93133" y="110067"/>
                </a:lnTo>
                <a:lnTo>
                  <a:pt x="110066" y="143934"/>
                </a:lnTo>
                <a:lnTo>
                  <a:pt x="110066" y="169334"/>
                </a:lnTo>
                <a:lnTo>
                  <a:pt x="118533" y="203200"/>
                </a:lnTo>
                <a:lnTo>
                  <a:pt x="118533" y="237067"/>
                </a:lnTo>
                <a:lnTo>
                  <a:pt x="127000" y="270934"/>
                </a:lnTo>
                <a:lnTo>
                  <a:pt x="127000" y="304800"/>
                </a:lnTo>
                <a:lnTo>
                  <a:pt x="118533" y="338667"/>
                </a:lnTo>
                <a:lnTo>
                  <a:pt x="118533" y="364067"/>
                </a:lnTo>
                <a:lnTo>
                  <a:pt x="118533" y="389467"/>
                </a:lnTo>
                <a:lnTo>
                  <a:pt x="110066" y="414867"/>
                </a:lnTo>
                <a:lnTo>
                  <a:pt x="101600" y="440267"/>
                </a:lnTo>
                <a:lnTo>
                  <a:pt x="93133" y="457200"/>
                </a:lnTo>
                <a:lnTo>
                  <a:pt x="84666" y="474134"/>
                </a:lnTo>
                <a:lnTo>
                  <a:pt x="67733" y="491067"/>
                </a:lnTo>
                <a:lnTo>
                  <a:pt x="59266" y="499534"/>
                </a:lnTo>
                <a:lnTo>
                  <a:pt x="50800" y="516467"/>
                </a:lnTo>
                <a:lnTo>
                  <a:pt x="33866" y="524934"/>
                </a:lnTo>
                <a:lnTo>
                  <a:pt x="33866" y="524934"/>
                </a:lnTo>
                <a:lnTo>
                  <a:pt x="33866" y="524934"/>
                </a:lnTo>
                <a:lnTo>
                  <a:pt x="33866" y="524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902200" y="1413933"/>
            <a:ext cx="50801" cy="8468"/>
          </a:xfrm>
          <a:custGeom>
            <a:avLst/>
            <a:gdLst/>
            <a:ahLst/>
            <a:cxnLst/>
            <a:rect l="0" t="0" r="0" b="0"/>
            <a:pathLst>
              <a:path w="508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893733" y="14816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67734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215467" y="1168400"/>
            <a:ext cx="160867" cy="516468"/>
          </a:xfrm>
          <a:custGeom>
            <a:avLst/>
            <a:gdLst/>
            <a:ahLst/>
            <a:cxnLst/>
            <a:rect l="0" t="0" r="0" b="0"/>
            <a:pathLst>
              <a:path w="160867" h="516468">
                <a:moveTo>
                  <a:pt x="143933" y="16933"/>
                </a:moveTo>
                <a:lnTo>
                  <a:pt x="152400" y="16933"/>
                </a:lnTo>
                <a:lnTo>
                  <a:pt x="152400" y="16933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3" y="16933"/>
                </a:lnTo>
                <a:lnTo>
                  <a:pt x="135466" y="25400"/>
                </a:lnTo>
                <a:lnTo>
                  <a:pt x="127000" y="42333"/>
                </a:lnTo>
                <a:lnTo>
                  <a:pt x="118533" y="59267"/>
                </a:lnTo>
                <a:lnTo>
                  <a:pt x="101600" y="76200"/>
                </a:lnTo>
                <a:lnTo>
                  <a:pt x="93133" y="101600"/>
                </a:lnTo>
                <a:lnTo>
                  <a:pt x="84666" y="127000"/>
                </a:lnTo>
                <a:lnTo>
                  <a:pt x="67733" y="152400"/>
                </a:lnTo>
                <a:lnTo>
                  <a:pt x="50800" y="177800"/>
                </a:lnTo>
                <a:lnTo>
                  <a:pt x="33866" y="203200"/>
                </a:lnTo>
                <a:lnTo>
                  <a:pt x="25400" y="228600"/>
                </a:lnTo>
                <a:lnTo>
                  <a:pt x="16933" y="254000"/>
                </a:lnTo>
                <a:lnTo>
                  <a:pt x="8466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8466" y="381000"/>
                </a:lnTo>
                <a:lnTo>
                  <a:pt x="16933" y="406400"/>
                </a:lnTo>
                <a:lnTo>
                  <a:pt x="25400" y="431800"/>
                </a:lnTo>
                <a:lnTo>
                  <a:pt x="33866" y="448733"/>
                </a:lnTo>
                <a:lnTo>
                  <a:pt x="50800" y="465667"/>
                </a:lnTo>
                <a:lnTo>
                  <a:pt x="67733" y="482600"/>
                </a:lnTo>
                <a:lnTo>
                  <a:pt x="84666" y="499533"/>
                </a:lnTo>
                <a:lnTo>
                  <a:pt x="101600" y="508000"/>
                </a:lnTo>
                <a:lnTo>
                  <a:pt x="118533" y="508000"/>
                </a:lnTo>
                <a:lnTo>
                  <a:pt x="118533" y="508000"/>
                </a:lnTo>
                <a:lnTo>
                  <a:pt x="127000" y="516467"/>
                </a:lnTo>
                <a:lnTo>
                  <a:pt x="127000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528733" y="1337733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16934" y="0"/>
                </a:moveTo>
                <a:lnTo>
                  <a:pt x="16934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33867" y="59267"/>
                </a:lnTo>
                <a:lnTo>
                  <a:pt x="33867" y="67734"/>
                </a:lnTo>
                <a:lnTo>
                  <a:pt x="33867" y="84667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35467"/>
                </a:lnTo>
                <a:lnTo>
                  <a:pt x="16934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194734"/>
                </a:lnTo>
                <a:lnTo>
                  <a:pt x="0" y="203200"/>
                </a:lnTo>
                <a:lnTo>
                  <a:pt x="0" y="211667"/>
                </a:lnTo>
                <a:lnTo>
                  <a:pt x="8467" y="220134"/>
                </a:lnTo>
                <a:lnTo>
                  <a:pt x="8467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11667"/>
                </a:lnTo>
                <a:lnTo>
                  <a:pt x="2540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638800" y="1540933"/>
            <a:ext cx="84668" cy="169335"/>
          </a:xfrm>
          <a:custGeom>
            <a:avLst/>
            <a:gdLst/>
            <a:ahLst/>
            <a:cxnLst/>
            <a:rect l="0" t="0" r="0" b="0"/>
            <a:pathLst>
              <a:path w="84668" h="169335">
                <a:moveTo>
                  <a:pt x="50800" y="0"/>
                </a:moveTo>
                <a:lnTo>
                  <a:pt x="50800" y="8467"/>
                </a:lnTo>
                <a:lnTo>
                  <a:pt x="59267" y="8467"/>
                </a:lnTo>
                <a:lnTo>
                  <a:pt x="59267" y="16934"/>
                </a:lnTo>
                <a:lnTo>
                  <a:pt x="67733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84667" y="59267"/>
                </a:lnTo>
                <a:lnTo>
                  <a:pt x="84667" y="67734"/>
                </a:lnTo>
                <a:lnTo>
                  <a:pt x="84667" y="76200"/>
                </a:lnTo>
                <a:lnTo>
                  <a:pt x="76200" y="93134"/>
                </a:lnTo>
                <a:lnTo>
                  <a:pt x="76200" y="101600"/>
                </a:lnTo>
                <a:lnTo>
                  <a:pt x="67733" y="110067"/>
                </a:lnTo>
                <a:lnTo>
                  <a:pt x="59267" y="127000"/>
                </a:lnTo>
                <a:lnTo>
                  <a:pt x="42333" y="135467"/>
                </a:lnTo>
                <a:lnTo>
                  <a:pt x="33867" y="152400"/>
                </a:lnTo>
                <a:lnTo>
                  <a:pt x="25400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867400" y="14393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16933" y="8467"/>
                </a:moveTo>
                <a:lnTo>
                  <a:pt x="16933" y="8467"/>
                </a:lnTo>
                <a:lnTo>
                  <a:pt x="8467" y="8467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28267" y="1320800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42333" y="33867"/>
                </a:moveTo>
                <a:lnTo>
                  <a:pt x="42333" y="33867"/>
                </a:lnTo>
                <a:lnTo>
                  <a:pt x="42333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6" y="16933"/>
                </a:lnTo>
                <a:lnTo>
                  <a:pt x="135466" y="33867"/>
                </a:lnTo>
                <a:lnTo>
                  <a:pt x="135466" y="42333"/>
                </a:lnTo>
                <a:lnTo>
                  <a:pt x="135466" y="50800"/>
                </a:lnTo>
                <a:lnTo>
                  <a:pt x="135466" y="59267"/>
                </a:lnTo>
                <a:lnTo>
                  <a:pt x="135466" y="76200"/>
                </a:lnTo>
                <a:lnTo>
                  <a:pt x="127000" y="93133"/>
                </a:lnTo>
                <a:lnTo>
                  <a:pt x="118533" y="101600"/>
                </a:lnTo>
                <a:lnTo>
                  <a:pt x="110066" y="118533"/>
                </a:lnTo>
                <a:lnTo>
                  <a:pt x="101600" y="127000"/>
                </a:lnTo>
                <a:lnTo>
                  <a:pt x="84666" y="135467"/>
                </a:lnTo>
                <a:lnTo>
                  <a:pt x="76200" y="152400"/>
                </a:lnTo>
                <a:lnTo>
                  <a:pt x="67733" y="169333"/>
                </a:lnTo>
                <a:lnTo>
                  <a:pt x="50800" y="177800"/>
                </a:lnTo>
                <a:lnTo>
                  <a:pt x="42333" y="186267"/>
                </a:lnTo>
                <a:lnTo>
                  <a:pt x="25400" y="194733"/>
                </a:lnTo>
                <a:lnTo>
                  <a:pt x="16933" y="203200"/>
                </a:lnTo>
                <a:lnTo>
                  <a:pt x="16933" y="211667"/>
                </a:lnTo>
                <a:lnTo>
                  <a:pt x="8466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8466" y="220133"/>
                </a:lnTo>
                <a:lnTo>
                  <a:pt x="16933" y="220133"/>
                </a:lnTo>
                <a:lnTo>
                  <a:pt x="33866" y="220133"/>
                </a:lnTo>
                <a:lnTo>
                  <a:pt x="42333" y="220133"/>
                </a:lnTo>
                <a:lnTo>
                  <a:pt x="67733" y="220133"/>
                </a:lnTo>
                <a:lnTo>
                  <a:pt x="76200" y="211667"/>
                </a:lnTo>
                <a:lnTo>
                  <a:pt x="93133" y="211667"/>
                </a:lnTo>
                <a:lnTo>
                  <a:pt x="110066" y="211667"/>
                </a:lnTo>
                <a:lnTo>
                  <a:pt x="127000" y="211667"/>
                </a:lnTo>
                <a:lnTo>
                  <a:pt x="135466" y="211667"/>
                </a:lnTo>
                <a:lnTo>
                  <a:pt x="152400" y="211667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77800" y="186267"/>
                </a:lnTo>
                <a:lnTo>
                  <a:pt x="1778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223000" y="1202267"/>
            <a:ext cx="169334" cy="440267"/>
          </a:xfrm>
          <a:custGeom>
            <a:avLst/>
            <a:gdLst/>
            <a:ahLst/>
            <a:cxnLst/>
            <a:rect l="0" t="0" r="0" b="0"/>
            <a:pathLst>
              <a:path w="169334" h="440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42333" y="42333"/>
                </a:lnTo>
                <a:lnTo>
                  <a:pt x="59267" y="59266"/>
                </a:lnTo>
                <a:lnTo>
                  <a:pt x="76200" y="76200"/>
                </a:lnTo>
                <a:lnTo>
                  <a:pt x="93133" y="101600"/>
                </a:lnTo>
                <a:lnTo>
                  <a:pt x="110067" y="135466"/>
                </a:lnTo>
                <a:lnTo>
                  <a:pt x="127000" y="160866"/>
                </a:lnTo>
                <a:lnTo>
                  <a:pt x="135467" y="186266"/>
                </a:lnTo>
                <a:lnTo>
                  <a:pt x="152400" y="220133"/>
                </a:lnTo>
                <a:lnTo>
                  <a:pt x="160867" y="254000"/>
                </a:lnTo>
                <a:lnTo>
                  <a:pt x="160867" y="287866"/>
                </a:lnTo>
                <a:lnTo>
                  <a:pt x="169333" y="313266"/>
                </a:lnTo>
                <a:lnTo>
                  <a:pt x="160867" y="338666"/>
                </a:lnTo>
                <a:lnTo>
                  <a:pt x="152400" y="364066"/>
                </a:lnTo>
                <a:lnTo>
                  <a:pt x="135467" y="389466"/>
                </a:lnTo>
                <a:lnTo>
                  <a:pt x="118533" y="406400"/>
                </a:lnTo>
                <a:lnTo>
                  <a:pt x="93133" y="423333"/>
                </a:lnTo>
                <a:lnTo>
                  <a:pt x="93133" y="423333"/>
                </a:lnTo>
                <a:lnTo>
                  <a:pt x="59267" y="440266"/>
                </a:lnTo>
                <a:lnTo>
                  <a:pt x="59267" y="440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02733" y="1964267"/>
            <a:ext cx="160868" cy="364067"/>
          </a:xfrm>
          <a:custGeom>
            <a:avLst/>
            <a:gdLst/>
            <a:ahLst/>
            <a:cxnLst/>
            <a:rect l="0" t="0" r="0" b="0"/>
            <a:pathLst>
              <a:path w="160868" h="364067">
                <a:moveTo>
                  <a:pt x="59267" y="16933"/>
                </a:moveTo>
                <a:lnTo>
                  <a:pt x="59267" y="16933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33866"/>
                </a:lnTo>
                <a:lnTo>
                  <a:pt x="42334" y="50800"/>
                </a:lnTo>
                <a:lnTo>
                  <a:pt x="42334" y="67733"/>
                </a:lnTo>
                <a:lnTo>
                  <a:pt x="33867" y="84666"/>
                </a:lnTo>
                <a:lnTo>
                  <a:pt x="25400" y="110066"/>
                </a:lnTo>
                <a:lnTo>
                  <a:pt x="25400" y="135466"/>
                </a:lnTo>
                <a:lnTo>
                  <a:pt x="16934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8467" y="237066"/>
                </a:lnTo>
                <a:lnTo>
                  <a:pt x="0" y="262466"/>
                </a:lnTo>
                <a:lnTo>
                  <a:pt x="8467" y="287866"/>
                </a:lnTo>
                <a:lnTo>
                  <a:pt x="8467" y="304800"/>
                </a:lnTo>
                <a:lnTo>
                  <a:pt x="8467" y="321733"/>
                </a:lnTo>
                <a:lnTo>
                  <a:pt x="16934" y="330200"/>
                </a:lnTo>
                <a:lnTo>
                  <a:pt x="25400" y="347133"/>
                </a:lnTo>
                <a:lnTo>
                  <a:pt x="42334" y="355600"/>
                </a:lnTo>
                <a:lnTo>
                  <a:pt x="50800" y="355600"/>
                </a:lnTo>
                <a:lnTo>
                  <a:pt x="67734" y="364066"/>
                </a:lnTo>
                <a:lnTo>
                  <a:pt x="84667" y="364066"/>
                </a:lnTo>
                <a:lnTo>
                  <a:pt x="101600" y="355600"/>
                </a:lnTo>
                <a:lnTo>
                  <a:pt x="118534" y="355600"/>
                </a:lnTo>
                <a:lnTo>
                  <a:pt x="135467" y="347133"/>
                </a:lnTo>
                <a:lnTo>
                  <a:pt x="152400" y="338666"/>
                </a:lnTo>
                <a:lnTo>
                  <a:pt x="152400" y="338666"/>
                </a:lnTo>
                <a:lnTo>
                  <a:pt x="160867" y="321733"/>
                </a:lnTo>
                <a:lnTo>
                  <a:pt x="160867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35000" y="2125133"/>
            <a:ext cx="279401" cy="25401"/>
          </a:xfrm>
          <a:custGeom>
            <a:avLst/>
            <a:gdLst/>
            <a:ahLst/>
            <a:cxnLst/>
            <a:rect l="0" t="0" r="0" b="0"/>
            <a:pathLst>
              <a:path w="2794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42333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10067" y="0"/>
                </a:lnTo>
                <a:lnTo>
                  <a:pt x="135467" y="0"/>
                </a:lnTo>
                <a:lnTo>
                  <a:pt x="160867" y="0"/>
                </a:lnTo>
                <a:lnTo>
                  <a:pt x="177800" y="0"/>
                </a:lnTo>
                <a:lnTo>
                  <a:pt x="203200" y="0"/>
                </a:lnTo>
                <a:lnTo>
                  <a:pt x="220133" y="0"/>
                </a:lnTo>
                <a:lnTo>
                  <a:pt x="245533" y="0"/>
                </a:lnTo>
                <a:lnTo>
                  <a:pt x="254000" y="0"/>
                </a:lnTo>
                <a:lnTo>
                  <a:pt x="270933" y="0"/>
                </a:lnTo>
                <a:lnTo>
                  <a:pt x="270933" y="0"/>
                </a:lnTo>
                <a:lnTo>
                  <a:pt x="279400" y="0"/>
                </a:lnTo>
                <a:lnTo>
                  <a:pt x="279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965200" y="2125133"/>
            <a:ext cx="118534" cy="194735"/>
          </a:xfrm>
          <a:custGeom>
            <a:avLst/>
            <a:gdLst/>
            <a:ahLst/>
            <a:cxnLst/>
            <a:rect l="0" t="0" r="0" b="0"/>
            <a:pathLst>
              <a:path w="118534" h="194735">
                <a:moveTo>
                  <a:pt x="8467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8467" y="152400"/>
                </a:lnTo>
                <a:lnTo>
                  <a:pt x="8467" y="135467"/>
                </a:lnTo>
                <a:lnTo>
                  <a:pt x="16933" y="118534"/>
                </a:lnTo>
                <a:lnTo>
                  <a:pt x="16933" y="93134"/>
                </a:lnTo>
                <a:lnTo>
                  <a:pt x="25400" y="76200"/>
                </a:lnTo>
                <a:lnTo>
                  <a:pt x="33867" y="59267"/>
                </a:lnTo>
                <a:lnTo>
                  <a:pt x="33867" y="33867"/>
                </a:lnTo>
                <a:lnTo>
                  <a:pt x="42333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126067" y="2133600"/>
            <a:ext cx="177801" cy="169334"/>
          </a:xfrm>
          <a:custGeom>
            <a:avLst/>
            <a:gdLst/>
            <a:ahLst/>
            <a:cxnLst/>
            <a:rect l="0" t="0" r="0" b="0"/>
            <a:pathLst>
              <a:path w="177801" h="169334">
                <a:moveTo>
                  <a:pt x="93133" y="16933"/>
                </a:move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33866" y="16933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0867"/>
                </a:lnTo>
                <a:lnTo>
                  <a:pt x="16933" y="169333"/>
                </a:lnTo>
                <a:lnTo>
                  <a:pt x="25400" y="169333"/>
                </a:lnTo>
                <a:lnTo>
                  <a:pt x="33866" y="169333"/>
                </a:lnTo>
                <a:lnTo>
                  <a:pt x="42333" y="169333"/>
                </a:lnTo>
                <a:lnTo>
                  <a:pt x="50800" y="160867"/>
                </a:lnTo>
                <a:lnTo>
                  <a:pt x="59266" y="152400"/>
                </a:lnTo>
                <a:lnTo>
                  <a:pt x="67733" y="143933"/>
                </a:lnTo>
                <a:lnTo>
                  <a:pt x="76200" y="135467"/>
                </a:lnTo>
                <a:lnTo>
                  <a:pt x="84666" y="127000"/>
                </a:lnTo>
                <a:lnTo>
                  <a:pt x="84666" y="110067"/>
                </a:lnTo>
                <a:lnTo>
                  <a:pt x="93133" y="93133"/>
                </a:lnTo>
                <a:lnTo>
                  <a:pt x="101600" y="76200"/>
                </a:lnTo>
                <a:lnTo>
                  <a:pt x="101600" y="50800"/>
                </a:lnTo>
                <a:lnTo>
                  <a:pt x="110066" y="33867"/>
                </a:lnTo>
                <a:lnTo>
                  <a:pt x="110066" y="25400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101600" y="67733"/>
                </a:lnTo>
                <a:lnTo>
                  <a:pt x="101600" y="84667"/>
                </a:lnTo>
                <a:lnTo>
                  <a:pt x="101600" y="93133"/>
                </a:lnTo>
                <a:lnTo>
                  <a:pt x="101600" y="110067"/>
                </a:lnTo>
                <a:lnTo>
                  <a:pt x="110066" y="127000"/>
                </a:lnTo>
                <a:lnTo>
                  <a:pt x="110066" y="135467"/>
                </a:lnTo>
                <a:lnTo>
                  <a:pt x="118533" y="143933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43933" y="152400"/>
                </a:lnTo>
                <a:lnTo>
                  <a:pt x="160866" y="152400"/>
                </a:lnTo>
                <a:lnTo>
                  <a:pt x="169333" y="143933"/>
                </a:lnTo>
                <a:lnTo>
                  <a:pt x="169333" y="143933"/>
                </a:lnTo>
                <a:lnTo>
                  <a:pt x="177800" y="135467"/>
                </a:lnTo>
                <a:lnTo>
                  <a:pt x="177800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388533" y="2116667"/>
            <a:ext cx="135468" cy="169334"/>
          </a:xfrm>
          <a:custGeom>
            <a:avLst/>
            <a:gdLst/>
            <a:ahLst/>
            <a:cxnLst/>
            <a:rect l="0" t="0" r="0" b="0"/>
            <a:pathLst>
              <a:path w="135468" h="169334">
                <a:moveTo>
                  <a:pt x="0" y="25400"/>
                </a:moveTo>
                <a:lnTo>
                  <a:pt x="0" y="33866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7" y="110066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52400"/>
                </a:lnTo>
                <a:lnTo>
                  <a:pt x="8467" y="135466"/>
                </a:lnTo>
                <a:lnTo>
                  <a:pt x="8467" y="127000"/>
                </a:lnTo>
                <a:lnTo>
                  <a:pt x="8467" y="110066"/>
                </a:lnTo>
                <a:lnTo>
                  <a:pt x="16934" y="93133"/>
                </a:lnTo>
                <a:lnTo>
                  <a:pt x="16934" y="67733"/>
                </a:lnTo>
                <a:lnTo>
                  <a:pt x="25400" y="50800"/>
                </a:lnTo>
                <a:lnTo>
                  <a:pt x="33867" y="33866"/>
                </a:lnTo>
                <a:lnTo>
                  <a:pt x="42334" y="25400"/>
                </a:lnTo>
                <a:lnTo>
                  <a:pt x="50800" y="16933"/>
                </a:lnTo>
                <a:lnTo>
                  <a:pt x="59267" y="8466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16933"/>
                </a:lnTo>
                <a:lnTo>
                  <a:pt x="110067" y="33866"/>
                </a:lnTo>
                <a:lnTo>
                  <a:pt x="118534" y="42333"/>
                </a:lnTo>
                <a:lnTo>
                  <a:pt x="118534" y="59266"/>
                </a:lnTo>
                <a:lnTo>
                  <a:pt x="118534" y="76200"/>
                </a:lnTo>
                <a:lnTo>
                  <a:pt x="118534" y="101600"/>
                </a:lnTo>
                <a:lnTo>
                  <a:pt x="118534" y="118533"/>
                </a:lnTo>
                <a:lnTo>
                  <a:pt x="118534" y="135466"/>
                </a:lnTo>
                <a:lnTo>
                  <a:pt x="118534" y="143933"/>
                </a:lnTo>
                <a:lnTo>
                  <a:pt x="118534" y="152400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35467" y="143933"/>
                </a:lnTo>
                <a:lnTo>
                  <a:pt x="135467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583267" y="2099733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101600" y="0"/>
                </a:move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50800" y="16934"/>
                </a:lnTo>
                <a:lnTo>
                  <a:pt x="33866" y="16934"/>
                </a:lnTo>
                <a:lnTo>
                  <a:pt x="25400" y="33867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8466" y="59267"/>
                </a:lnTo>
                <a:lnTo>
                  <a:pt x="8466" y="67734"/>
                </a:lnTo>
                <a:lnTo>
                  <a:pt x="25400" y="67734"/>
                </a:lnTo>
                <a:lnTo>
                  <a:pt x="33866" y="67734"/>
                </a:lnTo>
                <a:lnTo>
                  <a:pt x="50800" y="76200"/>
                </a:lnTo>
                <a:lnTo>
                  <a:pt x="67733" y="76200"/>
                </a:lnTo>
                <a:lnTo>
                  <a:pt x="76200" y="84667"/>
                </a:lnTo>
                <a:lnTo>
                  <a:pt x="93133" y="93134"/>
                </a:lnTo>
                <a:lnTo>
                  <a:pt x="101600" y="101600"/>
                </a:lnTo>
                <a:lnTo>
                  <a:pt x="110066" y="110067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27000" y="143934"/>
                </a:lnTo>
                <a:lnTo>
                  <a:pt x="127000" y="152400"/>
                </a:lnTo>
                <a:lnTo>
                  <a:pt x="118533" y="160867"/>
                </a:lnTo>
                <a:lnTo>
                  <a:pt x="110066" y="160867"/>
                </a:lnTo>
                <a:lnTo>
                  <a:pt x="101600" y="169334"/>
                </a:lnTo>
                <a:lnTo>
                  <a:pt x="84666" y="169334"/>
                </a:lnTo>
                <a:lnTo>
                  <a:pt x="76200" y="177800"/>
                </a:lnTo>
                <a:lnTo>
                  <a:pt x="67733" y="177800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6" y="169334"/>
                </a:lnTo>
                <a:lnTo>
                  <a:pt x="33866" y="169334"/>
                </a:lnTo>
                <a:lnTo>
                  <a:pt x="33866" y="160867"/>
                </a:lnTo>
                <a:lnTo>
                  <a:pt x="33866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761067" y="2074333"/>
            <a:ext cx="143934" cy="194735"/>
          </a:xfrm>
          <a:custGeom>
            <a:avLst/>
            <a:gdLst/>
            <a:ahLst/>
            <a:cxnLst/>
            <a:rect l="0" t="0" r="0" b="0"/>
            <a:pathLst>
              <a:path w="143934" h="194735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0800"/>
                </a:lnTo>
                <a:lnTo>
                  <a:pt x="25400" y="59267"/>
                </a:lnTo>
                <a:lnTo>
                  <a:pt x="25400" y="76200"/>
                </a:lnTo>
                <a:lnTo>
                  <a:pt x="33866" y="93134"/>
                </a:lnTo>
                <a:lnTo>
                  <a:pt x="42333" y="110067"/>
                </a:lnTo>
                <a:lnTo>
                  <a:pt x="42333" y="118534"/>
                </a:lnTo>
                <a:lnTo>
                  <a:pt x="50800" y="135467"/>
                </a:lnTo>
                <a:lnTo>
                  <a:pt x="50800" y="152400"/>
                </a:lnTo>
                <a:lnTo>
                  <a:pt x="59266" y="160867"/>
                </a:lnTo>
                <a:lnTo>
                  <a:pt x="59266" y="169334"/>
                </a:lnTo>
                <a:lnTo>
                  <a:pt x="67733" y="177800"/>
                </a:lnTo>
                <a:lnTo>
                  <a:pt x="67733" y="186267"/>
                </a:lnTo>
                <a:lnTo>
                  <a:pt x="76200" y="186267"/>
                </a:lnTo>
                <a:lnTo>
                  <a:pt x="76200" y="194734"/>
                </a:lnTo>
                <a:lnTo>
                  <a:pt x="76200" y="194734"/>
                </a:lnTo>
                <a:lnTo>
                  <a:pt x="84666" y="186267"/>
                </a:lnTo>
                <a:lnTo>
                  <a:pt x="93133" y="186267"/>
                </a:lnTo>
                <a:lnTo>
                  <a:pt x="93133" y="177800"/>
                </a:lnTo>
                <a:lnTo>
                  <a:pt x="101600" y="169334"/>
                </a:lnTo>
                <a:lnTo>
                  <a:pt x="101600" y="152400"/>
                </a:lnTo>
                <a:lnTo>
                  <a:pt x="110066" y="135467"/>
                </a:lnTo>
                <a:lnTo>
                  <a:pt x="110066" y="110067"/>
                </a:lnTo>
                <a:lnTo>
                  <a:pt x="118533" y="93134"/>
                </a:lnTo>
                <a:lnTo>
                  <a:pt x="118533" y="67734"/>
                </a:lnTo>
                <a:lnTo>
                  <a:pt x="127000" y="42334"/>
                </a:lnTo>
                <a:lnTo>
                  <a:pt x="127000" y="25400"/>
                </a:lnTo>
                <a:lnTo>
                  <a:pt x="135466" y="16934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947333" y="2091267"/>
            <a:ext cx="118535" cy="186267"/>
          </a:xfrm>
          <a:custGeom>
            <a:avLst/>
            <a:gdLst/>
            <a:ahLst/>
            <a:cxnLst/>
            <a:rect l="0" t="0" r="0" b="0"/>
            <a:pathLst>
              <a:path w="118535" h="186267">
                <a:moveTo>
                  <a:pt x="16934" y="76200"/>
                </a:moveTo>
                <a:lnTo>
                  <a:pt x="16934" y="84666"/>
                </a:lnTo>
                <a:lnTo>
                  <a:pt x="25400" y="84666"/>
                </a:lnTo>
                <a:lnTo>
                  <a:pt x="25400" y="84666"/>
                </a:lnTo>
                <a:lnTo>
                  <a:pt x="33867" y="84666"/>
                </a:lnTo>
                <a:lnTo>
                  <a:pt x="42334" y="84666"/>
                </a:lnTo>
                <a:lnTo>
                  <a:pt x="50800" y="84666"/>
                </a:lnTo>
                <a:lnTo>
                  <a:pt x="67734" y="76200"/>
                </a:lnTo>
                <a:lnTo>
                  <a:pt x="76200" y="76200"/>
                </a:lnTo>
                <a:lnTo>
                  <a:pt x="84667" y="67733"/>
                </a:lnTo>
                <a:lnTo>
                  <a:pt x="93134" y="59266"/>
                </a:lnTo>
                <a:lnTo>
                  <a:pt x="101600" y="50800"/>
                </a:lnTo>
                <a:lnTo>
                  <a:pt x="110067" y="42333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0067" y="8466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33867" y="33866"/>
                </a:lnTo>
                <a:lnTo>
                  <a:pt x="25400" y="50800"/>
                </a:lnTo>
                <a:lnTo>
                  <a:pt x="16934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43933"/>
                </a:lnTo>
                <a:lnTo>
                  <a:pt x="16934" y="160866"/>
                </a:lnTo>
                <a:lnTo>
                  <a:pt x="25400" y="169333"/>
                </a:lnTo>
                <a:lnTo>
                  <a:pt x="33867" y="177800"/>
                </a:lnTo>
                <a:lnTo>
                  <a:pt x="42334" y="177800"/>
                </a:lnTo>
                <a:lnTo>
                  <a:pt x="59267" y="186266"/>
                </a:lnTo>
                <a:lnTo>
                  <a:pt x="76200" y="186266"/>
                </a:lnTo>
                <a:lnTo>
                  <a:pt x="93134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18534" y="169333"/>
                </a:lnTo>
                <a:lnTo>
                  <a:pt x="118534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133600" y="2091267"/>
            <a:ext cx="169334" cy="177801"/>
          </a:xfrm>
          <a:custGeom>
            <a:avLst/>
            <a:gdLst/>
            <a:ahLst/>
            <a:cxnLst/>
            <a:rect l="0" t="0" r="0" b="0"/>
            <a:pathLst>
              <a:path w="169334" h="177801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0866"/>
                </a:lnTo>
                <a:lnTo>
                  <a:pt x="8467" y="152400"/>
                </a:lnTo>
                <a:lnTo>
                  <a:pt x="8467" y="135466"/>
                </a:lnTo>
                <a:lnTo>
                  <a:pt x="8467" y="118533"/>
                </a:lnTo>
                <a:lnTo>
                  <a:pt x="8467" y="101600"/>
                </a:lnTo>
                <a:lnTo>
                  <a:pt x="16933" y="76200"/>
                </a:lnTo>
                <a:lnTo>
                  <a:pt x="25400" y="59266"/>
                </a:lnTo>
                <a:lnTo>
                  <a:pt x="33867" y="42333"/>
                </a:lnTo>
                <a:lnTo>
                  <a:pt x="42333" y="25400"/>
                </a:lnTo>
                <a:lnTo>
                  <a:pt x="59267" y="16933"/>
                </a:lnTo>
                <a:lnTo>
                  <a:pt x="67733" y="8466"/>
                </a:lnTo>
                <a:lnTo>
                  <a:pt x="76200" y="8466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693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252133" y="2108200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16934" y="67733"/>
                </a:lnTo>
                <a:lnTo>
                  <a:pt x="33867" y="67733"/>
                </a:lnTo>
                <a:lnTo>
                  <a:pt x="50800" y="67733"/>
                </a:lnTo>
                <a:lnTo>
                  <a:pt x="59267" y="76200"/>
                </a:lnTo>
                <a:lnTo>
                  <a:pt x="76200" y="76200"/>
                </a:lnTo>
                <a:lnTo>
                  <a:pt x="93134" y="84667"/>
                </a:lnTo>
                <a:lnTo>
                  <a:pt x="110067" y="84667"/>
                </a:lnTo>
                <a:lnTo>
                  <a:pt x="118534" y="93133"/>
                </a:lnTo>
                <a:lnTo>
                  <a:pt x="127000" y="110067"/>
                </a:lnTo>
                <a:lnTo>
                  <a:pt x="135467" y="118533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27000" y="135467"/>
                </a:lnTo>
                <a:lnTo>
                  <a:pt x="127000" y="143933"/>
                </a:lnTo>
                <a:lnTo>
                  <a:pt x="110067" y="152400"/>
                </a:lnTo>
                <a:lnTo>
                  <a:pt x="101600" y="152400"/>
                </a:lnTo>
                <a:lnTo>
                  <a:pt x="84667" y="152400"/>
                </a:lnTo>
                <a:lnTo>
                  <a:pt x="67734" y="152400"/>
                </a:lnTo>
                <a:lnTo>
                  <a:pt x="59267" y="152400"/>
                </a:lnTo>
                <a:lnTo>
                  <a:pt x="42334" y="152400"/>
                </a:lnTo>
                <a:lnTo>
                  <a:pt x="33867" y="152400"/>
                </a:lnTo>
                <a:lnTo>
                  <a:pt x="16934" y="152400"/>
                </a:lnTo>
                <a:lnTo>
                  <a:pt x="16934" y="143933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4" y="118533"/>
                </a:lnTo>
                <a:lnTo>
                  <a:pt x="16934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438400" y="2082800"/>
            <a:ext cx="186268" cy="177801"/>
          </a:xfrm>
          <a:custGeom>
            <a:avLst/>
            <a:gdLst/>
            <a:ahLst/>
            <a:cxnLst/>
            <a:rect l="0" t="0" r="0" b="0"/>
            <a:pathLst>
              <a:path w="186268" h="177801">
                <a:moveTo>
                  <a:pt x="25400" y="101600"/>
                </a:move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7" y="93133"/>
                </a:lnTo>
                <a:lnTo>
                  <a:pt x="67733" y="84667"/>
                </a:lnTo>
                <a:lnTo>
                  <a:pt x="76200" y="84667"/>
                </a:lnTo>
                <a:lnTo>
                  <a:pt x="84667" y="67733"/>
                </a:lnTo>
                <a:lnTo>
                  <a:pt x="93133" y="59267"/>
                </a:lnTo>
                <a:lnTo>
                  <a:pt x="101600" y="50800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0067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7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35467"/>
                </a:lnTo>
                <a:lnTo>
                  <a:pt x="16933" y="143933"/>
                </a:lnTo>
                <a:lnTo>
                  <a:pt x="25400" y="160867"/>
                </a:lnTo>
                <a:lnTo>
                  <a:pt x="42333" y="160867"/>
                </a:lnTo>
                <a:lnTo>
                  <a:pt x="50800" y="169333"/>
                </a:lnTo>
                <a:lnTo>
                  <a:pt x="76200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3" y="177800"/>
                </a:lnTo>
                <a:lnTo>
                  <a:pt x="135467" y="177800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7" y="177800"/>
                </a:lnTo>
                <a:lnTo>
                  <a:pt x="169333" y="169333"/>
                </a:lnTo>
                <a:lnTo>
                  <a:pt x="177800" y="169333"/>
                </a:lnTo>
                <a:lnTo>
                  <a:pt x="177800" y="169333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86267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819400" y="2116667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844800" y="2108200"/>
            <a:ext cx="84668" cy="8468"/>
          </a:xfrm>
          <a:custGeom>
            <a:avLst/>
            <a:gdLst/>
            <a:ahLst/>
            <a:cxnLst/>
            <a:rect l="0" t="0" r="0" b="0"/>
            <a:pathLst>
              <a:path w="84668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67733" y="0"/>
                </a:lnTo>
                <a:lnTo>
                  <a:pt x="84667" y="0"/>
                </a:lnTo>
                <a:lnTo>
                  <a:pt x="84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819400" y="21674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84667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386667" y="1981200"/>
            <a:ext cx="237067" cy="177801"/>
          </a:xfrm>
          <a:custGeom>
            <a:avLst/>
            <a:gdLst/>
            <a:ahLst/>
            <a:cxnLst/>
            <a:rect l="0" t="0" r="0" b="0"/>
            <a:pathLst>
              <a:path w="237067" h="1778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69333"/>
                </a:lnTo>
                <a:lnTo>
                  <a:pt x="16933" y="169333"/>
                </a:lnTo>
                <a:lnTo>
                  <a:pt x="25400" y="169333"/>
                </a:lnTo>
                <a:lnTo>
                  <a:pt x="42333" y="169333"/>
                </a:lnTo>
                <a:lnTo>
                  <a:pt x="59266" y="169333"/>
                </a:lnTo>
                <a:lnTo>
                  <a:pt x="67733" y="160867"/>
                </a:lnTo>
                <a:lnTo>
                  <a:pt x="84666" y="160867"/>
                </a:lnTo>
                <a:lnTo>
                  <a:pt x="110066" y="160867"/>
                </a:lnTo>
                <a:lnTo>
                  <a:pt x="118533" y="160867"/>
                </a:lnTo>
                <a:lnTo>
                  <a:pt x="135466" y="160867"/>
                </a:lnTo>
                <a:lnTo>
                  <a:pt x="152400" y="160867"/>
                </a:lnTo>
                <a:lnTo>
                  <a:pt x="169333" y="160867"/>
                </a:lnTo>
                <a:lnTo>
                  <a:pt x="186266" y="152400"/>
                </a:lnTo>
                <a:lnTo>
                  <a:pt x="203200" y="152400"/>
                </a:lnTo>
                <a:lnTo>
                  <a:pt x="211666" y="152400"/>
                </a:lnTo>
                <a:lnTo>
                  <a:pt x="220133" y="152400"/>
                </a:lnTo>
                <a:lnTo>
                  <a:pt x="228600" y="143933"/>
                </a:lnTo>
                <a:lnTo>
                  <a:pt x="237066" y="143933"/>
                </a:lnTo>
                <a:lnTo>
                  <a:pt x="237066" y="143933"/>
                </a:lnTo>
                <a:lnTo>
                  <a:pt x="237066" y="143933"/>
                </a:lnTo>
                <a:lnTo>
                  <a:pt x="237066" y="135467"/>
                </a:lnTo>
                <a:lnTo>
                  <a:pt x="237066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547533" y="1981200"/>
            <a:ext cx="16935" cy="313268"/>
          </a:xfrm>
          <a:custGeom>
            <a:avLst/>
            <a:gdLst/>
            <a:ahLst/>
            <a:cxnLst/>
            <a:rect l="0" t="0" r="0" b="0"/>
            <a:pathLst>
              <a:path w="16935" h="3132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0" y="304800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708400" y="21251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691467" y="2218267"/>
            <a:ext cx="135467" cy="1"/>
          </a:xfrm>
          <a:custGeom>
            <a:avLst/>
            <a:gdLst/>
            <a:ahLst/>
            <a:cxnLst/>
            <a:rect l="0" t="0" r="0" b="0"/>
            <a:pathLst>
              <a:path w="1354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84666" y="0"/>
                </a:lnTo>
                <a:lnTo>
                  <a:pt x="110066" y="0"/>
                </a:lnTo>
                <a:lnTo>
                  <a:pt x="110066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945467" y="1972733"/>
            <a:ext cx="169334" cy="279401"/>
          </a:xfrm>
          <a:custGeom>
            <a:avLst/>
            <a:gdLst/>
            <a:ahLst/>
            <a:cxnLst/>
            <a:rect l="0" t="0" r="0" b="0"/>
            <a:pathLst>
              <a:path w="169334" h="279401">
                <a:moveTo>
                  <a:pt x="59266" y="33867"/>
                </a:moveTo>
                <a:lnTo>
                  <a:pt x="59266" y="33867"/>
                </a:lnTo>
                <a:lnTo>
                  <a:pt x="59266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8467"/>
                </a:lnTo>
                <a:lnTo>
                  <a:pt x="143933" y="8467"/>
                </a:lnTo>
                <a:lnTo>
                  <a:pt x="152400" y="16934"/>
                </a:lnTo>
                <a:lnTo>
                  <a:pt x="169333" y="25400"/>
                </a:lnTo>
                <a:lnTo>
                  <a:pt x="169333" y="33867"/>
                </a:lnTo>
                <a:lnTo>
                  <a:pt x="169333" y="42334"/>
                </a:lnTo>
                <a:lnTo>
                  <a:pt x="169333" y="50800"/>
                </a:lnTo>
                <a:lnTo>
                  <a:pt x="169333" y="59267"/>
                </a:lnTo>
                <a:lnTo>
                  <a:pt x="160866" y="67734"/>
                </a:lnTo>
                <a:lnTo>
                  <a:pt x="152400" y="76200"/>
                </a:lnTo>
                <a:lnTo>
                  <a:pt x="143933" y="84667"/>
                </a:lnTo>
                <a:lnTo>
                  <a:pt x="135466" y="93134"/>
                </a:lnTo>
                <a:lnTo>
                  <a:pt x="118533" y="101600"/>
                </a:lnTo>
                <a:lnTo>
                  <a:pt x="110066" y="118534"/>
                </a:lnTo>
                <a:lnTo>
                  <a:pt x="93133" y="127000"/>
                </a:lnTo>
                <a:lnTo>
                  <a:pt x="76200" y="143934"/>
                </a:lnTo>
                <a:lnTo>
                  <a:pt x="59266" y="152400"/>
                </a:lnTo>
                <a:lnTo>
                  <a:pt x="50800" y="169334"/>
                </a:lnTo>
                <a:lnTo>
                  <a:pt x="42333" y="177800"/>
                </a:lnTo>
                <a:lnTo>
                  <a:pt x="25400" y="194734"/>
                </a:lnTo>
                <a:lnTo>
                  <a:pt x="16933" y="211667"/>
                </a:lnTo>
                <a:lnTo>
                  <a:pt x="8466" y="220134"/>
                </a:lnTo>
                <a:lnTo>
                  <a:pt x="8466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8466" y="262467"/>
                </a:lnTo>
                <a:lnTo>
                  <a:pt x="8466" y="270934"/>
                </a:lnTo>
                <a:lnTo>
                  <a:pt x="16933" y="270934"/>
                </a:lnTo>
                <a:lnTo>
                  <a:pt x="33866" y="270934"/>
                </a:lnTo>
                <a:lnTo>
                  <a:pt x="42333" y="270934"/>
                </a:lnTo>
                <a:lnTo>
                  <a:pt x="59266" y="279400"/>
                </a:lnTo>
                <a:lnTo>
                  <a:pt x="67733" y="279400"/>
                </a:lnTo>
                <a:lnTo>
                  <a:pt x="84666" y="279400"/>
                </a:lnTo>
                <a:lnTo>
                  <a:pt x="101600" y="279400"/>
                </a:lnTo>
                <a:lnTo>
                  <a:pt x="110066" y="279400"/>
                </a:lnTo>
                <a:lnTo>
                  <a:pt x="118533" y="279400"/>
                </a:lnTo>
                <a:lnTo>
                  <a:pt x="127000" y="270934"/>
                </a:lnTo>
                <a:lnTo>
                  <a:pt x="135466" y="270934"/>
                </a:lnTo>
                <a:lnTo>
                  <a:pt x="135466" y="270934"/>
                </a:lnTo>
                <a:lnTo>
                  <a:pt x="143933" y="270934"/>
                </a:lnTo>
                <a:lnTo>
                  <a:pt x="143933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165600" y="2032000"/>
            <a:ext cx="270934" cy="228601"/>
          </a:xfrm>
          <a:custGeom>
            <a:avLst/>
            <a:gdLst/>
            <a:ahLst/>
            <a:cxnLst/>
            <a:rect l="0" t="0" r="0" b="0"/>
            <a:pathLst>
              <a:path w="270934" h="228601">
                <a:moveTo>
                  <a:pt x="152400" y="67733"/>
                </a:moveTo>
                <a:lnTo>
                  <a:pt x="152400" y="67733"/>
                </a:lnTo>
                <a:lnTo>
                  <a:pt x="152400" y="67733"/>
                </a:lnTo>
                <a:lnTo>
                  <a:pt x="152400" y="59267"/>
                </a:lnTo>
                <a:lnTo>
                  <a:pt x="160867" y="59267"/>
                </a:lnTo>
                <a:lnTo>
                  <a:pt x="160867" y="50800"/>
                </a:lnTo>
                <a:lnTo>
                  <a:pt x="160867" y="42333"/>
                </a:lnTo>
                <a:lnTo>
                  <a:pt x="160867" y="33867"/>
                </a:lnTo>
                <a:lnTo>
                  <a:pt x="152400" y="25400"/>
                </a:lnTo>
                <a:lnTo>
                  <a:pt x="143933" y="16933"/>
                </a:lnTo>
                <a:lnTo>
                  <a:pt x="135467" y="8467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3" y="59267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25400" y="194733"/>
                </a:lnTo>
                <a:lnTo>
                  <a:pt x="25400" y="203200"/>
                </a:lnTo>
                <a:lnTo>
                  <a:pt x="33867" y="211667"/>
                </a:lnTo>
                <a:lnTo>
                  <a:pt x="42333" y="211667"/>
                </a:lnTo>
                <a:lnTo>
                  <a:pt x="50800" y="220133"/>
                </a:lnTo>
                <a:lnTo>
                  <a:pt x="59267" y="220133"/>
                </a:lnTo>
                <a:lnTo>
                  <a:pt x="59267" y="220133"/>
                </a:lnTo>
                <a:lnTo>
                  <a:pt x="67733" y="211667"/>
                </a:lnTo>
                <a:lnTo>
                  <a:pt x="76200" y="203200"/>
                </a:lnTo>
                <a:lnTo>
                  <a:pt x="84667" y="194733"/>
                </a:lnTo>
                <a:lnTo>
                  <a:pt x="93133" y="186267"/>
                </a:lnTo>
                <a:lnTo>
                  <a:pt x="93133" y="169333"/>
                </a:lnTo>
                <a:lnTo>
                  <a:pt x="101600" y="160867"/>
                </a:lnTo>
                <a:lnTo>
                  <a:pt x="101600" y="143933"/>
                </a:lnTo>
                <a:lnTo>
                  <a:pt x="101600" y="127000"/>
                </a:lnTo>
                <a:lnTo>
                  <a:pt x="110067" y="118533"/>
                </a:lnTo>
                <a:lnTo>
                  <a:pt x="110067" y="101600"/>
                </a:lnTo>
                <a:lnTo>
                  <a:pt x="110067" y="93133"/>
                </a:lnTo>
                <a:lnTo>
                  <a:pt x="110067" y="84667"/>
                </a:lnTo>
                <a:lnTo>
                  <a:pt x="118533" y="76200"/>
                </a:lnTo>
                <a:lnTo>
                  <a:pt x="118533" y="67733"/>
                </a:lnTo>
                <a:lnTo>
                  <a:pt x="118533" y="67733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67733"/>
                </a:lnTo>
                <a:lnTo>
                  <a:pt x="118533" y="67733"/>
                </a:lnTo>
                <a:lnTo>
                  <a:pt x="127000" y="76200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35467" y="143933"/>
                </a:lnTo>
                <a:lnTo>
                  <a:pt x="135467" y="160867"/>
                </a:lnTo>
                <a:lnTo>
                  <a:pt x="135467" y="169333"/>
                </a:lnTo>
                <a:lnTo>
                  <a:pt x="143933" y="186267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69333" y="211667"/>
                </a:lnTo>
                <a:lnTo>
                  <a:pt x="177800" y="220133"/>
                </a:lnTo>
                <a:lnTo>
                  <a:pt x="186267" y="228600"/>
                </a:lnTo>
                <a:lnTo>
                  <a:pt x="194733" y="228600"/>
                </a:lnTo>
                <a:lnTo>
                  <a:pt x="211667" y="228600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45533" y="220133"/>
                </a:lnTo>
                <a:lnTo>
                  <a:pt x="254000" y="220133"/>
                </a:lnTo>
                <a:lnTo>
                  <a:pt x="262467" y="211667"/>
                </a:lnTo>
                <a:lnTo>
                  <a:pt x="262467" y="203200"/>
                </a:lnTo>
                <a:lnTo>
                  <a:pt x="262467" y="203200"/>
                </a:lnTo>
                <a:lnTo>
                  <a:pt x="270933" y="194733"/>
                </a:lnTo>
                <a:lnTo>
                  <a:pt x="2709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522133" y="2438400"/>
            <a:ext cx="211668" cy="220134"/>
          </a:xfrm>
          <a:custGeom>
            <a:avLst/>
            <a:gdLst/>
            <a:ahLst/>
            <a:cxnLst/>
            <a:rect l="0" t="0" r="0" b="0"/>
            <a:pathLst>
              <a:path w="211668" h="220134">
                <a:moveTo>
                  <a:pt x="160867" y="33867"/>
                </a:move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25400"/>
                </a:lnTo>
                <a:lnTo>
                  <a:pt x="152400" y="16933"/>
                </a:lnTo>
                <a:lnTo>
                  <a:pt x="143934" y="16933"/>
                </a:lnTo>
                <a:lnTo>
                  <a:pt x="135467" y="8467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33867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16934" y="177800"/>
                </a:lnTo>
                <a:lnTo>
                  <a:pt x="25400" y="194733"/>
                </a:lnTo>
                <a:lnTo>
                  <a:pt x="33867" y="203200"/>
                </a:lnTo>
                <a:lnTo>
                  <a:pt x="42334" y="211667"/>
                </a:lnTo>
                <a:lnTo>
                  <a:pt x="50800" y="220133"/>
                </a:lnTo>
                <a:lnTo>
                  <a:pt x="59267" y="220133"/>
                </a:lnTo>
                <a:lnTo>
                  <a:pt x="67734" y="220133"/>
                </a:lnTo>
                <a:lnTo>
                  <a:pt x="76200" y="220133"/>
                </a:lnTo>
                <a:lnTo>
                  <a:pt x="84667" y="220133"/>
                </a:lnTo>
                <a:lnTo>
                  <a:pt x="93134" y="211667"/>
                </a:lnTo>
                <a:lnTo>
                  <a:pt x="101600" y="203200"/>
                </a:lnTo>
                <a:lnTo>
                  <a:pt x="101600" y="186267"/>
                </a:lnTo>
                <a:lnTo>
                  <a:pt x="110067" y="169333"/>
                </a:lnTo>
                <a:lnTo>
                  <a:pt x="110067" y="160867"/>
                </a:lnTo>
                <a:lnTo>
                  <a:pt x="110067" y="143933"/>
                </a:lnTo>
                <a:lnTo>
                  <a:pt x="118534" y="127000"/>
                </a:lnTo>
                <a:lnTo>
                  <a:pt x="118534" y="110067"/>
                </a:lnTo>
                <a:lnTo>
                  <a:pt x="118534" y="93133"/>
                </a:lnTo>
                <a:lnTo>
                  <a:pt x="127000" y="76200"/>
                </a:lnTo>
                <a:lnTo>
                  <a:pt x="127000" y="67733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67733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35467" y="160867"/>
                </a:lnTo>
                <a:lnTo>
                  <a:pt x="135467" y="169333"/>
                </a:lnTo>
                <a:lnTo>
                  <a:pt x="143934" y="186267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9334" y="211667"/>
                </a:lnTo>
                <a:lnTo>
                  <a:pt x="177800" y="220133"/>
                </a:lnTo>
                <a:lnTo>
                  <a:pt x="186267" y="220133"/>
                </a:lnTo>
                <a:lnTo>
                  <a:pt x="194734" y="220133"/>
                </a:lnTo>
                <a:lnTo>
                  <a:pt x="203200" y="220133"/>
                </a:lnTo>
                <a:lnTo>
                  <a:pt x="211667" y="220133"/>
                </a:lnTo>
                <a:lnTo>
                  <a:pt x="211667" y="220133"/>
                </a:lnTo>
                <a:lnTo>
                  <a:pt x="211667" y="211667"/>
                </a:lnTo>
                <a:lnTo>
                  <a:pt x="211667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793067" y="2497667"/>
            <a:ext cx="110067" cy="8467"/>
          </a:xfrm>
          <a:custGeom>
            <a:avLst/>
            <a:gdLst/>
            <a:ahLst/>
            <a:cxnLst/>
            <a:rect l="0" t="0" r="0" b="0"/>
            <a:pathLst>
              <a:path w="110067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818467" y="2607733"/>
            <a:ext cx="135467" cy="1"/>
          </a:xfrm>
          <a:custGeom>
            <a:avLst/>
            <a:gdLst/>
            <a:ahLst/>
            <a:cxnLst/>
            <a:rect l="0" t="0" r="0" b="0"/>
            <a:pathLst>
              <a:path w="135467" h="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064000" y="2413000"/>
            <a:ext cx="203201" cy="237068"/>
          </a:xfrm>
          <a:custGeom>
            <a:avLst/>
            <a:gdLst/>
            <a:ahLst/>
            <a:cxnLst/>
            <a:rect l="0" t="0" r="0" b="0"/>
            <a:pathLst>
              <a:path w="203201" h="237068">
                <a:moveTo>
                  <a:pt x="16933" y="33867"/>
                </a:move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8533" y="25400"/>
                </a:lnTo>
                <a:lnTo>
                  <a:pt x="127000" y="33867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7"/>
                </a:lnTo>
                <a:lnTo>
                  <a:pt x="118533" y="67733"/>
                </a:lnTo>
                <a:lnTo>
                  <a:pt x="110067" y="76200"/>
                </a:lnTo>
                <a:lnTo>
                  <a:pt x="110067" y="84667"/>
                </a:lnTo>
                <a:lnTo>
                  <a:pt x="101600" y="93133"/>
                </a:lnTo>
                <a:lnTo>
                  <a:pt x="93133" y="101600"/>
                </a:lnTo>
                <a:lnTo>
                  <a:pt x="76200" y="110067"/>
                </a:lnTo>
                <a:lnTo>
                  <a:pt x="67733" y="118533"/>
                </a:lnTo>
                <a:lnTo>
                  <a:pt x="59267" y="135467"/>
                </a:lnTo>
                <a:lnTo>
                  <a:pt x="50800" y="143933"/>
                </a:lnTo>
                <a:lnTo>
                  <a:pt x="33867" y="152400"/>
                </a:lnTo>
                <a:lnTo>
                  <a:pt x="33867" y="160867"/>
                </a:lnTo>
                <a:lnTo>
                  <a:pt x="25400" y="169333"/>
                </a:lnTo>
                <a:lnTo>
                  <a:pt x="16933" y="177800"/>
                </a:lnTo>
                <a:lnTo>
                  <a:pt x="8467" y="186267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16933" y="228600"/>
                </a:lnTo>
                <a:lnTo>
                  <a:pt x="25400" y="228600"/>
                </a:lnTo>
                <a:lnTo>
                  <a:pt x="33867" y="228600"/>
                </a:lnTo>
                <a:lnTo>
                  <a:pt x="42333" y="237067"/>
                </a:lnTo>
                <a:lnTo>
                  <a:pt x="50800" y="237067"/>
                </a:lnTo>
                <a:lnTo>
                  <a:pt x="59267" y="237067"/>
                </a:lnTo>
                <a:lnTo>
                  <a:pt x="76200" y="237067"/>
                </a:lnTo>
                <a:lnTo>
                  <a:pt x="84667" y="237067"/>
                </a:lnTo>
                <a:lnTo>
                  <a:pt x="101600" y="237067"/>
                </a:lnTo>
                <a:lnTo>
                  <a:pt x="110067" y="228600"/>
                </a:lnTo>
                <a:lnTo>
                  <a:pt x="127000" y="228600"/>
                </a:lnTo>
                <a:lnTo>
                  <a:pt x="135467" y="228600"/>
                </a:lnTo>
                <a:lnTo>
                  <a:pt x="143933" y="228600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9333" y="228600"/>
                </a:lnTo>
                <a:lnTo>
                  <a:pt x="177800" y="228600"/>
                </a:lnTo>
                <a:lnTo>
                  <a:pt x="186267" y="228600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194733" y="228600"/>
                </a:lnTo>
                <a:lnTo>
                  <a:pt x="1947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905933" y="3132667"/>
            <a:ext cx="245535" cy="287867"/>
          </a:xfrm>
          <a:custGeom>
            <a:avLst/>
            <a:gdLst/>
            <a:ahLst/>
            <a:cxnLst/>
            <a:rect l="0" t="0" r="0" b="0"/>
            <a:pathLst>
              <a:path w="245535" h="287867">
                <a:moveTo>
                  <a:pt x="186267" y="33866"/>
                </a:moveTo>
                <a:lnTo>
                  <a:pt x="186267" y="33866"/>
                </a:lnTo>
                <a:lnTo>
                  <a:pt x="186267" y="33866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59266"/>
                </a:lnTo>
                <a:lnTo>
                  <a:pt x="194734" y="59266"/>
                </a:lnTo>
                <a:lnTo>
                  <a:pt x="194734" y="67733"/>
                </a:lnTo>
                <a:lnTo>
                  <a:pt x="194734" y="67733"/>
                </a:lnTo>
                <a:lnTo>
                  <a:pt x="194734" y="59266"/>
                </a:lnTo>
                <a:lnTo>
                  <a:pt x="194734" y="59266"/>
                </a:lnTo>
                <a:lnTo>
                  <a:pt x="186267" y="50800"/>
                </a:lnTo>
                <a:lnTo>
                  <a:pt x="186267" y="50800"/>
                </a:lnTo>
                <a:lnTo>
                  <a:pt x="177800" y="42333"/>
                </a:lnTo>
                <a:lnTo>
                  <a:pt x="169334" y="33866"/>
                </a:lnTo>
                <a:lnTo>
                  <a:pt x="160867" y="25400"/>
                </a:lnTo>
                <a:lnTo>
                  <a:pt x="160867" y="16933"/>
                </a:lnTo>
                <a:lnTo>
                  <a:pt x="152400" y="8466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8466"/>
                </a:lnTo>
                <a:lnTo>
                  <a:pt x="59267" y="25400"/>
                </a:lnTo>
                <a:lnTo>
                  <a:pt x="50800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84666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25400" y="211666"/>
                </a:lnTo>
                <a:lnTo>
                  <a:pt x="33867" y="228600"/>
                </a:lnTo>
                <a:lnTo>
                  <a:pt x="50800" y="245533"/>
                </a:lnTo>
                <a:lnTo>
                  <a:pt x="67734" y="254000"/>
                </a:lnTo>
                <a:lnTo>
                  <a:pt x="84667" y="270933"/>
                </a:lnTo>
                <a:lnTo>
                  <a:pt x="101600" y="279400"/>
                </a:lnTo>
                <a:lnTo>
                  <a:pt x="127000" y="287866"/>
                </a:lnTo>
                <a:lnTo>
                  <a:pt x="143934" y="287866"/>
                </a:lnTo>
                <a:lnTo>
                  <a:pt x="169334" y="287866"/>
                </a:lnTo>
                <a:lnTo>
                  <a:pt x="194734" y="287866"/>
                </a:lnTo>
                <a:lnTo>
                  <a:pt x="211667" y="287866"/>
                </a:lnTo>
                <a:lnTo>
                  <a:pt x="228600" y="270933"/>
                </a:lnTo>
                <a:lnTo>
                  <a:pt x="228600" y="270933"/>
                </a:lnTo>
                <a:lnTo>
                  <a:pt x="245534" y="262466"/>
                </a:lnTo>
                <a:lnTo>
                  <a:pt x="245534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227667" y="2988733"/>
            <a:ext cx="186267" cy="143935"/>
          </a:xfrm>
          <a:custGeom>
            <a:avLst/>
            <a:gdLst/>
            <a:ahLst/>
            <a:cxnLst/>
            <a:rect l="0" t="0" r="0" b="0"/>
            <a:pathLst>
              <a:path w="186267" h="143935">
                <a:moveTo>
                  <a:pt x="0" y="8467"/>
                </a:move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42334"/>
                </a:lnTo>
                <a:lnTo>
                  <a:pt x="76200" y="50800"/>
                </a:lnTo>
                <a:lnTo>
                  <a:pt x="67733" y="67734"/>
                </a:lnTo>
                <a:lnTo>
                  <a:pt x="59266" y="84667"/>
                </a:lnTo>
                <a:lnTo>
                  <a:pt x="50800" y="93134"/>
                </a:lnTo>
                <a:lnTo>
                  <a:pt x="33866" y="110067"/>
                </a:lnTo>
                <a:lnTo>
                  <a:pt x="25400" y="118534"/>
                </a:lnTo>
                <a:lnTo>
                  <a:pt x="25400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25400" y="143934"/>
                </a:lnTo>
                <a:lnTo>
                  <a:pt x="25400" y="143934"/>
                </a:lnTo>
                <a:lnTo>
                  <a:pt x="33866" y="143934"/>
                </a:lnTo>
                <a:lnTo>
                  <a:pt x="50800" y="143934"/>
                </a:lnTo>
                <a:lnTo>
                  <a:pt x="59266" y="143934"/>
                </a:lnTo>
                <a:lnTo>
                  <a:pt x="76200" y="143934"/>
                </a:lnTo>
                <a:lnTo>
                  <a:pt x="101600" y="143934"/>
                </a:lnTo>
                <a:lnTo>
                  <a:pt x="118533" y="143934"/>
                </a:lnTo>
                <a:lnTo>
                  <a:pt x="135466" y="143934"/>
                </a:lnTo>
                <a:lnTo>
                  <a:pt x="152400" y="143934"/>
                </a:lnTo>
                <a:lnTo>
                  <a:pt x="169333" y="143934"/>
                </a:lnTo>
                <a:lnTo>
                  <a:pt x="169333" y="143934"/>
                </a:lnTo>
                <a:lnTo>
                  <a:pt x="186266" y="143934"/>
                </a:lnTo>
                <a:lnTo>
                  <a:pt x="186266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346200" y="3285067"/>
            <a:ext cx="169334" cy="16934"/>
          </a:xfrm>
          <a:custGeom>
            <a:avLst/>
            <a:gdLst/>
            <a:ahLst/>
            <a:cxnLst/>
            <a:rect l="0" t="0" r="0" b="0"/>
            <a:pathLst>
              <a:path w="169334" h="16934">
                <a:moveTo>
                  <a:pt x="0" y="8466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693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380067" y="3369733"/>
            <a:ext cx="228601" cy="8468"/>
          </a:xfrm>
          <a:custGeom>
            <a:avLst/>
            <a:gdLst/>
            <a:ahLst/>
            <a:cxnLst/>
            <a:rect l="0" t="0" r="0" b="0"/>
            <a:pathLst>
              <a:path w="228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0"/>
                </a:lnTo>
                <a:lnTo>
                  <a:pt x="33866" y="0"/>
                </a:lnTo>
                <a:lnTo>
                  <a:pt x="59266" y="0"/>
                </a:lnTo>
                <a:lnTo>
                  <a:pt x="76200" y="0"/>
                </a:lnTo>
                <a:lnTo>
                  <a:pt x="110066" y="0"/>
                </a:lnTo>
                <a:lnTo>
                  <a:pt x="143933" y="0"/>
                </a:lnTo>
                <a:lnTo>
                  <a:pt x="169333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752600" y="3166533"/>
            <a:ext cx="270934" cy="254001"/>
          </a:xfrm>
          <a:custGeom>
            <a:avLst/>
            <a:gdLst/>
            <a:ahLst/>
            <a:cxnLst/>
            <a:rect l="0" t="0" r="0" b="0"/>
            <a:pathLst>
              <a:path w="270934" h="254001">
                <a:moveTo>
                  <a:pt x="152400" y="59267"/>
                </a:move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42334"/>
                </a:lnTo>
                <a:lnTo>
                  <a:pt x="152400" y="42334"/>
                </a:lnTo>
                <a:lnTo>
                  <a:pt x="143933" y="33867"/>
                </a:lnTo>
                <a:lnTo>
                  <a:pt x="135467" y="25400"/>
                </a:lnTo>
                <a:lnTo>
                  <a:pt x="127000" y="16934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84667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3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4"/>
                </a:lnTo>
                <a:lnTo>
                  <a:pt x="16933" y="211667"/>
                </a:lnTo>
                <a:lnTo>
                  <a:pt x="25400" y="220134"/>
                </a:lnTo>
                <a:lnTo>
                  <a:pt x="33867" y="237067"/>
                </a:lnTo>
                <a:lnTo>
                  <a:pt x="42333" y="245534"/>
                </a:lnTo>
                <a:lnTo>
                  <a:pt x="59267" y="254000"/>
                </a:lnTo>
                <a:lnTo>
                  <a:pt x="67733" y="254000"/>
                </a:lnTo>
                <a:lnTo>
                  <a:pt x="84667" y="254000"/>
                </a:lnTo>
                <a:lnTo>
                  <a:pt x="101600" y="245534"/>
                </a:lnTo>
                <a:lnTo>
                  <a:pt x="110067" y="245534"/>
                </a:lnTo>
                <a:lnTo>
                  <a:pt x="118533" y="228600"/>
                </a:lnTo>
                <a:lnTo>
                  <a:pt x="127000" y="211667"/>
                </a:lnTo>
                <a:lnTo>
                  <a:pt x="135467" y="194734"/>
                </a:lnTo>
                <a:lnTo>
                  <a:pt x="143933" y="177800"/>
                </a:lnTo>
                <a:lnTo>
                  <a:pt x="152400" y="160867"/>
                </a:lnTo>
                <a:lnTo>
                  <a:pt x="152400" y="135467"/>
                </a:lnTo>
                <a:lnTo>
                  <a:pt x="160867" y="110067"/>
                </a:lnTo>
                <a:lnTo>
                  <a:pt x="160867" y="93134"/>
                </a:lnTo>
                <a:lnTo>
                  <a:pt x="160867" y="67734"/>
                </a:lnTo>
                <a:lnTo>
                  <a:pt x="160867" y="50800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0867" y="59267"/>
                </a:lnTo>
                <a:lnTo>
                  <a:pt x="160867" y="84667"/>
                </a:lnTo>
                <a:lnTo>
                  <a:pt x="152400" y="101600"/>
                </a:lnTo>
                <a:lnTo>
                  <a:pt x="160867" y="127000"/>
                </a:lnTo>
                <a:lnTo>
                  <a:pt x="160867" y="143934"/>
                </a:lnTo>
                <a:lnTo>
                  <a:pt x="169333" y="160867"/>
                </a:lnTo>
                <a:lnTo>
                  <a:pt x="169333" y="177800"/>
                </a:lnTo>
                <a:lnTo>
                  <a:pt x="177800" y="194734"/>
                </a:lnTo>
                <a:lnTo>
                  <a:pt x="186267" y="203200"/>
                </a:lnTo>
                <a:lnTo>
                  <a:pt x="194733" y="211667"/>
                </a:lnTo>
                <a:lnTo>
                  <a:pt x="211667" y="220134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45533" y="228600"/>
                </a:lnTo>
                <a:lnTo>
                  <a:pt x="254000" y="228600"/>
                </a:lnTo>
                <a:lnTo>
                  <a:pt x="262467" y="220134"/>
                </a:lnTo>
                <a:lnTo>
                  <a:pt x="270933" y="203200"/>
                </a:lnTo>
                <a:lnTo>
                  <a:pt x="270933" y="203200"/>
                </a:lnTo>
                <a:lnTo>
                  <a:pt x="270933" y="194734"/>
                </a:lnTo>
                <a:lnTo>
                  <a:pt x="270933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023533" y="3005667"/>
            <a:ext cx="203201" cy="143934"/>
          </a:xfrm>
          <a:custGeom>
            <a:avLst/>
            <a:gdLst/>
            <a:ahLst/>
            <a:cxnLst/>
            <a:rect l="0" t="0" r="0" b="0"/>
            <a:pathLst>
              <a:path w="203201" h="143934">
                <a:moveTo>
                  <a:pt x="0" y="16933"/>
                </a:move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4" y="25400"/>
                </a:lnTo>
                <a:lnTo>
                  <a:pt x="93134" y="33866"/>
                </a:lnTo>
                <a:lnTo>
                  <a:pt x="93134" y="42333"/>
                </a:lnTo>
                <a:lnTo>
                  <a:pt x="93134" y="50800"/>
                </a:lnTo>
                <a:lnTo>
                  <a:pt x="84667" y="67733"/>
                </a:lnTo>
                <a:lnTo>
                  <a:pt x="76200" y="76200"/>
                </a:lnTo>
                <a:lnTo>
                  <a:pt x="76200" y="93133"/>
                </a:lnTo>
                <a:lnTo>
                  <a:pt x="67734" y="101600"/>
                </a:lnTo>
                <a:lnTo>
                  <a:pt x="59267" y="110066"/>
                </a:lnTo>
                <a:lnTo>
                  <a:pt x="59267" y="118533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35466"/>
                </a:lnTo>
                <a:lnTo>
                  <a:pt x="50800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67734" y="143933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27000" y="143933"/>
                </a:lnTo>
                <a:lnTo>
                  <a:pt x="143934" y="143933"/>
                </a:lnTo>
                <a:lnTo>
                  <a:pt x="160867" y="143933"/>
                </a:lnTo>
                <a:lnTo>
                  <a:pt x="169334" y="135466"/>
                </a:lnTo>
                <a:lnTo>
                  <a:pt x="177800" y="135466"/>
                </a:lnTo>
                <a:lnTo>
                  <a:pt x="186267" y="135466"/>
                </a:lnTo>
                <a:lnTo>
                  <a:pt x="194734" y="135466"/>
                </a:lnTo>
                <a:lnTo>
                  <a:pt x="194734" y="135466"/>
                </a:lnTo>
                <a:lnTo>
                  <a:pt x="203200" y="135466"/>
                </a:lnTo>
                <a:lnTo>
                  <a:pt x="203200" y="135466"/>
                </a:lnTo>
                <a:lnTo>
                  <a:pt x="203200" y="135466"/>
                </a:lnTo>
                <a:lnTo>
                  <a:pt x="203200" y="135466"/>
                </a:lnTo>
                <a:lnTo>
                  <a:pt x="203200" y="135466"/>
                </a:lnTo>
                <a:lnTo>
                  <a:pt x="194734" y="135466"/>
                </a:lnTo>
                <a:lnTo>
                  <a:pt x="194734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159000" y="3259667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194733" y="16933"/>
                </a:lnTo>
                <a:lnTo>
                  <a:pt x="203200" y="16933"/>
                </a:lnTo>
                <a:lnTo>
                  <a:pt x="211667" y="16933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260600" y="3115733"/>
            <a:ext cx="33868" cy="254001"/>
          </a:xfrm>
          <a:custGeom>
            <a:avLst/>
            <a:gdLst/>
            <a:ahLst/>
            <a:cxnLst/>
            <a:rect l="0" t="0" r="0" b="0"/>
            <a:pathLst>
              <a:path w="33868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28600"/>
                </a:lnTo>
                <a:lnTo>
                  <a:pt x="16933" y="245534"/>
                </a:lnTo>
                <a:lnTo>
                  <a:pt x="25400" y="245534"/>
                </a:lnTo>
                <a:lnTo>
                  <a:pt x="25400" y="254000"/>
                </a:lnTo>
                <a:lnTo>
                  <a:pt x="25400" y="254000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506133" y="3022600"/>
            <a:ext cx="203201" cy="381001"/>
          </a:xfrm>
          <a:custGeom>
            <a:avLst/>
            <a:gdLst/>
            <a:ahLst/>
            <a:cxnLst/>
            <a:rect l="0" t="0" r="0" b="0"/>
            <a:pathLst>
              <a:path w="203201" h="381001">
                <a:moveTo>
                  <a:pt x="8467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16934" y="118533"/>
                </a:lnTo>
                <a:lnTo>
                  <a:pt x="16934" y="152400"/>
                </a:lnTo>
                <a:lnTo>
                  <a:pt x="16934" y="177800"/>
                </a:lnTo>
                <a:lnTo>
                  <a:pt x="25400" y="211667"/>
                </a:lnTo>
                <a:lnTo>
                  <a:pt x="25400" y="237067"/>
                </a:lnTo>
                <a:lnTo>
                  <a:pt x="25400" y="262467"/>
                </a:lnTo>
                <a:lnTo>
                  <a:pt x="33867" y="296333"/>
                </a:lnTo>
                <a:lnTo>
                  <a:pt x="33867" y="313267"/>
                </a:lnTo>
                <a:lnTo>
                  <a:pt x="33867" y="330200"/>
                </a:lnTo>
                <a:lnTo>
                  <a:pt x="33867" y="347133"/>
                </a:lnTo>
                <a:lnTo>
                  <a:pt x="33867" y="355600"/>
                </a:lnTo>
                <a:lnTo>
                  <a:pt x="33867" y="372533"/>
                </a:lnTo>
                <a:lnTo>
                  <a:pt x="33867" y="372533"/>
                </a:lnTo>
                <a:lnTo>
                  <a:pt x="33867" y="372533"/>
                </a:lnTo>
                <a:lnTo>
                  <a:pt x="33867" y="372533"/>
                </a:lnTo>
                <a:lnTo>
                  <a:pt x="33867" y="372533"/>
                </a:lnTo>
                <a:lnTo>
                  <a:pt x="33867" y="372533"/>
                </a:lnTo>
                <a:lnTo>
                  <a:pt x="33867" y="355600"/>
                </a:lnTo>
                <a:lnTo>
                  <a:pt x="33867" y="347133"/>
                </a:lnTo>
                <a:lnTo>
                  <a:pt x="33867" y="321733"/>
                </a:lnTo>
                <a:lnTo>
                  <a:pt x="42334" y="304800"/>
                </a:lnTo>
                <a:lnTo>
                  <a:pt x="42334" y="279400"/>
                </a:lnTo>
                <a:lnTo>
                  <a:pt x="50800" y="254000"/>
                </a:lnTo>
                <a:lnTo>
                  <a:pt x="59267" y="228600"/>
                </a:lnTo>
                <a:lnTo>
                  <a:pt x="67734" y="211667"/>
                </a:lnTo>
                <a:lnTo>
                  <a:pt x="76200" y="203200"/>
                </a:lnTo>
                <a:lnTo>
                  <a:pt x="93134" y="186267"/>
                </a:lnTo>
                <a:lnTo>
                  <a:pt x="110067" y="177800"/>
                </a:lnTo>
                <a:lnTo>
                  <a:pt x="118534" y="177800"/>
                </a:lnTo>
                <a:lnTo>
                  <a:pt x="135467" y="177800"/>
                </a:lnTo>
                <a:lnTo>
                  <a:pt x="152400" y="186267"/>
                </a:lnTo>
                <a:lnTo>
                  <a:pt x="169334" y="194733"/>
                </a:lnTo>
                <a:lnTo>
                  <a:pt x="186267" y="203200"/>
                </a:lnTo>
                <a:lnTo>
                  <a:pt x="194734" y="220133"/>
                </a:lnTo>
                <a:lnTo>
                  <a:pt x="203200" y="245533"/>
                </a:lnTo>
                <a:lnTo>
                  <a:pt x="203200" y="262467"/>
                </a:lnTo>
                <a:lnTo>
                  <a:pt x="194734" y="287867"/>
                </a:lnTo>
                <a:lnTo>
                  <a:pt x="186267" y="313267"/>
                </a:lnTo>
                <a:lnTo>
                  <a:pt x="177800" y="330200"/>
                </a:lnTo>
                <a:lnTo>
                  <a:pt x="160867" y="347133"/>
                </a:lnTo>
                <a:lnTo>
                  <a:pt x="143934" y="355600"/>
                </a:lnTo>
                <a:lnTo>
                  <a:pt x="127000" y="372533"/>
                </a:lnTo>
                <a:lnTo>
                  <a:pt x="110067" y="372533"/>
                </a:lnTo>
                <a:lnTo>
                  <a:pt x="84667" y="381000"/>
                </a:lnTo>
                <a:lnTo>
                  <a:pt x="67734" y="381000"/>
                </a:lnTo>
                <a:lnTo>
                  <a:pt x="50800" y="381000"/>
                </a:lnTo>
                <a:lnTo>
                  <a:pt x="33867" y="381000"/>
                </a:lnTo>
                <a:lnTo>
                  <a:pt x="25400" y="372533"/>
                </a:lnTo>
                <a:lnTo>
                  <a:pt x="8467" y="364067"/>
                </a:lnTo>
                <a:lnTo>
                  <a:pt x="0" y="347133"/>
                </a:lnTo>
                <a:lnTo>
                  <a:pt x="0" y="347133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700867" y="2971800"/>
            <a:ext cx="287867" cy="110068"/>
          </a:xfrm>
          <a:custGeom>
            <a:avLst/>
            <a:gdLst/>
            <a:ahLst/>
            <a:cxnLst/>
            <a:rect l="0" t="0" r="0" b="0"/>
            <a:pathLst>
              <a:path w="287867" h="1100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9267"/>
                </a:lnTo>
                <a:lnTo>
                  <a:pt x="101600" y="67733"/>
                </a:lnTo>
                <a:lnTo>
                  <a:pt x="93133" y="76200"/>
                </a:lnTo>
                <a:lnTo>
                  <a:pt x="84666" y="84667"/>
                </a:lnTo>
                <a:lnTo>
                  <a:pt x="84666" y="93133"/>
                </a:lnTo>
                <a:lnTo>
                  <a:pt x="76200" y="101600"/>
                </a:lnTo>
                <a:lnTo>
                  <a:pt x="76200" y="101600"/>
                </a:lnTo>
                <a:lnTo>
                  <a:pt x="76200" y="110067"/>
                </a:lnTo>
                <a:lnTo>
                  <a:pt x="76200" y="110067"/>
                </a:lnTo>
                <a:lnTo>
                  <a:pt x="76200" y="110067"/>
                </a:lnTo>
                <a:lnTo>
                  <a:pt x="84666" y="110067"/>
                </a:lnTo>
                <a:lnTo>
                  <a:pt x="93133" y="110067"/>
                </a:lnTo>
                <a:lnTo>
                  <a:pt x="101600" y="110067"/>
                </a:lnTo>
                <a:lnTo>
                  <a:pt x="110066" y="110067"/>
                </a:lnTo>
                <a:lnTo>
                  <a:pt x="127000" y="110067"/>
                </a:lnTo>
                <a:lnTo>
                  <a:pt x="143933" y="101600"/>
                </a:lnTo>
                <a:lnTo>
                  <a:pt x="160866" y="101600"/>
                </a:lnTo>
                <a:lnTo>
                  <a:pt x="177800" y="101600"/>
                </a:lnTo>
                <a:lnTo>
                  <a:pt x="194733" y="101600"/>
                </a:lnTo>
                <a:lnTo>
                  <a:pt x="220133" y="93133"/>
                </a:lnTo>
                <a:lnTo>
                  <a:pt x="237066" y="93133"/>
                </a:lnTo>
                <a:lnTo>
                  <a:pt x="254000" y="93133"/>
                </a:lnTo>
                <a:lnTo>
                  <a:pt x="262466" y="101600"/>
                </a:lnTo>
                <a:lnTo>
                  <a:pt x="270933" y="101600"/>
                </a:lnTo>
                <a:lnTo>
                  <a:pt x="279400" y="110067"/>
                </a:lnTo>
                <a:lnTo>
                  <a:pt x="279400" y="110067"/>
                </a:lnTo>
                <a:lnTo>
                  <a:pt x="287866" y="110067"/>
                </a:lnTo>
                <a:lnTo>
                  <a:pt x="287866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398933" y="2861733"/>
            <a:ext cx="2531534" cy="194735"/>
          </a:xfrm>
          <a:custGeom>
            <a:avLst/>
            <a:gdLst/>
            <a:ahLst/>
            <a:cxnLst/>
            <a:rect l="0" t="0" r="0" b="0"/>
            <a:pathLst>
              <a:path w="2531534" h="1947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0"/>
                </a:lnTo>
                <a:lnTo>
                  <a:pt x="101601" y="0"/>
                </a:lnTo>
                <a:lnTo>
                  <a:pt x="118534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77801" y="8467"/>
                </a:lnTo>
                <a:lnTo>
                  <a:pt x="203200" y="8467"/>
                </a:lnTo>
                <a:lnTo>
                  <a:pt x="220134" y="8467"/>
                </a:lnTo>
                <a:lnTo>
                  <a:pt x="245533" y="8467"/>
                </a:lnTo>
                <a:lnTo>
                  <a:pt x="279400" y="8467"/>
                </a:lnTo>
                <a:lnTo>
                  <a:pt x="304800" y="8467"/>
                </a:lnTo>
                <a:lnTo>
                  <a:pt x="330201" y="8467"/>
                </a:lnTo>
                <a:lnTo>
                  <a:pt x="364067" y="8467"/>
                </a:lnTo>
                <a:lnTo>
                  <a:pt x="389467" y="16934"/>
                </a:lnTo>
                <a:lnTo>
                  <a:pt x="423334" y="16934"/>
                </a:lnTo>
                <a:lnTo>
                  <a:pt x="448734" y="16934"/>
                </a:lnTo>
                <a:lnTo>
                  <a:pt x="482601" y="25400"/>
                </a:lnTo>
                <a:lnTo>
                  <a:pt x="508000" y="25400"/>
                </a:lnTo>
                <a:lnTo>
                  <a:pt x="550333" y="25400"/>
                </a:lnTo>
                <a:lnTo>
                  <a:pt x="584200" y="33867"/>
                </a:lnTo>
                <a:lnTo>
                  <a:pt x="609600" y="33867"/>
                </a:lnTo>
                <a:lnTo>
                  <a:pt x="651934" y="33867"/>
                </a:lnTo>
                <a:lnTo>
                  <a:pt x="685800" y="42334"/>
                </a:lnTo>
                <a:lnTo>
                  <a:pt x="719667" y="42334"/>
                </a:lnTo>
                <a:lnTo>
                  <a:pt x="762000" y="42334"/>
                </a:lnTo>
                <a:lnTo>
                  <a:pt x="787401" y="42334"/>
                </a:lnTo>
                <a:lnTo>
                  <a:pt x="829734" y="50800"/>
                </a:lnTo>
                <a:lnTo>
                  <a:pt x="863601" y="50800"/>
                </a:lnTo>
                <a:lnTo>
                  <a:pt x="905934" y="50800"/>
                </a:lnTo>
                <a:lnTo>
                  <a:pt x="939801" y="50800"/>
                </a:lnTo>
                <a:lnTo>
                  <a:pt x="973667" y="59267"/>
                </a:lnTo>
                <a:lnTo>
                  <a:pt x="1016001" y="59267"/>
                </a:lnTo>
                <a:lnTo>
                  <a:pt x="1049867" y="59267"/>
                </a:lnTo>
                <a:lnTo>
                  <a:pt x="1092201" y="59267"/>
                </a:lnTo>
                <a:lnTo>
                  <a:pt x="1134534" y="67734"/>
                </a:lnTo>
                <a:lnTo>
                  <a:pt x="1168401" y="67734"/>
                </a:lnTo>
                <a:lnTo>
                  <a:pt x="1210734" y="67734"/>
                </a:lnTo>
                <a:lnTo>
                  <a:pt x="1253067" y="76200"/>
                </a:lnTo>
                <a:lnTo>
                  <a:pt x="1286934" y="76200"/>
                </a:lnTo>
                <a:lnTo>
                  <a:pt x="1320801" y="84667"/>
                </a:lnTo>
                <a:lnTo>
                  <a:pt x="1363134" y="84667"/>
                </a:lnTo>
                <a:lnTo>
                  <a:pt x="1397001" y="84667"/>
                </a:lnTo>
                <a:lnTo>
                  <a:pt x="1430867" y="93134"/>
                </a:lnTo>
                <a:lnTo>
                  <a:pt x="1473201" y="93134"/>
                </a:lnTo>
                <a:lnTo>
                  <a:pt x="1507067" y="93134"/>
                </a:lnTo>
                <a:lnTo>
                  <a:pt x="1540933" y="101600"/>
                </a:lnTo>
                <a:lnTo>
                  <a:pt x="1583267" y="101600"/>
                </a:lnTo>
                <a:lnTo>
                  <a:pt x="1617133" y="101600"/>
                </a:lnTo>
                <a:lnTo>
                  <a:pt x="1651000" y="101600"/>
                </a:lnTo>
                <a:lnTo>
                  <a:pt x="1693333" y="110067"/>
                </a:lnTo>
                <a:lnTo>
                  <a:pt x="1727200" y="110067"/>
                </a:lnTo>
                <a:lnTo>
                  <a:pt x="1761067" y="118534"/>
                </a:lnTo>
                <a:lnTo>
                  <a:pt x="1794933" y="118534"/>
                </a:lnTo>
                <a:lnTo>
                  <a:pt x="1837267" y="118534"/>
                </a:lnTo>
                <a:lnTo>
                  <a:pt x="1871133" y="118534"/>
                </a:lnTo>
                <a:lnTo>
                  <a:pt x="1905001" y="127000"/>
                </a:lnTo>
                <a:lnTo>
                  <a:pt x="1947333" y="127000"/>
                </a:lnTo>
                <a:lnTo>
                  <a:pt x="1981201" y="135467"/>
                </a:lnTo>
                <a:lnTo>
                  <a:pt x="2023533" y="143934"/>
                </a:lnTo>
                <a:lnTo>
                  <a:pt x="2057401" y="143934"/>
                </a:lnTo>
                <a:lnTo>
                  <a:pt x="2099733" y="152400"/>
                </a:lnTo>
                <a:lnTo>
                  <a:pt x="2133601" y="152400"/>
                </a:lnTo>
                <a:lnTo>
                  <a:pt x="2175933" y="160867"/>
                </a:lnTo>
                <a:lnTo>
                  <a:pt x="2218267" y="160867"/>
                </a:lnTo>
                <a:lnTo>
                  <a:pt x="2252133" y="169334"/>
                </a:lnTo>
                <a:lnTo>
                  <a:pt x="2294467" y="177800"/>
                </a:lnTo>
                <a:lnTo>
                  <a:pt x="2328333" y="177800"/>
                </a:lnTo>
                <a:lnTo>
                  <a:pt x="2362201" y="186267"/>
                </a:lnTo>
                <a:lnTo>
                  <a:pt x="2404533" y="186267"/>
                </a:lnTo>
                <a:lnTo>
                  <a:pt x="2438401" y="194734"/>
                </a:lnTo>
                <a:lnTo>
                  <a:pt x="2472267" y="194734"/>
                </a:lnTo>
                <a:lnTo>
                  <a:pt x="2506134" y="194734"/>
                </a:lnTo>
                <a:lnTo>
                  <a:pt x="2506134" y="194734"/>
                </a:lnTo>
                <a:lnTo>
                  <a:pt x="2531533" y="194734"/>
                </a:lnTo>
                <a:lnTo>
                  <a:pt x="2531533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9635066" y="1464733"/>
            <a:ext cx="135469" cy="2980268"/>
          </a:xfrm>
          <a:custGeom>
            <a:avLst/>
            <a:gdLst/>
            <a:ahLst/>
            <a:cxnLst/>
            <a:rect l="0" t="0" r="0" b="0"/>
            <a:pathLst>
              <a:path w="135469" h="2980268">
                <a:moveTo>
                  <a:pt x="127001" y="0"/>
                </a:moveTo>
                <a:lnTo>
                  <a:pt x="127001" y="8467"/>
                </a:lnTo>
                <a:lnTo>
                  <a:pt x="127001" y="8467"/>
                </a:lnTo>
                <a:lnTo>
                  <a:pt x="127001" y="16934"/>
                </a:lnTo>
                <a:lnTo>
                  <a:pt x="127001" y="33867"/>
                </a:lnTo>
                <a:lnTo>
                  <a:pt x="127001" y="42334"/>
                </a:lnTo>
                <a:lnTo>
                  <a:pt x="135468" y="59267"/>
                </a:lnTo>
                <a:lnTo>
                  <a:pt x="135468" y="67734"/>
                </a:lnTo>
                <a:lnTo>
                  <a:pt x="135468" y="93134"/>
                </a:lnTo>
                <a:lnTo>
                  <a:pt x="135468" y="110067"/>
                </a:lnTo>
                <a:lnTo>
                  <a:pt x="135468" y="127000"/>
                </a:lnTo>
                <a:lnTo>
                  <a:pt x="135468" y="152400"/>
                </a:lnTo>
                <a:lnTo>
                  <a:pt x="135468" y="169334"/>
                </a:lnTo>
                <a:lnTo>
                  <a:pt x="135468" y="194734"/>
                </a:lnTo>
                <a:lnTo>
                  <a:pt x="135468" y="220134"/>
                </a:lnTo>
                <a:lnTo>
                  <a:pt x="135468" y="237067"/>
                </a:lnTo>
                <a:lnTo>
                  <a:pt x="135468" y="262467"/>
                </a:lnTo>
                <a:lnTo>
                  <a:pt x="135468" y="287867"/>
                </a:lnTo>
                <a:lnTo>
                  <a:pt x="127001" y="313267"/>
                </a:lnTo>
                <a:lnTo>
                  <a:pt x="127001" y="338667"/>
                </a:lnTo>
                <a:lnTo>
                  <a:pt x="127001" y="364067"/>
                </a:lnTo>
                <a:lnTo>
                  <a:pt x="127001" y="389467"/>
                </a:lnTo>
                <a:lnTo>
                  <a:pt x="127001" y="423334"/>
                </a:lnTo>
                <a:lnTo>
                  <a:pt x="127001" y="448734"/>
                </a:lnTo>
                <a:lnTo>
                  <a:pt x="127001" y="474134"/>
                </a:lnTo>
                <a:lnTo>
                  <a:pt x="127001" y="508000"/>
                </a:lnTo>
                <a:lnTo>
                  <a:pt x="127001" y="533400"/>
                </a:lnTo>
                <a:lnTo>
                  <a:pt x="127001" y="567267"/>
                </a:lnTo>
                <a:lnTo>
                  <a:pt x="127001" y="601134"/>
                </a:lnTo>
                <a:lnTo>
                  <a:pt x="118534" y="635000"/>
                </a:lnTo>
                <a:lnTo>
                  <a:pt x="118534" y="668867"/>
                </a:lnTo>
                <a:lnTo>
                  <a:pt x="118534" y="702734"/>
                </a:lnTo>
                <a:lnTo>
                  <a:pt x="118534" y="736600"/>
                </a:lnTo>
                <a:lnTo>
                  <a:pt x="118534" y="770467"/>
                </a:lnTo>
                <a:lnTo>
                  <a:pt x="118534" y="804334"/>
                </a:lnTo>
                <a:lnTo>
                  <a:pt x="118534" y="838200"/>
                </a:lnTo>
                <a:lnTo>
                  <a:pt x="118534" y="872067"/>
                </a:lnTo>
                <a:lnTo>
                  <a:pt x="118534" y="905934"/>
                </a:lnTo>
                <a:lnTo>
                  <a:pt x="110067" y="948267"/>
                </a:lnTo>
                <a:lnTo>
                  <a:pt x="110067" y="982134"/>
                </a:lnTo>
                <a:lnTo>
                  <a:pt x="110067" y="1024467"/>
                </a:lnTo>
                <a:lnTo>
                  <a:pt x="101601" y="1058334"/>
                </a:lnTo>
                <a:lnTo>
                  <a:pt x="101601" y="1092200"/>
                </a:lnTo>
                <a:lnTo>
                  <a:pt x="101601" y="1126067"/>
                </a:lnTo>
                <a:lnTo>
                  <a:pt x="93134" y="1159934"/>
                </a:lnTo>
                <a:lnTo>
                  <a:pt x="93134" y="1202267"/>
                </a:lnTo>
                <a:lnTo>
                  <a:pt x="93134" y="1236134"/>
                </a:lnTo>
                <a:lnTo>
                  <a:pt x="84668" y="1270000"/>
                </a:lnTo>
                <a:lnTo>
                  <a:pt x="84668" y="1312334"/>
                </a:lnTo>
                <a:lnTo>
                  <a:pt x="84668" y="1346200"/>
                </a:lnTo>
                <a:lnTo>
                  <a:pt x="84668" y="1380067"/>
                </a:lnTo>
                <a:lnTo>
                  <a:pt x="84668" y="1413934"/>
                </a:lnTo>
                <a:lnTo>
                  <a:pt x="84668" y="1456267"/>
                </a:lnTo>
                <a:lnTo>
                  <a:pt x="84668" y="1490134"/>
                </a:lnTo>
                <a:lnTo>
                  <a:pt x="84668" y="1524000"/>
                </a:lnTo>
                <a:lnTo>
                  <a:pt x="84668" y="1557867"/>
                </a:lnTo>
                <a:lnTo>
                  <a:pt x="84668" y="1591734"/>
                </a:lnTo>
                <a:lnTo>
                  <a:pt x="84668" y="1634067"/>
                </a:lnTo>
                <a:lnTo>
                  <a:pt x="84668" y="1667934"/>
                </a:lnTo>
                <a:lnTo>
                  <a:pt x="84668" y="1701800"/>
                </a:lnTo>
                <a:lnTo>
                  <a:pt x="84668" y="1735667"/>
                </a:lnTo>
                <a:lnTo>
                  <a:pt x="84668" y="1769534"/>
                </a:lnTo>
                <a:lnTo>
                  <a:pt x="84668" y="1803400"/>
                </a:lnTo>
                <a:lnTo>
                  <a:pt x="84668" y="1837267"/>
                </a:lnTo>
                <a:lnTo>
                  <a:pt x="84668" y="1871134"/>
                </a:lnTo>
                <a:lnTo>
                  <a:pt x="76200" y="1913467"/>
                </a:lnTo>
                <a:lnTo>
                  <a:pt x="76200" y="1947334"/>
                </a:lnTo>
                <a:lnTo>
                  <a:pt x="76200" y="1981200"/>
                </a:lnTo>
                <a:lnTo>
                  <a:pt x="76200" y="2015067"/>
                </a:lnTo>
                <a:lnTo>
                  <a:pt x="76200" y="2048934"/>
                </a:lnTo>
                <a:lnTo>
                  <a:pt x="67734" y="2082800"/>
                </a:lnTo>
                <a:lnTo>
                  <a:pt x="67734" y="2116667"/>
                </a:lnTo>
                <a:lnTo>
                  <a:pt x="67734" y="2159000"/>
                </a:lnTo>
                <a:lnTo>
                  <a:pt x="59267" y="2192867"/>
                </a:lnTo>
                <a:lnTo>
                  <a:pt x="59267" y="2226734"/>
                </a:lnTo>
                <a:lnTo>
                  <a:pt x="59267" y="2260600"/>
                </a:lnTo>
                <a:lnTo>
                  <a:pt x="50801" y="2294467"/>
                </a:lnTo>
                <a:lnTo>
                  <a:pt x="50801" y="2328334"/>
                </a:lnTo>
                <a:lnTo>
                  <a:pt x="42334" y="2362200"/>
                </a:lnTo>
                <a:lnTo>
                  <a:pt x="50801" y="2396067"/>
                </a:lnTo>
                <a:lnTo>
                  <a:pt x="42334" y="2429934"/>
                </a:lnTo>
                <a:lnTo>
                  <a:pt x="42334" y="2463800"/>
                </a:lnTo>
                <a:lnTo>
                  <a:pt x="42334" y="2497667"/>
                </a:lnTo>
                <a:lnTo>
                  <a:pt x="33867" y="2531534"/>
                </a:lnTo>
                <a:lnTo>
                  <a:pt x="33867" y="2556934"/>
                </a:lnTo>
                <a:lnTo>
                  <a:pt x="33867" y="2590800"/>
                </a:lnTo>
                <a:lnTo>
                  <a:pt x="25401" y="2624667"/>
                </a:lnTo>
                <a:lnTo>
                  <a:pt x="25401" y="2658534"/>
                </a:lnTo>
                <a:lnTo>
                  <a:pt x="16934" y="2692400"/>
                </a:lnTo>
                <a:lnTo>
                  <a:pt x="16934" y="2726267"/>
                </a:lnTo>
                <a:lnTo>
                  <a:pt x="8468" y="2760134"/>
                </a:lnTo>
                <a:lnTo>
                  <a:pt x="8468" y="2794000"/>
                </a:lnTo>
                <a:lnTo>
                  <a:pt x="8468" y="2819400"/>
                </a:lnTo>
                <a:lnTo>
                  <a:pt x="8468" y="2853267"/>
                </a:lnTo>
                <a:lnTo>
                  <a:pt x="8468" y="2887134"/>
                </a:lnTo>
                <a:lnTo>
                  <a:pt x="8468" y="2912534"/>
                </a:lnTo>
                <a:lnTo>
                  <a:pt x="8468" y="2937934"/>
                </a:lnTo>
                <a:lnTo>
                  <a:pt x="8468" y="2963334"/>
                </a:lnTo>
                <a:lnTo>
                  <a:pt x="8468" y="2963334"/>
                </a:lnTo>
                <a:lnTo>
                  <a:pt x="0" y="2980267"/>
                </a:lnTo>
                <a:lnTo>
                  <a:pt x="0" y="2980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0007600" y="2904067"/>
            <a:ext cx="25401" cy="169334"/>
          </a:xfrm>
          <a:custGeom>
            <a:avLst/>
            <a:gdLst/>
            <a:ahLst/>
            <a:cxnLst/>
            <a:rect l="0" t="0" r="0" b="0"/>
            <a:pathLst>
              <a:path w="25401" h="169334">
                <a:moveTo>
                  <a:pt x="25400" y="0"/>
                </a:moveTo>
                <a:lnTo>
                  <a:pt x="16934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8466" y="59266"/>
                </a:lnTo>
                <a:lnTo>
                  <a:pt x="8466" y="67733"/>
                </a:lnTo>
                <a:lnTo>
                  <a:pt x="16934" y="93133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9652000" y="2582333"/>
            <a:ext cx="211667" cy="16935"/>
          </a:xfrm>
          <a:custGeom>
            <a:avLst/>
            <a:gdLst/>
            <a:ahLst/>
            <a:cxnLst/>
            <a:rect l="0" t="0" r="0" b="0"/>
            <a:pathLst>
              <a:path w="211667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93133" y="0"/>
                </a:lnTo>
                <a:lnTo>
                  <a:pt x="110067" y="0"/>
                </a:lnTo>
                <a:lnTo>
                  <a:pt x="135466" y="0"/>
                </a:lnTo>
                <a:lnTo>
                  <a:pt x="169333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211666" y="8467"/>
                </a:lnTo>
                <a:lnTo>
                  <a:pt x="2116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9592733" y="3200400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1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7" y="16933"/>
                </a:lnTo>
                <a:lnTo>
                  <a:pt x="127001" y="16933"/>
                </a:lnTo>
                <a:lnTo>
                  <a:pt x="143934" y="25400"/>
                </a:lnTo>
                <a:lnTo>
                  <a:pt x="160867" y="25400"/>
                </a:lnTo>
                <a:lnTo>
                  <a:pt x="177801" y="25400"/>
                </a:lnTo>
                <a:lnTo>
                  <a:pt x="194733" y="25400"/>
                </a:lnTo>
                <a:lnTo>
                  <a:pt x="194733" y="25400"/>
                </a:lnTo>
                <a:lnTo>
                  <a:pt x="211667" y="25400"/>
                </a:lnTo>
                <a:lnTo>
                  <a:pt x="2116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9609667" y="3496733"/>
            <a:ext cx="177800" cy="16935"/>
          </a:xfrm>
          <a:custGeom>
            <a:avLst/>
            <a:gdLst/>
            <a:ahLst/>
            <a:cxnLst/>
            <a:rect l="0" t="0" r="0" b="0"/>
            <a:pathLst>
              <a:path w="177800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8467"/>
                </a:lnTo>
                <a:lnTo>
                  <a:pt x="152400" y="8467"/>
                </a:lnTo>
                <a:lnTo>
                  <a:pt x="169333" y="16934"/>
                </a:lnTo>
                <a:lnTo>
                  <a:pt x="169333" y="16934"/>
                </a:lnTo>
                <a:lnTo>
                  <a:pt x="177799" y="16934"/>
                </a:lnTo>
                <a:lnTo>
                  <a:pt x="177799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9973733" y="3462867"/>
            <a:ext cx="84668" cy="76201"/>
          </a:xfrm>
          <a:custGeom>
            <a:avLst/>
            <a:gdLst/>
            <a:ahLst/>
            <a:cxnLst/>
            <a:rect l="0" t="0" r="0" b="0"/>
            <a:pathLst>
              <a:path w="84668" h="76201">
                <a:moveTo>
                  <a:pt x="59267" y="8466"/>
                </a:moveTo>
                <a:lnTo>
                  <a:pt x="59267" y="8466"/>
                </a:lnTo>
                <a:lnTo>
                  <a:pt x="67733" y="8466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7" y="25400"/>
                </a:lnTo>
                <a:lnTo>
                  <a:pt x="84667" y="33866"/>
                </a:lnTo>
                <a:lnTo>
                  <a:pt x="84667" y="42333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3" y="59266"/>
                </a:lnTo>
                <a:lnTo>
                  <a:pt x="59267" y="59266"/>
                </a:lnTo>
                <a:lnTo>
                  <a:pt x="50801" y="67733"/>
                </a:lnTo>
                <a:lnTo>
                  <a:pt x="50801" y="67733"/>
                </a:lnTo>
                <a:lnTo>
                  <a:pt x="33867" y="76200"/>
                </a:lnTo>
                <a:lnTo>
                  <a:pt x="25401" y="76200"/>
                </a:lnTo>
                <a:lnTo>
                  <a:pt x="25401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59266"/>
                </a:lnTo>
                <a:lnTo>
                  <a:pt x="0" y="59266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16934" y="42333"/>
                </a:lnTo>
                <a:lnTo>
                  <a:pt x="16934" y="33866"/>
                </a:lnTo>
                <a:lnTo>
                  <a:pt x="25401" y="33866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1" y="25400"/>
                </a:lnTo>
                <a:lnTo>
                  <a:pt x="50801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67733" y="33866"/>
                </a:lnTo>
                <a:lnTo>
                  <a:pt x="76200" y="33866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3" y="50800"/>
                </a:lnTo>
                <a:lnTo>
                  <a:pt x="59267" y="59266"/>
                </a:lnTo>
                <a:lnTo>
                  <a:pt x="59267" y="59266"/>
                </a:lnTo>
                <a:lnTo>
                  <a:pt x="50801" y="59266"/>
                </a:lnTo>
                <a:lnTo>
                  <a:pt x="42333" y="67733"/>
                </a:lnTo>
                <a:lnTo>
                  <a:pt x="33867" y="67733"/>
                </a:lnTo>
                <a:lnTo>
                  <a:pt x="25401" y="59266"/>
                </a:lnTo>
                <a:lnTo>
                  <a:pt x="25401" y="59266"/>
                </a:lnTo>
                <a:lnTo>
                  <a:pt x="16934" y="59266"/>
                </a:lnTo>
                <a:lnTo>
                  <a:pt x="16934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25401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50801" y="8466"/>
                </a:lnTo>
                <a:lnTo>
                  <a:pt x="50801" y="8466"/>
                </a:lnTo>
                <a:lnTo>
                  <a:pt x="59267" y="16933"/>
                </a:lnTo>
                <a:lnTo>
                  <a:pt x="59267" y="25400"/>
                </a:lnTo>
                <a:lnTo>
                  <a:pt x="67733" y="25400"/>
                </a:lnTo>
                <a:lnTo>
                  <a:pt x="67733" y="33866"/>
                </a:lnTo>
                <a:lnTo>
                  <a:pt x="67733" y="42333"/>
                </a:lnTo>
                <a:lnTo>
                  <a:pt x="59267" y="50800"/>
                </a:lnTo>
                <a:lnTo>
                  <a:pt x="59267" y="59266"/>
                </a:lnTo>
                <a:lnTo>
                  <a:pt x="50801" y="59266"/>
                </a:lnTo>
                <a:lnTo>
                  <a:pt x="50801" y="67733"/>
                </a:lnTo>
                <a:lnTo>
                  <a:pt x="42333" y="67733"/>
                </a:lnTo>
                <a:lnTo>
                  <a:pt x="33867" y="76200"/>
                </a:lnTo>
                <a:lnTo>
                  <a:pt x="25401" y="76200"/>
                </a:lnTo>
                <a:lnTo>
                  <a:pt x="25401" y="67733"/>
                </a:lnTo>
                <a:lnTo>
                  <a:pt x="25401" y="67733"/>
                </a:lnTo>
                <a:lnTo>
                  <a:pt x="16934" y="67733"/>
                </a:lnTo>
                <a:lnTo>
                  <a:pt x="16934" y="59266"/>
                </a:lnTo>
                <a:lnTo>
                  <a:pt x="16934" y="59266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42333"/>
                </a:lnTo>
                <a:lnTo>
                  <a:pt x="16934" y="33866"/>
                </a:lnTo>
                <a:lnTo>
                  <a:pt x="16934" y="33866"/>
                </a:lnTo>
                <a:lnTo>
                  <a:pt x="25401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42333" y="33866"/>
                </a:lnTo>
                <a:lnTo>
                  <a:pt x="50801" y="33866"/>
                </a:lnTo>
                <a:lnTo>
                  <a:pt x="59267" y="33866"/>
                </a:lnTo>
                <a:lnTo>
                  <a:pt x="67733" y="42333"/>
                </a:lnTo>
                <a:lnTo>
                  <a:pt x="67733" y="42333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3" y="59266"/>
                </a:lnTo>
                <a:lnTo>
                  <a:pt x="67733" y="59266"/>
                </a:lnTo>
                <a:lnTo>
                  <a:pt x="67733" y="59266"/>
                </a:lnTo>
                <a:lnTo>
                  <a:pt x="59267" y="67733"/>
                </a:lnTo>
                <a:lnTo>
                  <a:pt x="59267" y="67733"/>
                </a:lnTo>
                <a:lnTo>
                  <a:pt x="50801" y="67733"/>
                </a:lnTo>
                <a:lnTo>
                  <a:pt x="42333" y="67733"/>
                </a:lnTo>
                <a:lnTo>
                  <a:pt x="33867" y="67733"/>
                </a:lnTo>
                <a:lnTo>
                  <a:pt x="25401" y="59266"/>
                </a:lnTo>
                <a:lnTo>
                  <a:pt x="25401" y="59266"/>
                </a:lnTo>
                <a:lnTo>
                  <a:pt x="16934" y="50800"/>
                </a:lnTo>
                <a:lnTo>
                  <a:pt x="16934" y="50800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1" y="8466"/>
                </a:lnTo>
                <a:lnTo>
                  <a:pt x="25401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50801" y="8466"/>
                </a:lnTo>
                <a:lnTo>
                  <a:pt x="59267" y="8466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76200" y="33866"/>
                </a:lnTo>
                <a:lnTo>
                  <a:pt x="76200" y="33866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59267" y="59266"/>
                </a:lnTo>
                <a:lnTo>
                  <a:pt x="59267" y="59266"/>
                </a:lnTo>
                <a:lnTo>
                  <a:pt x="50801" y="59266"/>
                </a:lnTo>
                <a:lnTo>
                  <a:pt x="50801" y="59266"/>
                </a:lnTo>
                <a:lnTo>
                  <a:pt x="42333" y="59266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1" y="50800"/>
                </a:lnTo>
                <a:lnTo>
                  <a:pt x="25401" y="42333"/>
                </a:lnTo>
                <a:lnTo>
                  <a:pt x="25401" y="42333"/>
                </a:lnTo>
                <a:lnTo>
                  <a:pt x="33867" y="33866"/>
                </a:lnTo>
                <a:lnTo>
                  <a:pt x="33867" y="33866"/>
                </a:lnTo>
                <a:lnTo>
                  <a:pt x="42333" y="25400"/>
                </a:lnTo>
                <a:lnTo>
                  <a:pt x="42333" y="25400"/>
                </a:lnTo>
                <a:lnTo>
                  <a:pt x="50801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67733" y="33866"/>
                </a:lnTo>
                <a:lnTo>
                  <a:pt x="76200" y="42333"/>
                </a:lnTo>
                <a:lnTo>
                  <a:pt x="76200" y="42333"/>
                </a:lnTo>
                <a:lnTo>
                  <a:pt x="84667" y="50800"/>
                </a:lnTo>
                <a:lnTo>
                  <a:pt x="84667" y="50800"/>
                </a:lnTo>
                <a:lnTo>
                  <a:pt x="76200" y="59266"/>
                </a:lnTo>
                <a:lnTo>
                  <a:pt x="76200" y="59266"/>
                </a:lnTo>
                <a:lnTo>
                  <a:pt x="76200" y="67733"/>
                </a:lnTo>
                <a:lnTo>
                  <a:pt x="67733" y="67733"/>
                </a:lnTo>
                <a:lnTo>
                  <a:pt x="59267" y="67733"/>
                </a:lnTo>
                <a:lnTo>
                  <a:pt x="59267" y="67733"/>
                </a:lnTo>
                <a:lnTo>
                  <a:pt x="50801" y="67733"/>
                </a:lnTo>
                <a:lnTo>
                  <a:pt x="50801" y="67733"/>
                </a:lnTo>
                <a:lnTo>
                  <a:pt x="42333" y="67733"/>
                </a:lnTo>
                <a:lnTo>
                  <a:pt x="42333" y="67733"/>
                </a:lnTo>
                <a:lnTo>
                  <a:pt x="33867" y="59266"/>
                </a:lnTo>
                <a:lnTo>
                  <a:pt x="25401" y="50800"/>
                </a:lnTo>
                <a:lnTo>
                  <a:pt x="25401" y="50800"/>
                </a:lnTo>
                <a:lnTo>
                  <a:pt x="25401" y="42333"/>
                </a:lnTo>
                <a:lnTo>
                  <a:pt x="25401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6"/>
                </a:lnTo>
                <a:lnTo>
                  <a:pt x="50801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0801" y="42333"/>
                </a:lnTo>
                <a:lnTo>
                  <a:pt x="50801" y="42333"/>
                </a:lnTo>
                <a:lnTo>
                  <a:pt x="42333" y="42333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9956800" y="2548467"/>
            <a:ext cx="127001" cy="93134"/>
          </a:xfrm>
          <a:custGeom>
            <a:avLst/>
            <a:gdLst/>
            <a:ahLst/>
            <a:cxnLst/>
            <a:rect l="0" t="0" r="0" b="0"/>
            <a:pathLst>
              <a:path w="127001" h="93134">
                <a:moveTo>
                  <a:pt x="25400" y="25400"/>
                </a:moveTo>
                <a:lnTo>
                  <a:pt x="25400" y="25400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9266"/>
                </a:lnTo>
                <a:lnTo>
                  <a:pt x="25400" y="59266"/>
                </a:lnTo>
                <a:lnTo>
                  <a:pt x="25400" y="59266"/>
                </a:lnTo>
                <a:lnTo>
                  <a:pt x="25400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42334" y="76200"/>
                </a:lnTo>
                <a:lnTo>
                  <a:pt x="42334" y="76200"/>
                </a:lnTo>
                <a:lnTo>
                  <a:pt x="50800" y="76200"/>
                </a:lnTo>
                <a:lnTo>
                  <a:pt x="50800" y="67733"/>
                </a:lnTo>
                <a:lnTo>
                  <a:pt x="59266" y="67733"/>
                </a:lnTo>
                <a:lnTo>
                  <a:pt x="59266" y="59266"/>
                </a:lnTo>
                <a:lnTo>
                  <a:pt x="59266" y="59266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42333"/>
                </a:lnTo>
                <a:lnTo>
                  <a:pt x="67734" y="33866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16933"/>
                </a:lnTo>
                <a:lnTo>
                  <a:pt x="59266" y="16933"/>
                </a:lnTo>
                <a:lnTo>
                  <a:pt x="50800" y="8466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84666"/>
                </a:lnTo>
                <a:lnTo>
                  <a:pt x="25400" y="84666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59266" y="93133"/>
                </a:lnTo>
                <a:lnTo>
                  <a:pt x="67734" y="84666"/>
                </a:lnTo>
                <a:lnTo>
                  <a:pt x="67734" y="76200"/>
                </a:lnTo>
                <a:lnTo>
                  <a:pt x="67734" y="67733"/>
                </a:lnTo>
                <a:lnTo>
                  <a:pt x="67734" y="67733"/>
                </a:lnTo>
                <a:lnTo>
                  <a:pt x="67734" y="59266"/>
                </a:lnTo>
                <a:lnTo>
                  <a:pt x="67734" y="50800"/>
                </a:lnTo>
                <a:lnTo>
                  <a:pt x="67734" y="42333"/>
                </a:lnTo>
                <a:lnTo>
                  <a:pt x="67734" y="33866"/>
                </a:lnTo>
                <a:lnTo>
                  <a:pt x="67734" y="33866"/>
                </a:lnTo>
                <a:lnTo>
                  <a:pt x="59266" y="25400"/>
                </a:lnTo>
                <a:lnTo>
                  <a:pt x="59266" y="25400"/>
                </a:lnTo>
                <a:lnTo>
                  <a:pt x="50800" y="16933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67733"/>
                </a:lnTo>
                <a:lnTo>
                  <a:pt x="8466" y="76200"/>
                </a:lnTo>
                <a:lnTo>
                  <a:pt x="16933" y="84666"/>
                </a:lnTo>
                <a:lnTo>
                  <a:pt x="16933" y="84666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76200" y="84666"/>
                </a:lnTo>
                <a:lnTo>
                  <a:pt x="76200" y="76200"/>
                </a:lnTo>
                <a:lnTo>
                  <a:pt x="84666" y="67733"/>
                </a:lnTo>
                <a:lnTo>
                  <a:pt x="84666" y="59266"/>
                </a:lnTo>
                <a:lnTo>
                  <a:pt x="84666" y="50800"/>
                </a:lnTo>
                <a:lnTo>
                  <a:pt x="84666" y="50800"/>
                </a:lnTo>
                <a:lnTo>
                  <a:pt x="84666" y="33866"/>
                </a:lnTo>
                <a:lnTo>
                  <a:pt x="84666" y="25400"/>
                </a:lnTo>
                <a:lnTo>
                  <a:pt x="84666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67734" y="8466"/>
                </a:lnTo>
                <a:lnTo>
                  <a:pt x="59266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4" y="16933"/>
                </a:lnTo>
                <a:lnTo>
                  <a:pt x="42334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50800"/>
                </a:lnTo>
                <a:lnTo>
                  <a:pt x="42334" y="50800"/>
                </a:lnTo>
                <a:lnTo>
                  <a:pt x="42334" y="59266"/>
                </a:lnTo>
                <a:lnTo>
                  <a:pt x="50800" y="67733"/>
                </a:lnTo>
                <a:lnTo>
                  <a:pt x="59266" y="76200"/>
                </a:lnTo>
                <a:lnTo>
                  <a:pt x="67734" y="84666"/>
                </a:lnTo>
                <a:lnTo>
                  <a:pt x="76200" y="84666"/>
                </a:lnTo>
                <a:lnTo>
                  <a:pt x="84666" y="84666"/>
                </a:lnTo>
                <a:lnTo>
                  <a:pt x="93133" y="84666"/>
                </a:lnTo>
                <a:lnTo>
                  <a:pt x="101600" y="84666"/>
                </a:lnTo>
                <a:lnTo>
                  <a:pt x="101600" y="84666"/>
                </a:lnTo>
                <a:lnTo>
                  <a:pt x="110067" y="84666"/>
                </a:lnTo>
                <a:lnTo>
                  <a:pt x="118534" y="76200"/>
                </a:lnTo>
                <a:lnTo>
                  <a:pt x="118534" y="67733"/>
                </a:lnTo>
                <a:lnTo>
                  <a:pt x="118534" y="67733"/>
                </a:lnTo>
                <a:lnTo>
                  <a:pt x="127000" y="59266"/>
                </a:lnTo>
                <a:lnTo>
                  <a:pt x="127000" y="50800"/>
                </a:lnTo>
                <a:lnTo>
                  <a:pt x="127000" y="50800"/>
                </a:lnTo>
                <a:lnTo>
                  <a:pt x="118534" y="33866"/>
                </a:lnTo>
                <a:lnTo>
                  <a:pt x="118534" y="33866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3" y="16933"/>
                </a:lnTo>
                <a:lnTo>
                  <a:pt x="84666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6" y="25400"/>
                </a:lnTo>
                <a:lnTo>
                  <a:pt x="59266" y="33866"/>
                </a:lnTo>
                <a:lnTo>
                  <a:pt x="50800" y="33866"/>
                </a:lnTo>
                <a:lnTo>
                  <a:pt x="42334" y="42333"/>
                </a:lnTo>
                <a:lnTo>
                  <a:pt x="42334" y="50800"/>
                </a:lnTo>
                <a:lnTo>
                  <a:pt x="42334" y="59266"/>
                </a:lnTo>
                <a:lnTo>
                  <a:pt x="50800" y="59266"/>
                </a:lnTo>
                <a:lnTo>
                  <a:pt x="50800" y="67733"/>
                </a:lnTo>
                <a:lnTo>
                  <a:pt x="59266" y="67733"/>
                </a:lnTo>
                <a:lnTo>
                  <a:pt x="67734" y="67733"/>
                </a:lnTo>
                <a:lnTo>
                  <a:pt x="76200" y="59266"/>
                </a:lnTo>
                <a:lnTo>
                  <a:pt x="84666" y="59266"/>
                </a:lnTo>
                <a:lnTo>
                  <a:pt x="84666" y="59266"/>
                </a:lnTo>
                <a:lnTo>
                  <a:pt x="101600" y="50800"/>
                </a:lnTo>
                <a:lnTo>
                  <a:pt x="101600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0143067" y="2590800"/>
            <a:ext cx="245534" cy="948268"/>
          </a:xfrm>
          <a:custGeom>
            <a:avLst/>
            <a:gdLst/>
            <a:ahLst/>
            <a:cxnLst/>
            <a:rect l="0" t="0" r="0" b="0"/>
            <a:pathLst>
              <a:path w="245534" h="9482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399" y="16933"/>
                </a:lnTo>
                <a:lnTo>
                  <a:pt x="25399" y="16933"/>
                </a:lnTo>
                <a:lnTo>
                  <a:pt x="33867" y="16933"/>
                </a:lnTo>
                <a:lnTo>
                  <a:pt x="42333" y="8467"/>
                </a:lnTo>
                <a:lnTo>
                  <a:pt x="50799" y="8467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599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26999" y="0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33867"/>
                </a:lnTo>
                <a:lnTo>
                  <a:pt x="160867" y="42333"/>
                </a:lnTo>
                <a:lnTo>
                  <a:pt x="160867" y="50800"/>
                </a:lnTo>
                <a:lnTo>
                  <a:pt x="160867" y="59267"/>
                </a:lnTo>
                <a:lnTo>
                  <a:pt x="160867" y="67733"/>
                </a:lnTo>
                <a:lnTo>
                  <a:pt x="160867" y="76200"/>
                </a:lnTo>
                <a:lnTo>
                  <a:pt x="152400" y="84667"/>
                </a:lnTo>
                <a:lnTo>
                  <a:pt x="152400" y="93133"/>
                </a:lnTo>
                <a:lnTo>
                  <a:pt x="152400" y="110067"/>
                </a:lnTo>
                <a:lnTo>
                  <a:pt x="143933" y="118533"/>
                </a:lnTo>
                <a:lnTo>
                  <a:pt x="143933" y="127000"/>
                </a:lnTo>
                <a:lnTo>
                  <a:pt x="135466" y="143933"/>
                </a:lnTo>
                <a:lnTo>
                  <a:pt x="135466" y="152400"/>
                </a:lnTo>
                <a:lnTo>
                  <a:pt x="126999" y="169333"/>
                </a:lnTo>
                <a:lnTo>
                  <a:pt x="126999" y="177800"/>
                </a:lnTo>
                <a:lnTo>
                  <a:pt x="118533" y="194733"/>
                </a:lnTo>
                <a:lnTo>
                  <a:pt x="118533" y="203200"/>
                </a:lnTo>
                <a:lnTo>
                  <a:pt x="110067" y="220133"/>
                </a:lnTo>
                <a:lnTo>
                  <a:pt x="110067" y="228600"/>
                </a:lnTo>
                <a:lnTo>
                  <a:pt x="101599" y="245533"/>
                </a:lnTo>
                <a:lnTo>
                  <a:pt x="101599" y="254000"/>
                </a:lnTo>
                <a:lnTo>
                  <a:pt x="93133" y="262467"/>
                </a:lnTo>
                <a:lnTo>
                  <a:pt x="93133" y="279400"/>
                </a:lnTo>
                <a:lnTo>
                  <a:pt x="93133" y="296333"/>
                </a:lnTo>
                <a:lnTo>
                  <a:pt x="84667" y="313267"/>
                </a:lnTo>
                <a:lnTo>
                  <a:pt x="84667" y="321733"/>
                </a:lnTo>
                <a:lnTo>
                  <a:pt x="76200" y="338667"/>
                </a:lnTo>
                <a:lnTo>
                  <a:pt x="76200" y="347133"/>
                </a:lnTo>
                <a:lnTo>
                  <a:pt x="67733" y="364067"/>
                </a:lnTo>
                <a:lnTo>
                  <a:pt x="67733" y="381000"/>
                </a:lnTo>
                <a:lnTo>
                  <a:pt x="67733" y="389467"/>
                </a:lnTo>
                <a:lnTo>
                  <a:pt x="67733" y="406400"/>
                </a:lnTo>
                <a:lnTo>
                  <a:pt x="67733" y="414867"/>
                </a:lnTo>
                <a:lnTo>
                  <a:pt x="67733" y="423333"/>
                </a:lnTo>
                <a:lnTo>
                  <a:pt x="67733" y="440267"/>
                </a:lnTo>
                <a:lnTo>
                  <a:pt x="67733" y="448733"/>
                </a:lnTo>
                <a:lnTo>
                  <a:pt x="76200" y="457200"/>
                </a:lnTo>
                <a:lnTo>
                  <a:pt x="76200" y="474133"/>
                </a:lnTo>
                <a:lnTo>
                  <a:pt x="76200" y="482600"/>
                </a:lnTo>
                <a:lnTo>
                  <a:pt x="93133" y="491067"/>
                </a:lnTo>
                <a:lnTo>
                  <a:pt x="93133" y="499533"/>
                </a:lnTo>
                <a:lnTo>
                  <a:pt x="101599" y="508000"/>
                </a:lnTo>
                <a:lnTo>
                  <a:pt x="110067" y="516467"/>
                </a:lnTo>
                <a:lnTo>
                  <a:pt x="110067" y="524933"/>
                </a:lnTo>
                <a:lnTo>
                  <a:pt x="118533" y="524933"/>
                </a:lnTo>
                <a:lnTo>
                  <a:pt x="126999" y="533400"/>
                </a:lnTo>
                <a:lnTo>
                  <a:pt x="143933" y="533400"/>
                </a:lnTo>
                <a:lnTo>
                  <a:pt x="152400" y="541867"/>
                </a:lnTo>
                <a:lnTo>
                  <a:pt x="160867" y="541867"/>
                </a:lnTo>
                <a:lnTo>
                  <a:pt x="169333" y="541867"/>
                </a:lnTo>
                <a:lnTo>
                  <a:pt x="177799" y="541867"/>
                </a:lnTo>
                <a:lnTo>
                  <a:pt x="186267" y="541867"/>
                </a:lnTo>
                <a:lnTo>
                  <a:pt x="186267" y="541867"/>
                </a:lnTo>
                <a:lnTo>
                  <a:pt x="194733" y="541867"/>
                </a:lnTo>
                <a:lnTo>
                  <a:pt x="203199" y="550333"/>
                </a:lnTo>
                <a:lnTo>
                  <a:pt x="203199" y="550333"/>
                </a:lnTo>
                <a:lnTo>
                  <a:pt x="211666" y="550333"/>
                </a:lnTo>
                <a:lnTo>
                  <a:pt x="211666" y="550333"/>
                </a:lnTo>
                <a:lnTo>
                  <a:pt x="220133" y="550333"/>
                </a:lnTo>
                <a:lnTo>
                  <a:pt x="220133" y="550333"/>
                </a:lnTo>
                <a:lnTo>
                  <a:pt x="220133" y="550333"/>
                </a:lnTo>
                <a:lnTo>
                  <a:pt x="220133" y="550333"/>
                </a:lnTo>
                <a:lnTo>
                  <a:pt x="220133" y="550333"/>
                </a:lnTo>
                <a:lnTo>
                  <a:pt x="211666" y="558800"/>
                </a:lnTo>
                <a:lnTo>
                  <a:pt x="211666" y="558800"/>
                </a:lnTo>
                <a:lnTo>
                  <a:pt x="203199" y="558800"/>
                </a:lnTo>
                <a:lnTo>
                  <a:pt x="203199" y="567267"/>
                </a:lnTo>
                <a:lnTo>
                  <a:pt x="194733" y="575733"/>
                </a:lnTo>
                <a:lnTo>
                  <a:pt x="186267" y="584200"/>
                </a:lnTo>
                <a:lnTo>
                  <a:pt x="186267" y="584200"/>
                </a:lnTo>
                <a:lnTo>
                  <a:pt x="177799" y="592667"/>
                </a:lnTo>
                <a:lnTo>
                  <a:pt x="169333" y="601133"/>
                </a:lnTo>
                <a:lnTo>
                  <a:pt x="169333" y="609600"/>
                </a:lnTo>
                <a:lnTo>
                  <a:pt x="169333" y="618067"/>
                </a:lnTo>
                <a:lnTo>
                  <a:pt x="160867" y="626533"/>
                </a:lnTo>
                <a:lnTo>
                  <a:pt x="160867" y="635000"/>
                </a:lnTo>
                <a:lnTo>
                  <a:pt x="160867" y="643467"/>
                </a:lnTo>
                <a:lnTo>
                  <a:pt x="152400" y="651933"/>
                </a:lnTo>
                <a:lnTo>
                  <a:pt x="152400" y="660400"/>
                </a:lnTo>
                <a:lnTo>
                  <a:pt x="152400" y="668867"/>
                </a:lnTo>
                <a:lnTo>
                  <a:pt x="152400" y="677333"/>
                </a:lnTo>
                <a:lnTo>
                  <a:pt x="152400" y="694267"/>
                </a:lnTo>
                <a:lnTo>
                  <a:pt x="160867" y="702733"/>
                </a:lnTo>
                <a:lnTo>
                  <a:pt x="160867" y="711200"/>
                </a:lnTo>
                <a:lnTo>
                  <a:pt x="160867" y="719667"/>
                </a:lnTo>
                <a:lnTo>
                  <a:pt x="169333" y="736600"/>
                </a:lnTo>
                <a:lnTo>
                  <a:pt x="177799" y="745067"/>
                </a:lnTo>
                <a:lnTo>
                  <a:pt x="177799" y="753533"/>
                </a:lnTo>
                <a:lnTo>
                  <a:pt x="186267" y="762000"/>
                </a:lnTo>
                <a:lnTo>
                  <a:pt x="194733" y="770467"/>
                </a:lnTo>
                <a:lnTo>
                  <a:pt x="203199" y="787400"/>
                </a:lnTo>
                <a:lnTo>
                  <a:pt x="211666" y="795867"/>
                </a:lnTo>
                <a:lnTo>
                  <a:pt x="220133" y="804333"/>
                </a:lnTo>
                <a:lnTo>
                  <a:pt x="228600" y="812800"/>
                </a:lnTo>
                <a:lnTo>
                  <a:pt x="228600" y="821267"/>
                </a:lnTo>
                <a:lnTo>
                  <a:pt x="237067" y="829733"/>
                </a:lnTo>
                <a:lnTo>
                  <a:pt x="237067" y="838200"/>
                </a:lnTo>
                <a:lnTo>
                  <a:pt x="245533" y="846667"/>
                </a:lnTo>
                <a:lnTo>
                  <a:pt x="245533" y="863600"/>
                </a:lnTo>
                <a:lnTo>
                  <a:pt x="237067" y="872067"/>
                </a:lnTo>
                <a:lnTo>
                  <a:pt x="237067" y="880533"/>
                </a:lnTo>
                <a:lnTo>
                  <a:pt x="237067" y="897467"/>
                </a:lnTo>
                <a:lnTo>
                  <a:pt x="228600" y="905933"/>
                </a:lnTo>
                <a:lnTo>
                  <a:pt x="228600" y="914400"/>
                </a:lnTo>
                <a:lnTo>
                  <a:pt x="220133" y="922867"/>
                </a:lnTo>
                <a:lnTo>
                  <a:pt x="211666" y="931333"/>
                </a:lnTo>
                <a:lnTo>
                  <a:pt x="203199" y="939800"/>
                </a:lnTo>
                <a:lnTo>
                  <a:pt x="194733" y="939800"/>
                </a:lnTo>
                <a:lnTo>
                  <a:pt x="186267" y="948267"/>
                </a:lnTo>
                <a:lnTo>
                  <a:pt x="169333" y="948267"/>
                </a:lnTo>
                <a:lnTo>
                  <a:pt x="160867" y="948267"/>
                </a:lnTo>
                <a:lnTo>
                  <a:pt x="152400" y="948267"/>
                </a:lnTo>
                <a:lnTo>
                  <a:pt x="135466" y="948267"/>
                </a:lnTo>
                <a:lnTo>
                  <a:pt x="126999" y="948267"/>
                </a:lnTo>
                <a:lnTo>
                  <a:pt x="118533" y="948267"/>
                </a:lnTo>
                <a:lnTo>
                  <a:pt x="110067" y="948267"/>
                </a:lnTo>
                <a:lnTo>
                  <a:pt x="93133" y="948267"/>
                </a:lnTo>
                <a:lnTo>
                  <a:pt x="93133" y="948267"/>
                </a:lnTo>
                <a:lnTo>
                  <a:pt x="84667" y="948267"/>
                </a:lnTo>
                <a:lnTo>
                  <a:pt x="84667" y="948267"/>
                </a:lnTo>
                <a:lnTo>
                  <a:pt x="76200" y="948267"/>
                </a:lnTo>
                <a:lnTo>
                  <a:pt x="76200" y="948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0549466" y="3115733"/>
            <a:ext cx="127002" cy="186268"/>
          </a:xfrm>
          <a:custGeom>
            <a:avLst/>
            <a:gdLst/>
            <a:ahLst/>
            <a:cxnLst/>
            <a:rect l="0" t="0" r="0" b="0"/>
            <a:pathLst>
              <a:path w="127002" h="186268">
                <a:moveTo>
                  <a:pt x="76200" y="25400"/>
                </a:moveTo>
                <a:lnTo>
                  <a:pt x="76200" y="25400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42334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4" y="16934"/>
                </a:lnTo>
                <a:lnTo>
                  <a:pt x="67734" y="8467"/>
                </a:lnTo>
                <a:lnTo>
                  <a:pt x="59268" y="8467"/>
                </a:lnTo>
                <a:lnTo>
                  <a:pt x="59268" y="8467"/>
                </a:lnTo>
                <a:lnTo>
                  <a:pt x="50801" y="0"/>
                </a:lnTo>
                <a:lnTo>
                  <a:pt x="50801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8468" y="50800"/>
                </a:lnTo>
                <a:lnTo>
                  <a:pt x="8468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8468" y="135467"/>
                </a:lnTo>
                <a:lnTo>
                  <a:pt x="8468" y="143934"/>
                </a:lnTo>
                <a:lnTo>
                  <a:pt x="16934" y="152400"/>
                </a:lnTo>
                <a:lnTo>
                  <a:pt x="16934" y="160867"/>
                </a:lnTo>
                <a:lnTo>
                  <a:pt x="25400" y="169334"/>
                </a:lnTo>
                <a:lnTo>
                  <a:pt x="33867" y="177800"/>
                </a:lnTo>
                <a:lnTo>
                  <a:pt x="42334" y="186267"/>
                </a:lnTo>
                <a:lnTo>
                  <a:pt x="50801" y="186267"/>
                </a:lnTo>
                <a:lnTo>
                  <a:pt x="59268" y="186267"/>
                </a:lnTo>
                <a:lnTo>
                  <a:pt x="67734" y="186267"/>
                </a:lnTo>
                <a:lnTo>
                  <a:pt x="84668" y="186267"/>
                </a:lnTo>
                <a:lnTo>
                  <a:pt x="93134" y="186267"/>
                </a:lnTo>
                <a:lnTo>
                  <a:pt x="101600" y="186267"/>
                </a:lnTo>
                <a:lnTo>
                  <a:pt x="110067" y="186267"/>
                </a:lnTo>
                <a:lnTo>
                  <a:pt x="118534" y="177800"/>
                </a:lnTo>
                <a:lnTo>
                  <a:pt x="118534" y="177800"/>
                </a:lnTo>
                <a:lnTo>
                  <a:pt x="127001" y="177800"/>
                </a:lnTo>
                <a:lnTo>
                  <a:pt x="127001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0735733" y="3208867"/>
            <a:ext cx="93135" cy="8467"/>
          </a:xfrm>
          <a:custGeom>
            <a:avLst/>
            <a:gdLst/>
            <a:ahLst/>
            <a:cxnLst/>
            <a:rect l="0" t="0" r="0" b="0"/>
            <a:pathLst>
              <a:path w="93135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42333" y="8466"/>
                </a:lnTo>
                <a:lnTo>
                  <a:pt x="50801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6"/>
                </a:lnTo>
                <a:lnTo>
                  <a:pt x="931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0744200" y="3259667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67733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0972800" y="3124200"/>
            <a:ext cx="169335" cy="270934"/>
          </a:xfrm>
          <a:custGeom>
            <a:avLst/>
            <a:gdLst/>
            <a:ahLst/>
            <a:cxnLst/>
            <a:rect l="0" t="0" r="0" b="0"/>
            <a:pathLst>
              <a:path w="169335" h="270934">
                <a:moveTo>
                  <a:pt x="8467" y="16933"/>
                </a:moveTo>
                <a:lnTo>
                  <a:pt x="16934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42333"/>
                </a:lnTo>
                <a:lnTo>
                  <a:pt x="84667" y="50800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59266" y="101600"/>
                </a:lnTo>
                <a:lnTo>
                  <a:pt x="59266" y="110067"/>
                </a:lnTo>
                <a:lnTo>
                  <a:pt x="50800" y="118533"/>
                </a:lnTo>
                <a:lnTo>
                  <a:pt x="42334" y="118533"/>
                </a:lnTo>
                <a:lnTo>
                  <a:pt x="42334" y="118533"/>
                </a:lnTo>
                <a:lnTo>
                  <a:pt x="33866" y="127000"/>
                </a:lnTo>
                <a:lnTo>
                  <a:pt x="33866" y="127000"/>
                </a:lnTo>
                <a:lnTo>
                  <a:pt x="33866" y="127000"/>
                </a:lnTo>
                <a:lnTo>
                  <a:pt x="33866" y="118533"/>
                </a:lnTo>
                <a:lnTo>
                  <a:pt x="42334" y="118533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6" y="101600"/>
                </a:lnTo>
                <a:lnTo>
                  <a:pt x="76200" y="101600"/>
                </a:lnTo>
                <a:lnTo>
                  <a:pt x="93134" y="93133"/>
                </a:lnTo>
                <a:lnTo>
                  <a:pt x="101600" y="101600"/>
                </a:lnTo>
                <a:lnTo>
                  <a:pt x="118534" y="101600"/>
                </a:lnTo>
                <a:lnTo>
                  <a:pt x="135466" y="101600"/>
                </a:lnTo>
                <a:lnTo>
                  <a:pt x="152400" y="110067"/>
                </a:lnTo>
                <a:lnTo>
                  <a:pt x="160867" y="118533"/>
                </a:lnTo>
                <a:lnTo>
                  <a:pt x="169334" y="135467"/>
                </a:lnTo>
                <a:lnTo>
                  <a:pt x="169334" y="143933"/>
                </a:lnTo>
                <a:lnTo>
                  <a:pt x="169334" y="160867"/>
                </a:lnTo>
                <a:lnTo>
                  <a:pt x="169334" y="169333"/>
                </a:lnTo>
                <a:lnTo>
                  <a:pt x="169334" y="186267"/>
                </a:lnTo>
                <a:lnTo>
                  <a:pt x="152400" y="194733"/>
                </a:lnTo>
                <a:lnTo>
                  <a:pt x="143933" y="211667"/>
                </a:lnTo>
                <a:lnTo>
                  <a:pt x="127000" y="220133"/>
                </a:lnTo>
                <a:lnTo>
                  <a:pt x="110066" y="228600"/>
                </a:lnTo>
                <a:lnTo>
                  <a:pt x="93134" y="237067"/>
                </a:lnTo>
                <a:lnTo>
                  <a:pt x="76200" y="245533"/>
                </a:lnTo>
                <a:lnTo>
                  <a:pt x="59266" y="254000"/>
                </a:lnTo>
                <a:lnTo>
                  <a:pt x="42334" y="262467"/>
                </a:lnTo>
                <a:lnTo>
                  <a:pt x="16934" y="270933"/>
                </a:lnTo>
                <a:lnTo>
                  <a:pt x="16934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0261600" y="2133600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16933" y="59267"/>
                </a:moveTo>
                <a:lnTo>
                  <a:pt x="16933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25400" y="93133"/>
                </a:lnTo>
                <a:lnTo>
                  <a:pt x="25400" y="110067"/>
                </a:lnTo>
                <a:lnTo>
                  <a:pt x="33867" y="118533"/>
                </a:lnTo>
                <a:lnTo>
                  <a:pt x="33867" y="135467"/>
                </a:lnTo>
                <a:lnTo>
                  <a:pt x="42334" y="152400"/>
                </a:lnTo>
                <a:lnTo>
                  <a:pt x="42334" y="169333"/>
                </a:lnTo>
                <a:lnTo>
                  <a:pt x="50800" y="186267"/>
                </a:lnTo>
                <a:lnTo>
                  <a:pt x="50800" y="194733"/>
                </a:lnTo>
                <a:lnTo>
                  <a:pt x="59266" y="211667"/>
                </a:lnTo>
                <a:lnTo>
                  <a:pt x="59266" y="220133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0133"/>
                </a:lnTo>
                <a:lnTo>
                  <a:pt x="50800" y="211667"/>
                </a:lnTo>
                <a:lnTo>
                  <a:pt x="50800" y="203200"/>
                </a:lnTo>
                <a:lnTo>
                  <a:pt x="42334" y="186267"/>
                </a:lnTo>
                <a:lnTo>
                  <a:pt x="33867" y="169333"/>
                </a:lnTo>
                <a:lnTo>
                  <a:pt x="25400" y="152400"/>
                </a:lnTo>
                <a:lnTo>
                  <a:pt x="16933" y="135467"/>
                </a:lnTo>
                <a:lnTo>
                  <a:pt x="8466" y="118533"/>
                </a:lnTo>
                <a:lnTo>
                  <a:pt x="0" y="101600"/>
                </a:lnTo>
                <a:lnTo>
                  <a:pt x="0" y="84667"/>
                </a:lnTo>
                <a:lnTo>
                  <a:pt x="0" y="67733"/>
                </a:lnTo>
                <a:lnTo>
                  <a:pt x="0" y="59267"/>
                </a:lnTo>
                <a:lnTo>
                  <a:pt x="8466" y="59267"/>
                </a:lnTo>
                <a:lnTo>
                  <a:pt x="8466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42334" y="42333"/>
                </a:lnTo>
                <a:lnTo>
                  <a:pt x="50800" y="42333"/>
                </a:lnTo>
                <a:lnTo>
                  <a:pt x="59266" y="33867"/>
                </a:lnTo>
                <a:lnTo>
                  <a:pt x="76200" y="33867"/>
                </a:lnTo>
                <a:lnTo>
                  <a:pt x="93133" y="25400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4" y="8467"/>
                </a:lnTo>
                <a:lnTo>
                  <a:pt x="135466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0295467" y="2243667"/>
            <a:ext cx="127000" cy="50801"/>
          </a:xfrm>
          <a:custGeom>
            <a:avLst/>
            <a:gdLst/>
            <a:ahLst/>
            <a:cxnLst/>
            <a:rect l="0" t="0" r="0" b="0"/>
            <a:pathLst>
              <a:path w="127000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42333"/>
                </a:lnTo>
                <a:lnTo>
                  <a:pt x="25399" y="33866"/>
                </a:lnTo>
                <a:lnTo>
                  <a:pt x="42333" y="25400"/>
                </a:lnTo>
                <a:lnTo>
                  <a:pt x="59266" y="16933"/>
                </a:lnTo>
                <a:lnTo>
                  <a:pt x="76200" y="16933"/>
                </a:lnTo>
                <a:lnTo>
                  <a:pt x="101599" y="0"/>
                </a:lnTo>
                <a:lnTo>
                  <a:pt x="101599" y="0"/>
                </a:lnTo>
                <a:lnTo>
                  <a:pt x="126999" y="0"/>
                </a:lnTo>
                <a:lnTo>
                  <a:pt x="12699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0481734" y="2311400"/>
            <a:ext cx="8467" cy="59268"/>
          </a:xfrm>
          <a:custGeom>
            <a:avLst/>
            <a:gdLst/>
            <a:ahLst/>
            <a:cxnLst/>
            <a:rect l="0" t="0" r="0" b="0"/>
            <a:pathLst>
              <a:path w="8467" h="59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9550400" y="3826933"/>
            <a:ext cx="228601" cy="42335"/>
          </a:xfrm>
          <a:custGeom>
            <a:avLst/>
            <a:gdLst/>
            <a:ahLst/>
            <a:cxnLst/>
            <a:rect l="0" t="0" r="0" b="0"/>
            <a:pathLst>
              <a:path w="228601" h="42335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3" y="33867"/>
                </a:lnTo>
                <a:lnTo>
                  <a:pt x="59267" y="33867"/>
                </a:lnTo>
                <a:lnTo>
                  <a:pt x="76200" y="42334"/>
                </a:lnTo>
                <a:lnTo>
                  <a:pt x="101600" y="42334"/>
                </a:lnTo>
                <a:lnTo>
                  <a:pt x="118533" y="42334"/>
                </a:lnTo>
                <a:lnTo>
                  <a:pt x="143933" y="42334"/>
                </a:lnTo>
                <a:lnTo>
                  <a:pt x="169334" y="42334"/>
                </a:lnTo>
                <a:lnTo>
                  <a:pt x="194733" y="42334"/>
                </a:lnTo>
                <a:lnTo>
                  <a:pt x="211667" y="42334"/>
                </a:lnTo>
                <a:lnTo>
                  <a:pt x="211667" y="42334"/>
                </a:lnTo>
                <a:lnTo>
                  <a:pt x="228600" y="42334"/>
                </a:lnTo>
                <a:lnTo>
                  <a:pt x="228600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9592733" y="41317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0"/>
                </a:lnTo>
                <a:lnTo>
                  <a:pt x="50801" y="0"/>
                </a:lnTo>
                <a:lnTo>
                  <a:pt x="67734" y="0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1" y="8467"/>
                </a:lnTo>
                <a:lnTo>
                  <a:pt x="135467" y="16934"/>
                </a:lnTo>
                <a:lnTo>
                  <a:pt x="135467" y="16934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9508067" y="4360333"/>
            <a:ext cx="186267" cy="33868"/>
          </a:xfrm>
          <a:custGeom>
            <a:avLst/>
            <a:gdLst/>
            <a:ahLst/>
            <a:cxnLst/>
            <a:rect l="0" t="0" r="0" b="0"/>
            <a:pathLst>
              <a:path w="186267" h="33868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799" y="0"/>
                </a:lnTo>
                <a:lnTo>
                  <a:pt x="76200" y="8467"/>
                </a:lnTo>
                <a:lnTo>
                  <a:pt x="93133" y="16934"/>
                </a:lnTo>
                <a:lnTo>
                  <a:pt x="118533" y="16934"/>
                </a:lnTo>
                <a:lnTo>
                  <a:pt x="143933" y="25400"/>
                </a:lnTo>
                <a:lnTo>
                  <a:pt x="160866" y="33867"/>
                </a:lnTo>
                <a:lnTo>
                  <a:pt x="160866" y="33867"/>
                </a:lnTo>
                <a:lnTo>
                  <a:pt x="186266" y="33867"/>
                </a:lnTo>
                <a:lnTo>
                  <a:pt x="1862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931400" y="4326467"/>
            <a:ext cx="67735" cy="67734"/>
          </a:xfrm>
          <a:custGeom>
            <a:avLst/>
            <a:gdLst/>
            <a:ahLst/>
            <a:cxnLst/>
            <a:rect l="0" t="0" r="0" b="0"/>
            <a:pathLst>
              <a:path w="67735" h="67734">
                <a:moveTo>
                  <a:pt x="50800" y="50800"/>
                </a:move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42333"/>
                </a:lnTo>
                <a:lnTo>
                  <a:pt x="42333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33866"/>
                </a:lnTo>
                <a:lnTo>
                  <a:pt x="33866" y="33866"/>
                </a:lnTo>
                <a:lnTo>
                  <a:pt x="33866" y="33866"/>
                </a:lnTo>
                <a:lnTo>
                  <a:pt x="33866" y="33866"/>
                </a:lnTo>
                <a:lnTo>
                  <a:pt x="33866" y="33866"/>
                </a:lnTo>
                <a:lnTo>
                  <a:pt x="42333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33866"/>
                </a:lnTo>
                <a:lnTo>
                  <a:pt x="59267" y="33866"/>
                </a:lnTo>
                <a:lnTo>
                  <a:pt x="67734" y="33866"/>
                </a:lnTo>
                <a:lnTo>
                  <a:pt x="59267" y="42333"/>
                </a:lnTo>
                <a:lnTo>
                  <a:pt x="59267" y="50800"/>
                </a:lnTo>
                <a:lnTo>
                  <a:pt x="50800" y="50800"/>
                </a:lnTo>
                <a:lnTo>
                  <a:pt x="50800" y="59266"/>
                </a:lnTo>
                <a:lnTo>
                  <a:pt x="42333" y="59266"/>
                </a:lnTo>
                <a:lnTo>
                  <a:pt x="33866" y="67733"/>
                </a:lnTo>
                <a:lnTo>
                  <a:pt x="33866" y="67733"/>
                </a:lnTo>
                <a:lnTo>
                  <a:pt x="25400" y="59266"/>
                </a:lnTo>
                <a:lnTo>
                  <a:pt x="16934" y="59266"/>
                </a:lnTo>
                <a:lnTo>
                  <a:pt x="16934" y="50800"/>
                </a:lnTo>
                <a:lnTo>
                  <a:pt x="8466" y="50800"/>
                </a:lnTo>
                <a:lnTo>
                  <a:pt x="8466" y="42333"/>
                </a:lnTo>
                <a:lnTo>
                  <a:pt x="8466" y="33866"/>
                </a:lnTo>
                <a:lnTo>
                  <a:pt x="16934" y="25400"/>
                </a:lnTo>
                <a:lnTo>
                  <a:pt x="16934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0800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6"/>
                </a:lnTo>
                <a:lnTo>
                  <a:pt x="59267" y="42333"/>
                </a:lnTo>
                <a:lnTo>
                  <a:pt x="59267" y="50800"/>
                </a:lnTo>
                <a:lnTo>
                  <a:pt x="50800" y="59266"/>
                </a:lnTo>
                <a:lnTo>
                  <a:pt x="50800" y="59266"/>
                </a:lnTo>
                <a:lnTo>
                  <a:pt x="42333" y="67733"/>
                </a:lnTo>
                <a:lnTo>
                  <a:pt x="33866" y="67733"/>
                </a:lnTo>
                <a:lnTo>
                  <a:pt x="25400" y="59266"/>
                </a:lnTo>
                <a:lnTo>
                  <a:pt x="16934" y="59266"/>
                </a:lnTo>
                <a:lnTo>
                  <a:pt x="8466" y="50800"/>
                </a:lnTo>
                <a:lnTo>
                  <a:pt x="8466" y="42333"/>
                </a:ln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16934" y="0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16933"/>
                </a:lnTo>
                <a:lnTo>
                  <a:pt x="50800" y="25400"/>
                </a:lnTo>
                <a:lnTo>
                  <a:pt x="50800" y="33866"/>
                </a:lnTo>
                <a:lnTo>
                  <a:pt x="50800" y="33866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9266"/>
                </a:lnTo>
                <a:lnTo>
                  <a:pt x="33866" y="59266"/>
                </a:lnTo>
                <a:lnTo>
                  <a:pt x="33866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16934" y="42333"/>
                </a:lnTo>
                <a:lnTo>
                  <a:pt x="8466" y="33866"/>
                </a:lnTo>
                <a:lnTo>
                  <a:pt x="8466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7" y="25400"/>
                </a:lnTo>
                <a:lnTo>
                  <a:pt x="59267" y="33866"/>
                </a:lnTo>
                <a:lnTo>
                  <a:pt x="50800" y="33866"/>
                </a:lnTo>
                <a:lnTo>
                  <a:pt x="42333" y="33866"/>
                </a:lnTo>
                <a:lnTo>
                  <a:pt x="33866" y="33866"/>
                </a:lnTo>
                <a:lnTo>
                  <a:pt x="33866" y="33866"/>
                </a:lnTo>
                <a:lnTo>
                  <a:pt x="25400" y="33866"/>
                </a:lnTo>
                <a:lnTo>
                  <a:pt x="16934" y="33866"/>
                </a:lnTo>
                <a:lnTo>
                  <a:pt x="16934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0261600" y="4512733"/>
            <a:ext cx="33868" cy="220135"/>
          </a:xfrm>
          <a:custGeom>
            <a:avLst/>
            <a:gdLst/>
            <a:ahLst/>
            <a:cxnLst/>
            <a:rect l="0" t="0" r="0" b="0"/>
            <a:pathLst>
              <a:path w="33868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93134"/>
                </a:lnTo>
                <a:lnTo>
                  <a:pt x="25400" y="110067"/>
                </a:lnTo>
                <a:lnTo>
                  <a:pt x="25400" y="143934"/>
                </a:lnTo>
                <a:lnTo>
                  <a:pt x="25400" y="169334"/>
                </a:lnTo>
                <a:lnTo>
                  <a:pt x="25400" y="186267"/>
                </a:lnTo>
                <a:lnTo>
                  <a:pt x="25400" y="203200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20134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0244666" y="4470400"/>
            <a:ext cx="135469" cy="67734"/>
          </a:xfrm>
          <a:custGeom>
            <a:avLst/>
            <a:gdLst/>
            <a:ahLst/>
            <a:cxnLst/>
            <a:rect l="0" t="0" r="0" b="0"/>
            <a:pathLst>
              <a:path w="135469" h="67734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8" y="59267"/>
                </a:lnTo>
                <a:lnTo>
                  <a:pt x="8468" y="59267"/>
                </a:lnTo>
                <a:lnTo>
                  <a:pt x="16934" y="50800"/>
                </a:lnTo>
                <a:lnTo>
                  <a:pt x="33867" y="50800"/>
                </a:lnTo>
                <a:lnTo>
                  <a:pt x="42334" y="42333"/>
                </a:lnTo>
                <a:lnTo>
                  <a:pt x="59268" y="33867"/>
                </a:lnTo>
                <a:lnTo>
                  <a:pt x="76200" y="16933"/>
                </a:lnTo>
                <a:lnTo>
                  <a:pt x="84668" y="16933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1" y="0"/>
                </a:lnTo>
                <a:lnTo>
                  <a:pt x="135468" y="0"/>
                </a:lnTo>
                <a:lnTo>
                  <a:pt x="135468" y="8467"/>
                </a:lnTo>
                <a:lnTo>
                  <a:pt x="135468" y="8467"/>
                </a:lnTo>
                <a:lnTo>
                  <a:pt x="135468" y="16933"/>
                </a:lnTo>
                <a:lnTo>
                  <a:pt x="135468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0295467" y="4639733"/>
            <a:ext cx="76201" cy="16935"/>
          </a:xfrm>
          <a:custGeom>
            <a:avLst/>
            <a:gdLst/>
            <a:ahLst/>
            <a:cxnLst/>
            <a:rect l="0" t="0" r="0" b="0"/>
            <a:pathLst>
              <a:path w="762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8467"/>
                </a:lnTo>
                <a:lnTo>
                  <a:pt x="50799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0405534" y="4707467"/>
            <a:ext cx="127001" cy="160867"/>
          </a:xfrm>
          <a:custGeom>
            <a:avLst/>
            <a:gdLst/>
            <a:ahLst/>
            <a:cxnLst/>
            <a:rect l="0" t="0" r="0" b="0"/>
            <a:pathLst>
              <a:path w="127001" h="160867">
                <a:moveTo>
                  <a:pt x="0" y="33866"/>
                </a:moveTo>
                <a:lnTo>
                  <a:pt x="0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16932" y="25400"/>
                </a:lnTo>
                <a:lnTo>
                  <a:pt x="25399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67732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42333"/>
                </a:lnTo>
                <a:lnTo>
                  <a:pt x="67732" y="50800"/>
                </a:lnTo>
                <a:lnTo>
                  <a:pt x="59266" y="67733"/>
                </a:lnTo>
                <a:lnTo>
                  <a:pt x="50800" y="93133"/>
                </a:lnTo>
                <a:lnTo>
                  <a:pt x="50800" y="110066"/>
                </a:lnTo>
                <a:lnTo>
                  <a:pt x="42333" y="127000"/>
                </a:lnTo>
                <a:lnTo>
                  <a:pt x="33866" y="135466"/>
                </a:lnTo>
                <a:lnTo>
                  <a:pt x="33866" y="143933"/>
                </a:lnTo>
                <a:lnTo>
                  <a:pt x="33866" y="152400"/>
                </a:lnTo>
                <a:lnTo>
                  <a:pt x="33866" y="160866"/>
                </a:lnTo>
                <a:lnTo>
                  <a:pt x="42333" y="160866"/>
                </a:lnTo>
                <a:lnTo>
                  <a:pt x="50800" y="160866"/>
                </a:lnTo>
                <a:lnTo>
                  <a:pt x="59266" y="160866"/>
                </a:lnTo>
                <a:lnTo>
                  <a:pt x="67732" y="160866"/>
                </a:lnTo>
                <a:lnTo>
                  <a:pt x="76200" y="152400"/>
                </a:lnTo>
                <a:lnTo>
                  <a:pt x="84666" y="152400"/>
                </a:lnTo>
                <a:lnTo>
                  <a:pt x="101599" y="143933"/>
                </a:lnTo>
                <a:lnTo>
                  <a:pt x="110066" y="143933"/>
                </a:lnTo>
                <a:lnTo>
                  <a:pt x="110066" y="143933"/>
                </a:lnTo>
                <a:lnTo>
                  <a:pt x="118533" y="135466"/>
                </a:lnTo>
                <a:lnTo>
                  <a:pt x="118533" y="135466"/>
                </a:lnTo>
                <a:lnTo>
                  <a:pt x="127000" y="135466"/>
                </a:lnTo>
                <a:lnTo>
                  <a:pt x="127000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016000" y="3767667"/>
            <a:ext cx="194734" cy="245534"/>
          </a:xfrm>
          <a:custGeom>
            <a:avLst/>
            <a:gdLst/>
            <a:ahLst/>
            <a:cxnLst/>
            <a:rect l="0" t="0" r="0" b="0"/>
            <a:pathLst>
              <a:path w="194734" h="245534">
                <a:moveTo>
                  <a:pt x="16933" y="33866"/>
                </a:moveTo>
                <a:lnTo>
                  <a:pt x="16933" y="33866"/>
                </a:lnTo>
                <a:lnTo>
                  <a:pt x="16933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43933" y="8466"/>
                </a:lnTo>
                <a:lnTo>
                  <a:pt x="143933" y="25400"/>
                </a:lnTo>
                <a:lnTo>
                  <a:pt x="143933" y="33866"/>
                </a:lnTo>
                <a:lnTo>
                  <a:pt x="143933" y="42333"/>
                </a:lnTo>
                <a:lnTo>
                  <a:pt x="143933" y="50800"/>
                </a:lnTo>
                <a:lnTo>
                  <a:pt x="135467" y="67733"/>
                </a:lnTo>
                <a:lnTo>
                  <a:pt x="118533" y="76200"/>
                </a:lnTo>
                <a:lnTo>
                  <a:pt x="101600" y="84666"/>
                </a:lnTo>
                <a:lnTo>
                  <a:pt x="84667" y="101600"/>
                </a:lnTo>
                <a:lnTo>
                  <a:pt x="76200" y="110066"/>
                </a:lnTo>
                <a:lnTo>
                  <a:pt x="59267" y="110066"/>
                </a:lnTo>
                <a:lnTo>
                  <a:pt x="50800" y="118533"/>
                </a:lnTo>
                <a:lnTo>
                  <a:pt x="42333" y="118533"/>
                </a:lnTo>
                <a:lnTo>
                  <a:pt x="42333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7" y="110066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0067" y="101600"/>
                </a:lnTo>
                <a:lnTo>
                  <a:pt x="135467" y="101600"/>
                </a:lnTo>
                <a:lnTo>
                  <a:pt x="152400" y="110066"/>
                </a:lnTo>
                <a:lnTo>
                  <a:pt x="169333" y="118533"/>
                </a:lnTo>
                <a:lnTo>
                  <a:pt x="186267" y="118533"/>
                </a:lnTo>
                <a:lnTo>
                  <a:pt x="194733" y="135466"/>
                </a:lnTo>
                <a:lnTo>
                  <a:pt x="194733" y="143933"/>
                </a:lnTo>
                <a:lnTo>
                  <a:pt x="194733" y="152400"/>
                </a:lnTo>
                <a:lnTo>
                  <a:pt x="194733" y="169333"/>
                </a:lnTo>
                <a:lnTo>
                  <a:pt x="186267" y="177800"/>
                </a:lnTo>
                <a:lnTo>
                  <a:pt x="169333" y="194733"/>
                </a:lnTo>
                <a:lnTo>
                  <a:pt x="160867" y="211666"/>
                </a:lnTo>
                <a:lnTo>
                  <a:pt x="143933" y="220133"/>
                </a:lnTo>
                <a:lnTo>
                  <a:pt x="118533" y="228600"/>
                </a:lnTo>
                <a:lnTo>
                  <a:pt x="101600" y="237066"/>
                </a:lnTo>
                <a:lnTo>
                  <a:pt x="76200" y="237066"/>
                </a:lnTo>
                <a:lnTo>
                  <a:pt x="50800" y="245533"/>
                </a:lnTo>
                <a:lnTo>
                  <a:pt x="42333" y="245533"/>
                </a:lnTo>
                <a:lnTo>
                  <a:pt x="25400" y="237066"/>
                </a:lnTo>
                <a:lnTo>
                  <a:pt x="16933" y="228600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278467" y="3581400"/>
            <a:ext cx="160867" cy="101601"/>
          </a:xfrm>
          <a:custGeom>
            <a:avLst/>
            <a:gdLst/>
            <a:ahLst/>
            <a:cxnLst/>
            <a:rect l="0" t="0" r="0" b="0"/>
            <a:pathLst>
              <a:path w="160867" h="101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42333"/>
                </a:lnTo>
                <a:lnTo>
                  <a:pt x="84666" y="50800"/>
                </a:lnTo>
                <a:lnTo>
                  <a:pt x="84666" y="59267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6" y="84667"/>
                </a:lnTo>
                <a:lnTo>
                  <a:pt x="59266" y="93133"/>
                </a:lnTo>
                <a:lnTo>
                  <a:pt x="50800" y="93133"/>
                </a:lnTo>
                <a:lnTo>
                  <a:pt x="50800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9266" y="101600"/>
                </a:lnTo>
                <a:lnTo>
                  <a:pt x="59266" y="101600"/>
                </a:lnTo>
                <a:lnTo>
                  <a:pt x="67733" y="101600"/>
                </a:lnTo>
                <a:lnTo>
                  <a:pt x="84666" y="101600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35466" y="101600"/>
                </a:lnTo>
                <a:lnTo>
                  <a:pt x="143933" y="93133"/>
                </a:lnTo>
                <a:lnTo>
                  <a:pt x="143933" y="93133"/>
                </a:lnTo>
                <a:lnTo>
                  <a:pt x="152400" y="93133"/>
                </a:lnTo>
                <a:lnTo>
                  <a:pt x="152400" y="93133"/>
                </a:lnTo>
                <a:lnTo>
                  <a:pt x="160866" y="93133"/>
                </a:lnTo>
                <a:lnTo>
                  <a:pt x="160866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447800" y="3852333"/>
            <a:ext cx="110068" cy="16935"/>
          </a:xfrm>
          <a:custGeom>
            <a:avLst/>
            <a:gdLst/>
            <a:ahLst/>
            <a:cxnLst/>
            <a:rect l="0" t="0" r="0" b="0"/>
            <a:pathLst>
              <a:path w="110068" h="16935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3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447800" y="39454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871133" y="3742267"/>
            <a:ext cx="220135" cy="254001"/>
          </a:xfrm>
          <a:custGeom>
            <a:avLst/>
            <a:gdLst/>
            <a:ahLst/>
            <a:cxnLst/>
            <a:rect l="0" t="0" r="0" b="0"/>
            <a:pathLst>
              <a:path w="220135" h="254001">
                <a:moveTo>
                  <a:pt x="42334" y="8466"/>
                </a:moveTo>
                <a:lnTo>
                  <a:pt x="33867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16933"/>
                </a:lnTo>
                <a:lnTo>
                  <a:pt x="118534" y="25400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27000" y="76200"/>
                </a:lnTo>
                <a:lnTo>
                  <a:pt x="118534" y="93133"/>
                </a:lnTo>
                <a:lnTo>
                  <a:pt x="110067" y="101600"/>
                </a:lnTo>
                <a:lnTo>
                  <a:pt x="101600" y="118533"/>
                </a:lnTo>
                <a:lnTo>
                  <a:pt x="93134" y="127000"/>
                </a:lnTo>
                <a:lnTo>
                  <a:pt x="84667" y="143933"/>
                </a:lnTo>
                <a:lnTo>
                  <a:pt x="67734" y="160866"/>
                </a:lnTo>
                <a:lnTo>
                  <a:pt x="59267" y="169333"/>
                </a:lnTo>
                <a:lnTo>
                  <a:pt x="50800" y="177800"/>
                </a:lnTo>
                <a:lnTo>
                  <a:pt x="42334" y="194733"/>
                </a:lnTo>
                <a:lnTo>
                  <a:pt x="25400" y="203200"/>
                </a:lnTo>
                <a:lnTo>
                  <a:pt x="16934" y="211666"/>
                </a:lnTo>
                <a:lnTo>
                  <a:pt x="8467" y="220133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16934" y="254000"/>
                </a:lnTo>
                <a:lnTo>
                  <a:pt x="33867" y="254000"/>
                </a:lnTo>
                <a:lnTo>
                  <a:pt x="42334" y="254000"/>
                </a:lnTo>
                <a:lnTo>
                  <a:pt x="59267" y="245533"/>
                </a:lnTo>
                <a:lnTo>
                  <a:pt x="76200" y="245533"/>
                </a:lnTo>
                <a:lnTo>
                  <a:pt x="93134" y="245533"/>
                </a:lnTo>
                <a:lnTo>
                  <a:pt x="118534" y="245533"/>
                </a:lnTo>
                <a:lnTo>
                  <a:pt x="135467" y="245533"/>
                </a:lnTo>
                <a:lnTo>
                  <a:pt x="152400" y="245533"/>
                </a:lnTo>
                <a:lnTo>
                  <a:pt x="169334" y="245533"/>
                </a:lnTo>
                <a:lnTo>
                  <a:pt x="186267" y="245533"/>
                </a:lnTo>
                <a:lnTo>
                  <a:pt x="194734" y="245533"/>
                </a:lnTo>
                <a:lnTo>
                  <a:pt x="203200" y="245533"/>
                </a:lnTo>
                <a:lnTo>
                  <a:pt x="211667" y="245533"/>
                </a:lnTo>
                <a:lnTo>
                  <a:pt x="211667" y="245533"/>
                </a:lnTo>
                <a:lnTo>
                  <a:pt x="220134" y="245533"/>
                </a:lnTo>
                <a:lnTo>
                  <a:pt x="220134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082800" y="3606800"/>
            <a:ext cx="169334" cy="110068"/>
          </a:xfrm>
          <a:custGeom>
            <a:avLst/>
            <a:gdLst/>
            <a:ahLst/>
            <a:cxnLst/>
            <a:rect l="0" t="0" r="0" b="0"/>
            <a:pathLst>
              <a:path w="169334" h="1100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16933"/>
                </a:lnTo>
                <a:lnTo>
                  <a:pt x="67733" y="25400"/>
                </a:lnTo>
                <a:lnTo>
                  <a:pt x="59267" y="33867"/>
                </a:lnTo>
                <a:lnTo>
                  <a:pt x="59267" y="42333"/>
                </a:lnTo>
                <a:lnTo>
                  <a:pt x="50800" y="50800"/>
                </a:lnTo>
                <a:lnTo>
                  <a:pt x="42333" y="67733"/>
                </a:lnTo>
                <a:lnTo>
                  <a:pt x="42333" y="67733"/>
                </a:lnTo>
                <a:lnTo>
                  <a:pt x="33867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93133"/>
                </a:lnTo>
                <a:lnTo>
                  <a:pt x="25400" y="93133"/>
                </a:lnTo>
                <a:lnTo>
                  <a:pt x="25400" y="93133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67733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43933" y="101600"/>
                </a:lnTo>
                <a:lnTo>
                  <a:pt x="152400" y="110067"/>
                </a:lnTo>
                <a:lnTo>
                  <a:pt x="160867" y="110067"/>
                </a:lnTo>
                <a:lnTo>
                  <a:pt x="160867" y="110067"/>
                </a:lnTo>
                <a:lnTo>
                  <a:pt x="169333" y="110067"/>
                </a:lnTo>
                <a:lnTo>
                  <a:pt x="169333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336800" y="3759200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33867" y="93133"/>
                </a:lnTo>
                <a:lnTo>
                  <a:pt x="33867" y="110067"/>
                </a:lnTo>
                <a:lnTo>
                  <a:pt x="33867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286000" y="3877733"/>
            <a:ext cx="228601" cy="16935"/>
          </a:xfrm>
          <a:custGeom>
            <a:avLst/>
            <a:gdLst/>
            <a:ahLst/>
            <a:cxnLst/>
            <a:rect l="0" t="0" r="0" b="0"/>
            <a:pathLst>
              <a:path w="2286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27000" y="16934"/>
                </a:lnTo>
                <a:lnTo>
                  <a:pt x="152400" y="8467"/>
                </a:lnTo>
                <a:lnTo>
                  <a:pt x="177800" y="8467"/>
                </a:lnTo>
                <a:lnTo>
                  <a:pt x="1947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616200" y="3657600"/>
            <a:ext cx="194734" cy="347134"/>
          </a:xfrm>
          <a:custGeom>
            <a:avLst/>
            <a:gdLst/>
            <a:ahLst/>
            <a:cxnLst/>
            <a:rect l="0" t="0" r="0" b="0"/>
            <a:pathLst>
              <a:path w="194734" h="347134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7"/>
                </a:lnTo>
                <a:lnTo>
                  <a:pt x="0" y="321733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21733"/>
                </a:lnTo>
                <a:lnTo>
                  <a:pt x="0" y="313267"/>
                </a:lnTo>
                <a:lnTo>
                  <a:pt x="0" y="296333"/>
                </a:lnTo>
                <a:lnTo>
                  <a:pt x="0" y="279400"/>
                </a:lnTo>
                <a:lnTo>
                  <a:pt x="0" y="270933"/>
                </a:lnTo>
                <a:lnTo>
                  <a:pt x="0" y="245533"/>
                </a:lnTo>
                <a:lnTo>
                  <a:pt x="0" y="237067"/>
                </a:lnTo>
                <a:lnTo>
                  <a:pt x="0" y="220133"/>
                </a:lnTo>
                <a:lnTo>
                  <a:pt x="8467" y="203200"/>
                </a:lnTo>
                <a:lnTo>
                  <a:pt x="8467" y="194733"/>
                </a:lnTo>
                <a:lnTo>
                  <a:pt x="16933" y="177800"/>
                </a:lnTo>
                <a:lnTo>
                  <a:pt x="25400" y="169333"/>
                </a:lnTo>
                <a:lnTo>
                  <a:pt x="33867" y="160867"/>
                </a:lnTo>
                <a:lnTo>
                  <a:pt x="50800" y="152400"/>
                </a:lnTo>
                <a:lnTo>
                  <a:pt x="67733" y="143933"/>
                </a:lnTo>
                <a:lnTo>
                  <a:pt x="84667" y="143933"/>
                </a:lnTo>
                <a:lnTo>
                  <a:pt x="101600" y="152400"/>
                </a:lnTo>
                <a:lnTo>
                  <a:pt x="118533" y="160867"/>
                </a:lnTo>
                <a:lnTo>
                  <a:pt x="135467" y="169333"/>
                </a:lnTo>
                <a:lnTo>
                  <a:pt x="152400" y="177800"/>
                </a:lnTo>
                <a:lnTo>
                  <a:pt x="169333" y="186267"/>
                </a:lnTo>
                <a:lnTo>
                  <a:pt x="177800" y="194733"/>
                </a:lnTo>
                <a:lnTo>
                  <a:pt x="186267" y="211667"/>
                </a:lnTo>
                <a:lnTo>
                  <a:pt x="194733" y="228600"/>
                </a:lnTo>
                <a:lnTo>
                  <a:pt x="194733" y="245533"/>
                </a:lnTo>
                <a:lnTo>
                  <a:pt x="194733" y="262467"/>
                </a:lnTo>
                <a:lnTo>
                  <a:pt x="186267" y="279400"/>
                </a:lnTo>
                <a:lnTo>
                  <a:pt x="177800" y="287867"/>
                </a:lnTo>
                <a:lnTo>
                  <a:pt x="160867" y="304800"/>
                </a:lnTo>
                <a:lnTo>
                  <a:pt x="143933" y="313267"/>
                </a:lnTo>
                <a:lnTo>
                  <a:pt x="127000" y="321733"/>
                </a:lnTo>
                <a:lnTo>
                  <a:pt x="118533" y="338667"/>
                </a:lnTo>
                <a:lnTo>
                  <a:pt x="101600" y="338667"/>
                </a:lnTo>
                <a:lnTo>
                  <a:pt x="84667" y="347133"/>
                </a:lnTo>
                <a:lnTo>
                  <a:pt x="67733" y="347133"/>
                </a:lnTo>
                <a:lnTo>
                  <a:pt x="50800" y="347133"/>
                </a:lnTo>
                <a:lnTo>
                  <a:pt x="33867" y="338667"/>
                </a:lnTo>
                <a:lnTo>
                  <a:pt x="25400" y="338667"/>
                </a:lnTo>
                <a:lnTo>
                  <a:pt x="8467" y="330200"/>
                </a:lnTo>
                <a:lnTo>
                  <a:pt x="8467" y="321733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751667" y="3556000"/>
            <a:ext cx="237067" cy="127001"/>
          </a:xfrm>
          <a:custGeom>
            <a:avLst/>
            <a:gdLst/>
            <a:ahLst/>
            <a:cxnLst/>
            <a:rect l="0" t="0" r="0" b="0"/>
            <a:pathLst>
              <a:path w="237067" h="127001">
                <a:moveTo>
                  <a:pt x="0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0066" y="76200"/>
                </a:lnTo>
                <a:lnTo>
                  <a:pt x="101600" y="84667"/>
                </a:lnTo>
                <a:lnTo>
                  <a:pt x="93133" y="93133"/>
                </a:lnTo>
                <a:lnTo>
                  <a:pt x="93133" y="110067"/>
                </a:lnTo>
                <a:lnTo>
                  <a:pt x="84666" y="118533"/>
                </a:lnTo>
                <a:lnTo>
                  <a:pt x="76200" y="118533"/>
                </a:lnTo>
                <a:lnTo>
                  <a:pt x="67733" y="127000"/>
                </a:lnTo>
                <a:lnTo>
                  <a:pt x="67733" y="127000"/>
                </a:lnTo>
                <a:lnTo>
                  <a:pt x="67733" y="127000"/>
                </a:lnTo>
                <a:lnTo>
                  <a:pt x="67733" y="127000"/>
                </a:lnTo>
                <a:lnTo>
                  <a:pt x="67733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0066" y="127000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60866" y="127000"/>
                </a:lnTo>
                <a:lnTo>
                  <a:pt x="177800" y="127000"/>
                </a:lnTo>
                <a:lnTo>
                  <a:pt x="194733" y="127000"/>
                </a:lnTo>
                <a:lnTo>
                  <a:pt x="211666" y="127000"/>
                </a:lnTo>
                <a:lnTo>
                  <a:pt x="220133" y="127000"/>
                </a:lnTo>
                <a:lnTo>
                  <a:pt x="228600" y="127000"/>
                </a:lnTo>
                <a:lnTo>
                  <a:pt x="237066" y="127000"/>
                </a:lnTo>
                <a:lnTo>
                  <a:pt x="237066" y="127000"/>
                </a:lnTo>
                <a:lnTo>
                  <a:pt x="237066" y="118533"/>
                </a:lnTo>
                <a:lnTo>
                  <a:pt x="237066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202267" y="4174067"/>
            <a:ext cx="177801" cy="338667"/>
          </a:xfrm>
          <a:custGeom>
            <a:avLst/>
            <a:gdLst/>
            <a:ahLst/>
            <a:cxnLst/>
            <a:rect l="0" t="0" r="0" b="0"/>
            <a:pathLst>
              <a:path w="177801" h="338667">
                <a:moveTo>
                  <a:pt x="118533" y="67733"/>
                </a:moveTo>
                <a:lnTo>
                  <a:pt x="118533" y="67733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76200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67733"/>
                </a:lnTo>
                <a:lnTo>
                  <a:pt x="135466" y="59266"/>
                </a:lnTo>
                <a:lnTo>
                  <a:pt x="135466" y="50800"/>
                </a:lnTo>
                <a:lnTo>
                  <a:pt x="135466" y="42333"/>
                </a:lnTo>
                <a:lnTo>
                  <a:pt x="135466" y="33866"/>
                </a:lnTo>
                <a:lnTo>
                  <a:pt x="127000" y="25400"/>
                </a:lnTo>
                <a:lnTo>
                  <a:pt x="127000" y="16933"/>
                </a:lnTo>
                <a:lnTo>
                  <a:pt x="118533" y="8466"/>
                </a:lnTo>
                <a:lnTo>
                  <a:pt x="110066" y="8466"/>
                </a:lnTo>
                <a:lnTo>
                  <a:pt x="101600" y="0"/>
                </a:lnTo>
                <a:lnTo>
                  <a:pt x="84666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59266" y="16933"/>
                </a:lnTo>
                <a:lnTo>
                  <a:pt x="50800" y="33866"/>
                </a:lnTo>
                <a:lnTo>
                  <a:pt x="33866" y="42333"/>
                </a:lnTo>
                <a:lnTo>
                  <a:pt x="25400" y="59266"/>
                </a:lnTo>
                <a:lnTo>
                  <a:pt x="16933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86266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6" y="211666"/>
                </a:lnTo>
                <a:lnTo>
                  <a:pt x="50800" y="220133"/>
                </a:lnTo>
                <a:lnTo>
                  <a:pt x="59266" y="220133"/>
                </a:lnTo>
                <a:lnTo>
                  <a:pt x="76200" y="220133"/>
                </a:lnTo>
                <a:lnTo>
                  <a:pt x="84666" y="211666"/>
                </a:lnTo>
                <a:lnTo>
                  <a:pt x="93133" y="211666"/>
                </a:lnTo>
                <a:lnTo>
                  <a:pt x="110066" y="203200"/>
                </a:lnTo>
                <a:lnTo>
                  <a:pt x="118533" y="186266"/>
                </a:lnTo>
                <a:lnTo>
                  <a:pt x="127000" y="177800"/>
                </a:lnTo>
                <a:lnTo>
                  <a:pt x="127000" y="160866"/>
                </a:lnTo>
                <a:lnTo>
                  <a:pt x="135466" y="143933"/>
                </a:lnTo>
                <a:lnTo>
                  <a:pt x="135466" y="127000"/>
                </a:lnTo>
                <a:lnTo>
                  <a:pt x="143933" y="110066"/>
                </a:lnTo>
                <a:lnTo>
                  <a:pt x="143933" y="93133"/>
                </a:lnTo>
                <a:lnTo>
                  <a:pt x="143933" y="84666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67733"/>
                </a:lnTo>
                <a:lnTo>
                  <a:pt x="143933" y="67733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84666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52400" y="160866"/>
                </a:lnTo>
                <a:lnTo>
                  <a:pt x="160866" y="177800"/>
                </a:lnTo>
                <a:lnTo>
                  <a:pt x="160866" y="194733"/>
                </a:lnTo>
                <a:lnTo>
                  <a:pt x="160866" y="220133"/>
                </a:lnTo>
                <a:lnTo>
                  <a:pt x="160866" y="237066"/>
                </a:lnTo>
                <a:lnTo>
                  <a:pt x="160866" y="254000"/>
                </a:lnTo>
                <a:lnTo>
                  <a:pt x="169333" y="279400"/>
                </a:lnTo>
                <a:lnTo>
                  <a:pt x="169333" y="296333"/>
                </a:lnTo>
                <a:lnTo>
                  <a:pt x="169333" y="313266"/>
                </a:lnTo>
                <a:lnTo>
                  <a:pt x="169333" y="330200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77800" y="330200"/>
                </a:lnTo>
                <a:lnTo>
                  <a:pt x="177800" y="313266"/>
                </a:lnTo>
                <a:lnTo>
                  <a:pt x="177800" y="313266"/>
                </a:lnTo>
                <a:lnTo>
                  <a:pt x="177800" y="304800"/>
                </a:lnTo>
                <a:lnTo>
                  <a:pt x="1778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473200" y="43180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498600" y="44196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752600" y="4275667"/>
            <a:ext cx="211668" cy="118534"/>
          </a:xfrm>
          <a:custGeom>
            <a:avLst/>
            <a:gdLst/>
            <a:ahLst/>
            <a:cxnLst/>
            <a:rect l="0" t="0" r="0" b="0"/>
            <a:pathLst>
              <a:path w="211668" h="118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85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3" y="110066"/>
                </a:lnTo>
                <a:lnTo>
                  <a:pt x="84667" y="110066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52400" y="118533"/>
                </a:lnTo>
                <a:lnTo>
                  <a:pt x="160867" y="118533"/>
                </a:lnTo>
                <a:lnTo>
                  <a:pt x="177800" y="118533"/>
                </a:lnTo>
                <a:lnTo>
                  <a:pt x="186267" y="118533"/>
                </a:lnTo>
                <a:lnTo>
                  <a:pt x="203200" y="118533"/>
                </a:lnTo>
                <a:lnTo>
                  <a:pt x="211667" y="110066"/>
                </a:lnTo>
                <a:lnTo>
                  <a:pt x="211667" y="110066"/>
                </a:lnTo>
                <a:lnTo>
                  <a:pt x="211667" y="110066"/>
                </a:lnTo>
                <a:lnTo>
                  <a:pt x="211667" y="110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905000" y="4224867"/>
            <a:ext cx="42334" cy="270934"/>
          </a:xfrm>
          <a:custGeom>
            <a:avLst/>
            <a:gdLst/>
            <a:ahLst/>
            <a:cxnLst/>
            <a:rect l="0" t="0" r="0" b="0"/>
            <a:pathLst>
              <a:path w="42334" h="270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11666"/>
                </a:lnTo>
                <a:lnTo>
                  <a:pt x="16933" y="237066"/>
                </a:lnTo>
                <a:lnTo>
                  <a:pt x="16933" y="245533"/>
                </a:lnTo>
                <a:lnTo>
                  <a:pt x="25400" y="262466"/>
                </a:lnTo>
                <a:lnTo>
                  <a:pt x="25400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42333" y="262466"/>
                </a:lnTo>
                <a:lnTo>
                  <a:pt x="42333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091267" y="4241800"/>
            <a:ext cx="59267" cy="228601"/>
          </a:xfrm>
          <a:custGeom>
            <a:avLst/>
            <a:gdLst/>
            <a:ahLst/>
            <a:cxnLst/>
            <a:rect l="0" t="0" r="0" b="0"/>
            <a:pathLst>
              <a:path w="59267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33866" y="76200"/>
                </a:lnTo>
                <a:lnTo>
                  <a:pt x="33866" y="93133"/>
                </a:lnTo>
                <a:lnTo>
                  <a:pt x="33866" y="118533"/>
                </a:lnTo>
                <a:lnTo>
                  <a:pt x="42333" y="135467"/>
                </a:lnTo>
                <a:lnTo>
                  <a:pt x="42333" y="160867"/>
                </a:lnTo>
                <a:lnTo>
                  <a:pt x="42333" y="177800"/>
                </a:lnTo>
                <a:lnTo>
                  <a:pt x="42333" y="194733"/>
                </a:lnTo>
                <a:lnTo>
                  <a:pt x="50800" y="211667"/>
                </a:lnTo>
                <a:lnTo>
                  <a:pt x="50800" y="220133"/>
                </a:lnTo>
                <a:lnTo>
                  <a:pt x="50800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057400" y="4385733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286000" y="4191000"/>
            <a:ext cx="59268" cy="279401"/>
          </a:xfrm>
          <a:custGeom>
            <a:avLst/>
            <a:gdLst/>
            <a:ahLst/>
            <a:cxnLst/>
            <a:rect l="0" t="0" r="0" b="0"/>
            <a:pathLst>
              <a:path w="59268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33867" y="110067"/>
                </a:lnTo>
                <a:lnTo>
                  <a:pt x="33867" y="127000"/>
                </a:lnTo>
                <a:lnTo>
                  <a:pt x="42333" y="152400"/>
                </a:lnTo>
                <a:lnTo>
                  <a:pt x="42333" y="177800"/>
                </a:lnTo>
                <a:lnTo>
                  <a:pt x="50800" y="203200"/>
                </a:lnTo>
                <a:lnTo>
                  <a:pt x="50800" y="220133"/>
                </a:lnTo>
                <a:lnTo>
                  <a:pt x="59267" y="237067"/>
                </a:lnTo>
                <a:lnTo>
                  <a:pt x="59267" y="254000"/>
                </a:lnTo>
                <a:lnTo>
                  <a:pt x="59267" y="262467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9400"/>
                </a:lnTo>
                <a:lnTo>
                  <a:pt x="592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311400" y="4318000"/>
            <a:ext cx="177801" cy="177801"/>
          </a:xfrm>
          <a:custGeom>
            <a:avLst/>
            <a:gdLst/>
            <a:ahLst/>
            <a:cxnLst/>
            <a:rect l="0" t="0" r="0" b="0"/>
            <a:pathLst>
              <a:path w="177801" h="177801">
                <a:moveTo>
                  <a:pt x="0" y="67733"/>
                </a:moveTo>
                <a:lnTo>
                  <a:pt x="0" y="59267"/>
                </a:lnTo>
                <a:lnTo>
                  <a:pt x="0" y="59267"/>
                </a:lnTo>
                <a:lnTo>
                  <a:pt x="8467" y="50800"/>
                </a:lnTo>
                <a:lnTo>
                  <a:pt x="16933" y="42333"/>
                </a:lnTo>
                <a:lnTo>
                  <a:pt x="16933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16933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43933" y="16933"/>
                </a:lnTo>
                <a:lnTo>
                  <a:pt x="152400" y="33867"/>
                </a:lnTo>
                <a:lnTo>
                  <a:pt x="160867" y="50800"/>
                </a:lnTo>
                <a:lnTo>
                  <a:pt x="169333" y="67733"/>
                </a:lnTo>
                <a:lnTo>
                  <a:pt x="177800" y="84667"/>
                </a:lnTo>
                <a:lnTo>
                  <a:pt x="177800" y="101600"/>
                </a:lnTo>
                <a:lnTo>
                  <a:pt x="177800" y="118533"/>
                </a:lnTo>
                <a:lnTo>
                  <a:pt x="177800" y="135467"/>
                </a:lnTo>
                <a:lnTo>
                  <a:pt x="169333" y="152400"/>
                </a:lnTo>
                <a:lnTo>
                  <a:pt x="160867" y="160867"/>
                </a:lnTo>
                <a:lnTo>
                  <a:pt x="152400" y="169333"/>
                </a:lnTo>
                <a:lnTo>
                  <a:pt x="143933" y="177800"/>
                </a:lnTo>
                <a:lnTo>
                  <a:pt x="135467" y="177800"/>
                </a:lnTo>
                <a:lnTo>
                  <a:pt x="118533" y="177800"/>
                </a:lnTo>
                <a:lnTo>
                  <a:pt x="110067" y="177800"/>
                </a:lnTo>
                <a:lnTo>
                  <a:pt x="93133" y="169333"/>
                </a:lnTo>
                <a:lnTo>
                  <a:pt x="84667" y="160867"/>
                </a:lnTo>
                <a:lnTo>
                  <a:pt x="67733" y="152400"/>
                </a:lnTo>
                <a:lnTo>
                  <a:pt x="59267" y="135467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18533"/>
                </a:lnTo>
                <a:lnTo>
                  <a:pt x="50800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489200" y="4140200"/>
            <a:ext cx="152401" cy="93134"/>
          </a:xfrm>
          <a:custGeom>
            <a:avLst/>
            <a:gdLst/>
            <a:ahLst/>
            <a:cxnLst/>
            <a:rect l="0" t="0" r="0" b="0"/>
            <a:pathLst>
              <a:path w="152401" h="93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16933"/>
                </a:lnTo>
                <a:lnTo>
                  <a:pt x="59267" y="16933"/>
                </a:lnTo>
                <a:lnTo>
                  <a:pt x="67733" y="25400"/>
                </a:lnTo>
                <a:lnTo>
                  <a:pt x="67733" y="33867"/>
                </a:lnTo>
                <a:lnTo>
                  <a:pt x="67733" y="42333"/>
                </a:lnTo>
                <a:lnTo>
                  <a:pt x="59267" y="50800"/>
                </a:lnTo>
                <a:lnTo>
                  <a:pt x="59267" y="50800"/>
                </a:lnTo>
                <a:lnTo>
                  <a:pt x="50800" y="59267"/>
                </a:lnTo>
                <a:lnTo>
                  <a:pt x="42333" y="67733"/>
                </a:lnTo>
                <a:lnTo>
                  <a:pt x="42333" y="76200"/>
                </a:lnTo>
                <a:lnTo>
                  <a:pt x="33867" y="76200"/>
                </a:lnTo>
                <a:lnTo>
                  <a:pt x="33867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59267" y="84667"/>
                </a:lnTo>
                <a:lnTo>
                  <a:pt x="67733" y="84667"/>
                </a:lnTo>
                <a:lnTo>
                  <a:pt x="84667" y="93133"/>
                </a:lnTo>
                <a:lnTo>
                  <a:pt x="93133" y="93133"/>
                </a:lnTo>
                <a:lnTo>
                  <a:pt x="110067" y="93133"/>
                </a:lnTo>
                <a:lnTo>
                  <a:pt x="127000" y="93133"/>
                </a:lnTo>
                <a:lnTo>
                  <a:pt x="135467" y="93133"/>
                </a:lnTo>
                <a:lnTo>
                  <a:pt x="143933" y="93133"/>
                </a:lnTo>
                <a:lnTo>
                  <a:pt x="143933" y="93133"/>
                </a:lnTo>
                <a:lnTo>
                  <a:pt x="152400" y="93133"/>
                </a:lnTo>
                <a:lnTo>
                  <a:pt x="152400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032000" y="4673600"/>
            <a:ext cx="33868" cy="313268"/>
          </a:xfrm>
          <a:custGeom>
            <a:avLst/>
            <a:gdLst/>
            <a:ahLst/>
            <a:cxnLst/>
            <a:rect l="0" t="0" r="0" b="0"/>
            <a:pathLst>
              <a:path w="33868" h="313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11667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70933"/>
                </a:lnTo>
                <a:lnTo>
                  <a:pt x="33867" y="287867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13267"/>
                </a:lnTo>
                <a:lnTo>
                  <a:pt x="33867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048933" y="4851400"/>
            <a:ext cx="169335" cy="169334"/>
          </a:xfrm>
          <a:custGeom>
            <a:avLst/>
            <a:gdLst/>
            <a:ahLst/>
            <a:cxnLst/>
            <a:rect l="0" t="0" r="0" b="0"/>
            <a:pathLst>
              <a:path w="169335" h="169334">
                <a:moveTo>
                  <a:pt x="0" y="50800"/>
                </a:move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16933"/>
                </a:lnTo>
                <a:lnTo>
                  <a:pt x="143934" y="16933"/>
                </a:lnTo>
                <a:lnTo>
                  <a:pt x="152400" y="33867"/>
                </a:lnTo>
                <a:lnTo>
                  <a:pt x="160867" y="50800"/>
                </a:lnTo>
                <a:lnTo>
                  <a:pt x="160867" y="59267"/>
                </a:lnTo>
                <a:lnTo>
                  <a:pt x="169334" y="76200"/>
                </a:lnTo>
                <a:lnTo>
                  <a:pt x="160867" y="93133"/>
                </a:lnTo>
                <a:lnTo>
                  <a:pt x="160867" y="110067"/>
                </a:lnTo>
                <a:lnTo>
                  <a:pt x="152400" y="127000"/>
                </a:lnTo>
                <a:lnTo>
                  <a:pt x="143934" y="135467"/>
                </a:lnTo>
                <a:lnTo>
                  <a:pt x="135467" y="143933"/>
                </a:lnTo>
                <a:lnTo>
                  <a:pt x="118534" y="152400"/>
                </a:lnTo>
                <a:lnTo>
                  <a:pt x="110067" y="160867"/>
                </a:lnTo>
                <a:lnTo>
                  <a:pt x="93134" y="169333"/>
                </a:lnTo>
                <a:lnTo>
                  <a:pt x="84667" y="169333"/>
                </a:lnTo>
                <a:lnTo>
                  <a:pt x="67734" y="169333"/>
                </a:lnTo>
                <a:lnTo>
                  <a:pt x="59267" y="160867"/>
                </a:lnTo>
                <a:lnTo>
                  <a:pt x="42334" y="152400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27000"/>
                </a:lnTo>
                <a:lnTo>
                  <a:pt x="33867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201333" y="4639733"/>
            <a:ext cx="84668" cy="118535"/>
          </a:xfrm>
          <a:custGeom>
            <a:avLst/>
            <a:gdLst/>
            <a:ahLst/>
            <a:cxnLst/>
            <a:rect l="0" t="0" r="0" b="0"/>
            <a:pathLst>
              <a:path w="84668" h="118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9267" y="33867"/>
                </a:lnTo>
                <a:lnTo>
                  <a:pt x="59267" y="42334"/>
                </a:lnTo>
                <a:lnTo>
                  <a:pt x="59267" y="59267"/>
                </a:lnTo>
                <a:lnTo>
                  <a:pt x="59267" y="67734"/>
                </a:lnTo>
                <a:lnTo>
                  <a:pt x="59267" y="84667"/>
                </a:lnTo>
                <a:lnTo>
                  <a:pt x="50800" y="93134"/>
                </a:lnTo>
                <a:lnTo>
                  <a:pt x="50800" y="101600"/>
                </a:lnTo>
                <a:lnTo>
                  <a:pt x="42334" y="110067"/>
                </a:lnTo>
                <a:lnTo>
                  <a:pt x="33867" y="118534"/>
                </a:lnTo>
                <a:lnTo>
                  <a:pt x="33867" y="118534"/>
                </a:lnTo>
                <a:lnTo>
                  <a:pt x="25400" y="118534"/>
                </a:lnTo>
                <a:lnTo>
                  <a:pt x="16934" y="118534"/>
                </a:lnTo>
                <a:lnTo>
                  <a:pt x="8467" y="118534"/>
                </a:lnTo>
                <a:lnTo>
                  <a:pt x="8467" y="110067"/>
                </a:lnTo>
                <a:lnTo>
                  <a:pt x="8467" y="101600"/>
                </a:lnTo>
                <a:lnTo>
                  <a:pt x="0" y="93134"/>
                </a:lnTo>
                <a:lnTo>
                  <a:pt x="0" y="84667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67734"/>
                </a:lnTo>
                <a:lnTo>
                  <a:pt x="16934" y="67734"/>
                </a:lnTo>
                <a:lnTo>
                  <a:pt x="16934" y="67734"/>
                </a:lnTo>
                <a:lnTo>
                  <a:pt x="33867" y="67734"/>
                </a:lnTo>
                <a:lnTo>
                  <a:pt x="42334" y="67734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4" y="84667"/>
                </a:lnTo>
                <a:lnTo>
                  <a:pt x="76200" y="93134"/>
                </a:lnTo>
                <a:lnTo>
                  <a:pt x="76200" y="93134"/>
                </a:lnTo>
                <a:lnTo>
                  <a:pt x="84667" y="93134"/>
                </a:lnTo>
                <a:lnTo>
                  <a:pt x="84667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811867" y="4792133"/>
            <a:ext cx="110067" cy="25401"/>
          </a:xfrm>
          <a:custGeom>
            <a:avLst/>
            <a:gdLst/>
            <a:ahLst/>
            <a:cxnLst/>
            <a:rect l="0" t="0" r="0" b="0"/>
            <a:pathLst>
              <a:path w="110067" h="25401">
                <a:moveTo>
                  <a:pt x="110066" y="16934"/>
                </a:moveTo>
                <a:lnTo>
                  <a:pt x="101600" y="16934"/>
                </a:lnTo>
                <a:lnTo>
                  <a:pt x="101600" y="25400"/>
                </a:lnTo>
                <a:lnTo>
                  <a:pt x="101600" y="25400"/>
                </a:lnTo>
                <a:lnTo>
                  <a:pt x="93133" y="16934"/>
                </a:lnTo>
                <a:lnTo>
                  <a:pt x="84666" y="16934"/>
                </a:lnTo>
                <a:lnTo>
                  <a:pt x="76200" y="16934"/>
                </a:lnTo>
                <a:lnTo>
                  <a:pt x="59266" y="16934"/>
                </a:lnTo>
                <a:lnTo>
                  <a:pt x="50800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25400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811867" y="4893733"/>
            <a:ext cx="110067" cy="16935"/>
          </a:xfrm>
          <a:custGeom>
            <a:avLst/>
            <a:gdLst/>
            <a:ahLst/>
            <a:cxnLst/>
            <a:rect l="0" t="0" r="0" b="0"/>
            <a:pathLst>
              <a:path w="110067" h="16935">
                <a:moveTo>
                  <a:pt x="110066" y="0"/>
                </a:moveTo>
                <a:lnTo>
                  <a:pt x="110066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16934"/>
                </a:lnTo>
                <a:lnTo>
                  <a:pt x="67733" y="16934"/>
                </a:lnTo>
                <a:lnTo>
                  <a:pt x="50800" y="16934"/>
                </a:lnTo>
                <a:lnTo>
                  <a:pt x="42333" y="16934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430867" y="4732867"/>
            <a:ext cx="186267" cy="228601"/>
          </a:xfrm>
          <a:custGeom>
            <a:avLst/>
            <a:gdLst/>
            <a:ahLst/>
            <a:cxnLst/>
            <a:rect l="0" t="0" r="0" b="0"/>
            <a:pathLst>
              <a:path w="186267" h="228601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8466"/>
                </a:lnTo>
                <a:lnTo>
                  <a:pt x="93133" y="8466"/>
                </a:lnTo>
                <a:lnTo>
                  <a:pt x="84666" y="8466"/>
                </a:lnTo>
                <a:lnTo>
                  <a:pt x="67733" y="8466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33866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6" y="84666"/>
                </a:lnTo>
                <a:lnTo>
                  <a:pt x="16933" y="84666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50800" y="67733"/>
                </a:lnTo>
                <a:lnTo>
                  <a:pt x="59266" y="67733"/>
                </a:lnTo>
                <a:lnTo>
                  <a:pt x="76200" y="67733"/>
                </a:lnTo>
                <a:lnTo>
                  <a:pt x="84666" y="67733"/>
                </a:lnTo>
                <a:lnTo>
                  <a:pt x="93133" y="67733"/>
                </a:lnTo>
                <a:lnTo>
                  <a:pt x="101600" y="76200"/>
                </a:lnTo>
                <a:lnTo>
                  <a:pt x="118533" y="84666"/>
                </a:lnTo>
                <a:lnTo>
                  <a:pt x="127000" y="93133"/>
                </a:lnTo>
                <a:lnTo>
                  <a:pt x="135466" y="101600"/>
                </a:lnTo>
                <a:lnTo>
                  <a:pt x="152400" y="110066"/>
                </a:lnTo>
                <a:lnTo>
                  <a:pt x="160866" y="127000"/>
                </a:lnTo>
                <a:lnTo>
                  <a:pt x="169333" y="135466"/>
                </a:lnTo>
                <a:lnTo>
                  <a:pt x="169333" y="152400"/>
                </a:lnTo>
                <a:lnTo>
                  <a:pt x="177800" y="160866"/>
                </a:lnTo>
                <a:lnTo>
                  <a:pt x="186266" y="177800"/>
                </a:lnTo>
                <a:lnTo>
                  <a:pt x="186266" y="186266"/>
                </a:lnTo>
                <a:lnTo>
                  <a:pt x="186266" y="194733"/>
                </a:lnTo>
                <a:lnTo>
                  <a:pt x="186266" y="203200"/>
                </a:lnTo>
                <a:lnTo>
                  <a:pt x="177800" y="211666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60866" y="228600"/>
                </a:lnTo>
                <a:lnTo>
                  <a:pt x="143933" y="228600"/>
                </a:lnTo>
                <a:lnTo>
                  <a:pt x="135466" y="228600"/>
                </a:lnTo>
                <a:lnTo>
                  <a:pt x="118533" y="228600"/>
                </a:lnTo>
                <a:lnTo>
                  <a:pt x="110066" y="228600"/>
                </a:lnTo>
                <a:lnTo>
                  <a:pt x="93133" y="228600"/>
                </a:lnTo>
                <a:lnTo>
                  <a:pt x="84666" y="220133"/>
                </a:lnTo>
                <a:lnTo>
                  <a:pt x="76200" y="220133"/>
                </a:lnTo>
                <a:lnTo>
                  <a:pt x="67733" y="211666"/>
                </a:lnTo>
                <a:lnTo>
                  <a:pt x="67733" y="211666"/>
                </a:lnTo>
                <a:lnTo>
                  <a:pt x="67733" y="211666"/>
                </a:lnTo>
                <a:lnTo>
                  <a:pt x="67733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159000" y="5113867"/>
            <a:ext cx="50801" cy="304801"/>
          </a:xfrm>
          <a:custGeom>
            <a:avLst/>
            <a:gdLst/>
            <a:ahLst/>
            <a:cxnLst/>
            <a:rect l="0" t="0" r="0" b="0"/>
            <a:pathLst>
              <a:path w="50801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25400" y="59266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94733"/>
                </a:lnTo>
                <a:lnTo>
                  <a:pt x="33867" y="211666"/>
                </a:lnTo>
                <a:lnTo>
                  <a:pt x="33867" y="237066"/>
                </a:lnTo>
                <a:lnTo>
                  <a:pt x="33867" y="254000"/>
                </a:lnTo>
                <a:lnTo>
                  <a:pt x="42333" y="270933"/>
                </a:lnTo>
                <a:lnTo>
                  <a:pt x="42333" y="279400"/>
                </a:lnTo>
                <a:lnTo>
                  <a:pt x="50800" y="296333"/>
                </a:lnTo>
                <a:lnTo>
                  <a:pt x="50800" y="296333"/>
                </a:lnTo>
                <a:lnTo>
                  <a:pt x="50800" y="304800"/>
                </a:lnTo>
                <a:lnTo>
                  <a:pt x="50800" y="304800"/>
                </a:lnTo>
                <a:lnTo>
                  <a:pt x="50800" y="304800"/>
                </a:lnTo>
                <a:lnTo>
                  <a:pt x="508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192867" y="5257800"/>
            <a:ext cx="169334" cy="177801"/>
          </a:xfrm>
          <a:custGeom>
            <a:avLst/>
            <a:gdLst/>
            <a:ahLst/>
            <a:cxnLst/>
            <a:rect l="0" t="0" r="0" b="0"/>
            <a:pathLst>
              <a:path w="169334" h="177801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16933"/>
                </a:lnTo>
                <a:lnTo>
                  <a:pt x="152400" y="25400"/>
                </a:lnTo>
                <a:lnTo>
                  <a:pt x="160866" y="33867"/>
                </a:lnTo>
                <a:lnTo>
                  <a:pt x="169333" y="50800"/>
                </a:lnTo>
                <a:lnTo>
                  <a:pt x="169333" y="59267"/>
                </a:lnTo>
                <a:lnTo>
                  <a:pt x="169333" y="76200"/>
                </a:lnTo>
                <a:lnTo>
                  <a:pt x="169333" y="93133"/>
                </a:lnTo>
                <a:lnTo>
                  <a:pt x="160866" y="101600"/>
                </a:lnTo>
                <a:lnTo>
                  <a:pt x="152400" y="118533"/>
                </a:lnTo>
                <a:lnTo>
                  <a:pt x="143933" y="135467"/>
                </a:lnTo>
                <a:lnTo>
                  <a:pt x="135466" y="152400"/>
                </a:lnTo>
                <a:lnTo>
                  <a:pt x="118533" y="160867"/>
                </a:lnTo>
                <a:lnTo>
                  <a:pt x="110066" y="169333"/>
                </a:lnTo>
                <a:lnTo>
                  <a:pt x="101600" y="169333"/>
                </a:lnTo>
                <a:lnTo>
                  <a:pt x="101600" y="177800"/>
                </a:lnTo>
                <a:lnTo>
                  <a:pt x="84666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67733" y="169333"/>
                </a:lnTo>
                <a:lnTo>
                  <a:pt x="67733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871133" y="5257800"/>
            <a:ext cx="110068" cy="1"/>
          </a:xfrm>
          <a:custGeom>
            <a:avLst/>
            <a:gdLst/>
            <a:ahLst/>
            <a:cxnLst/>
            <a:rect l="0" t="0" r="0" b="0"/>
            <a:pathLst>
              <a:path w="110068" h="1">
                <a:moveTo>
                  <a:pt x="110067" y="0"/>
                </a:move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837267" y="52916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127000" y="0"/>
                </a:moveTo>
                <a:lnTo>
                  <a:pt x="127000" y="8466"/>
                </a:lnTo>
                <a:lnTo>
                  <a:pt x="118533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76200" y="8466"/>
                </a:lnTo>
                <a:lnTo>
                  <a:pt x="67733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8466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549400" y="5054600"/>
            <a:ext cx="262468" cy="364068"/>
          </a:xfrm>
          <a:custGeom>
            <a:avLst/>
            <a:gdLst/>
            <a:ahLst/>
            <a:cxnLst/>
            <a:rect l="0" t="0" r="0" b="0"/>
            <a:pathLst>
              <a:path w="262468" h="364068">
                <a:moveTo>
                  <a:pt x="0" y="101600"/>
                </a:move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35467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77800"/>
                </a:lnTo>
                <a:lnTo>
                  <a:pt x="25400" y="194733"/>
                </a:lnTo>
                <a:lnTo>
                  <a:pt x="33867" y="220133"/>
                </a:lnTo>
                <a:lnTo>
                  <a:pt x="33867" y="237067"/>
                </a:lnTo>
                <a:lnTo>
                  <a:pt x="42333" y="254000"/>
                </a:lnTo>
                <a:lnTo>
                  <a:pt x="50800" y="279400"/>
                </a:lnTo>
                <a:lnTo>
                  <a:pt x="50800" y="296333"/>
                </a:lnTo>
                <a:lnTo>
                  <a:pt x="59267" y="313267"/>
                </a:lnTo>
                <a:lnTo>
                  <a:pt x="67733" y="321733"/>
                </a:lnTo>
                <a:lnTo>
                  <a:pt x="76200" y="338667"/>
                </a:lnTo>
                <a:lnTo>
                  <a:pt x="84667" y="347133"/>
                </a:lnTo>
                <a:lnTo>
                  <a:pt x="93133" y="355600"/>
                </a:lnTo>
                <a:lnTo>
                  <a:pt x="93133" y="364067"/>
                </a:lnTo>
                <a:lnTo>
                  <a:pt x="101600" y="364067"/>
                </a:lnTo>
                <a:lnTo>
                  <a:pt x="101600" y="364067"/>
                </a:lnTo>
                <a:lnTo>
                  <a:pt x="110067" y="364067"/>
                </a:lnTo>
                <a:lnTo>
                  <a:pt x="110067" y="364067"/>
                </a:lnTo>
                <a:lnTo>
                  <a:pt x="110067" y="355600"/>
                </a:lnTo>
                <a:lnTo>
                  <a:pt x="110067" y="347133"/>
                </a:lnTo>
                <a:lnTo>
                  <a:pt x="118533" y="330200"/>
                </a:lnTo>
                <a:lnTo>
                  <a:pt x="118533" y="313267"/>
                </a:lnTo>
                <a:lnTo>
                  <a:pt x="110067" y="296333"/>
                </a:lnTo>
                <a:lnTo>
                  <a:pt x="110067" y="279400"/>
                </a:lnTo>
                <a:lnTo>
                  <a:pt x="110067" y="254000"/>
                </a:lnTo>
                <a:lnTo>
                  <a:pt x="101600" y="237067"/>
                </a:lnTo>
                <a:lnTo>
                  <a:pt x="101600" y="211667"/>
                </a:lnTo>
                <a:lnTo>
                  <a:pt x="93133" y="194733"/>
                </a:lnTo>
                <a:lnTo>
                  <a:pt x="93133" y="177800"/>
                </a:lnTo>
                <a:lnTo>
                  <a:pt x="84667" y="152400"/>
                </a:lnTo>
                <a:lnTo>
                  <a:pt x="84667" y="135467"/>
                </a:lnTo>
                <a:lnTo>
                  <a:pt x="67733" y="118533"/>
                </a:lnTo>
                <a:lnTo>
                  <a:pt x="67733" y="101600"/>
                </a:lnTo>
                <a:lnTo>
                  <a:pt x="59267" y="76200"/>
                </a:lnTo>
                <a:lnTo>
                  <a:pt x="50800" y="59267"/>
                </a:lnTo>
                <a:lnTo>
                  <a:pt x="50800" y="50800"/>
                </a:lnTo>
                <a:lnTo>
                  <a:pt x="42333" y="42333"/>
                </a:lnTo>
                <a:lnTo>
                  <a:pt x="42333" y="25400"/>
                </a:lnTo>
                <a:lnTo>
                  <a:pt x="42333" y="25400"/>
                </a:lnTo>
                <a:lnTo>
                  <a:pt x="50800" y="16933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94733" y="0"/>
                </a:lnTo>
                <a:lnTo>
                  <a:pt x="211667" y="0"/>
                </a:lnTo>
                <a:lnTo>
                  <a:pt x="228600" y="8467"/>
                </a:lnTo>
                <a:lnTo>
                  <a:pt x="237067" y="8467"/>
                </a:lnTo>
                <a:lnTo>
                  <a:pt x="254000" y="8467"/>
                </a:lnTo>
                <a:lnTo>
                  <a:pt x="254000" y="8467"/>
                </a:lnTo>
                <a:lnTo>
                  <a:pt x="262467" y="8467"/>
                </a:lnTo>
                <a:lnTo>
                  <a:pt x="262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693333" y="5130800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101600" y="16933"/>
                </a:moveTo>
                <a:lnTo>
                  <a:pt x="101600" y="16933"/>
                </a:lnTo>
                <a:lnTo>
                  <a:pt x="93134" y="16933"/>
                </a:lnTo>
                <a:lnTo>
                  <a:pt x="93134" y="16933"/>
                </a:lnTo>
                <a:lnTo>
                  <a:pt x="93134" y="16933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33867"/>
                </a:lnTo>
                <a:lnTo>
                  <a:pt x="25400" y="33867"/>
                </a:lnTo>
                <a:lnTo>
                  <a:pt x="25400" y="42333"/>
                </a:lnTo>
                <a:lnTo>
                  <a:pt x="33867" y="59267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84667"/>
                </a:lnTo>
                <a:lnTo>
                  <a:pt x="42334" y="84667"/>
                </a:lnTo>
                <a:lnTo>
                  <a:pt x="42334" y="93133"/>
                </a:lnTo>
                <a:lnTo>
                  <a:pt x="42334" y="93133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4" y="101600"/>
                </a:lnTo>
                <a:lnTo>
                  <a:pt x="42334" y="101600"/>
                </a:lnTo>
                <a:lnTo>
                  <a:pt x="42334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4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4" y="101600"/>
                </a:lnTo>
                <a:lnTo>
                  <a:pt x="110067" y="110067"/>
                </a:lnTo>
                <a:lnTo>
                  <a:pt x="118534" y="110067"/>
                </a:lnTo>
                <a:lnTo>
                  <a:pt x="135467" y="118533"/>
                </a:lnTo>
                <a:lnTo>
                  <a:pt x="143934" y="127000"/>
                </a:lnTo>
                <a:lnTo>
                  <a:pt x="152400" y="135467"/>
                </a:lnTo>
                <a:lnTo>
                  <a:pt x="160867" y="143933"/>
                </a:lnTo>
                <a:lnTo>
                  <a:pt x="169334" y="152400"/>
                </a:lnTo>
                <a:lnTo>
                  <a:pt x="169334" y="169333"/>
                </a:lnTo>
                <a:lnTo>
                  <a:pt x="177800" y="186267"/>
                </a:lnTo>
                <a:lnTo>
                  <a:pt x="177800" y="194733"/>
                </a:lnTo>
                <a:lnTo>
                  <a:pt x="169334" y="211667"/>
                </a:lnTo>
                <a:lnTo>
                  <a:pt x="160867" y="220133"/>
                </a:lnTo>
                <a:lnTo>
                  <a:pt x="152400" y="228600"/>
                </a:lnTo>
                <a:lnTo>
                  <a:pt x="143934" y="237067"/>
                </a:lnTo>
                <a:lnTo>
                  <a:pt x="127000" y="245533"/>
                </a:lnTo>
                <a:lnTo>
                  <a:pt x="110067" y="245533"/>
                </a:lnTo>
                <a:lnTo>
                  <a:pt x="93134" y="245533"/>
                </a:lnTo>
                <a:lnTo>
                  <a:pt x="76200" y="245533"/>
                </a:lnTo>
                <a:lnTo>
                  <a:pt x="76200" y="245533"/>
                </a:lnTo>
                <a:lnTo>
                  <a:pt x="59267" y="237067"/>
                </a:lnTo>
                <a:lnTo>
                  <a:pt x="59267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8720666" y="5012267"/>
            <a:ext cx="50802" cy="635001"/>
          </a:xfrm>
          <a:custGeom>
            <a:avLst/>
            <a:gdLst/>
            <a:ahLst/>
            <a:cxnLst/>
            <a:rect l="0" t="0" r="0" b="0"/>
            <a:pathLst>
              <a:path w="50802" h="635001">
                <a:moveTo>
                  <a:pt x="50801" y="0"/>
                </a:moveTo>
                <a:lnTo>
                  <a:pt x="50801" y="0"/>
                </a:lnTo>
                <a:lnTo>
                  <a:pt x="50801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42333"/>
                </a:lnTo>
                <a:lnTo>
                  <a:pt x="33867" y="59266"/>
                </a:lnTo>
                <a:lnTo>
                  <a:pt x="33867" y="84666"/>
                </a:lnTo>
                <a:lnTo>
                  <a:pt x="25401" y="118533"/>
                </a:lnTo>
                <a:lnTo>
                  <a:pt x="25401" y="152400"/>
                </a:lnTo>
                <a:lnTo>
                  <a:pt x="16934" y="177800"/>
                </a:lnTo>
                <a:lnTo>
                  <a:pt x="16934" y="220133"/>
                </a:lnTo>
                <a:lnTo>
                  <a:pt x="8468" y="262466"/>
                </a:lnTo>
                <a:lnTo>
                  <a:pt x="8468" y="304800"/>
                </a:lnTo>
                <a:lnTo>
                  <a:pt x="0" y="347133"/>
                </a:lnTo>
                <a:lnTo>
                  <a:pt x="0" y="397933"/>
                </a:lnTo>
                <a:lnTo>
                  <a:pt x="0" y="440266"/>
                </a:lnTo>
                <a:lnTo>
                  <a:pt x="0" y="474133"/>
                </a:lnTo>
                <a:lnTo>
                  <a:pt x="0" y="516466"/>
                </a:lnTo>
                <a:lnTo>
                  <a:pt x="0" y="550333"/>
                </a:lnTo>
                <a:lnTo>
                  <a:pt x="0" y="575733"/>
                </a:lnTo>
                <a:lnTo>
                  <a:pt x="8468" y="601133"/>
                </a:lnTo>
                <a:lnTo>
                  <a:pt x="8468" y="618066"/>
                </a:lnTo>
                <a:lnTo>
                  <a:pt x="16934" y="635000"/>
                </a:lnTo>
                <a:lnTo>
                  <a:pt x="16934" y="635000"/>
                </a:lnTo>
                <a:lnTo>
                  <a:pt x="16934" y="635000"/>
                </a:lnTo>
                <a:lnTo>
                  <a:pt x="16934" y="635000"/>
                </a:lnTo>
                <a:lnTo>
                  <a:pt x="16934" y="618066"/>
                </a:lnTo>
                <a:lnTo>
                  <a:pt x="16934" y="618066"/>
                </a:lnTo>
                <a:lnTo>
                  <a:pt x="16934" y="609600"/>
                </a:lnTo>
                <a:lnTo>
                  <a:pt x="16934" y="609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8559800" y="5334000"/>
            <a:ext cx="245535" cy="42334"/>
          </a:xfrm>
          <a:custGeom>
            <a:avLst/>
            <a:gdLst/>
            <a:ahLst/>
            <a:cxnLst/>
            <a:rect l="0" t="0" r="0" b="0"/>
            <a:pathLst>
              <a:path w="245535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8467"/>
                </a:lnTo>
                <a:lnTo>
                  <a:pt x="127000" y="16933"/>
                </a:lnTo>
                <a:lnTo>
                  <a:pt x="152400" y="25400"/>
                </a:lnTo>
                <a:lnTo>
                  <a:pt x="169334" y="33867"/>
                </a:lnTo>
                <a:lnTo>
                  <a:pt x="186267" y="33867"/>
                </a:lnTo>
                <a:lnTo>
                  <a:pt x="211667" y="42333"/>
                </a:lnTo>
                <a:lnTo>
                  <a:pt x="237066" y="42333"/>
                </a:lnTo>
                <a:lnTo>
                  <a:pt x="237066" y="42333"/>
                </a:lnTo>
                <a:lnTo>
                  <a:pt x="245534" y="42333"/>
                </a:lnTo>
                <a:lnTo>
                  <a:pt x="245534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839200" y="5384800"/>
            <a:ext cx="152401" cy="262468"/>
          </a:xfrm>
          <a:custGeom>
            <a:avLst/>
            <a:gdLst/>
            <a:ahLst/>
            <a:cxnLst/>
            <a:rect l="0" t="0" r="0" b="0"/>
            <a:pathLst>
              <a:path w="152401" h="262468">
                <a:moveTo>
                  <a:pt x="8467" y="42333"/>
                </a:move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0" y="237067"/>
                </a:lnTo>
                <a:lnTo>
                  <a:pt x="8467" y="220133"/>
                </a:lnTo>
                <a:lnTo>
                  <a:pt x="8467" y="203200"/>
                </a:lnTo>
                <a:lnTo>
                  <a:pt x="8467" y="177800"/>
                </a:lnTo>
                <a:lnTo>
                  <a:pt x="8467" y="152400"/>
                </a:lnTo>
                <a:lnTo>
                  <a:pt x="16933" y="127000"/>
                </a:lnTo>
                <a:lnTo>
                  <a:pt x="16933" y="101600"/>
                </a:lnTo>
                <a:lnTo>
                  <a:pt x="33866" y="76200"/>
                </a:lnTo>
                <a:lnTo>
                  <a:pt x="42334" y="59267"/>
                </a:lnTo>
                <a:lnTo>
                  <a:pt x="50800" y="50800"/>
                </a:lnTo>
                <a:lnTo>
                  <a:pt x="67733" y="33867"/>
                </a:lnTo>
                <a:lnTo>
                  <a:pt x="76200" y="25400"/>
                </a:lnTo>
                <a:lnTo>
                  <a:pt x="101600" y="16933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9000067" y="5376333"/>
            <a:ext cx="338668" cy="228601"/>
          </a:xfrm>
          <a:custGeom>
            <a:avLst/>
            <a:gdLst/>
            <a:ahLst/>
            <a:cxnLst/>
            <a:rect l="0" t="0" r="0" b="0"/>
            <a:pathLst>
              <a:path w="338668" h="228601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25399" y="25400"/>
                </a:lnTo>
                <a:lnTo>
                  <a:pt x="25399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77800"/>
                </a:lnTo>
                <a:lnTo>
                  <a:pt x="8466" y="194734"/>
                </a:lnTo>
                <a:lnTo>
                  <a:pt x="16933" y="203200"/>
                </a:lnTo>
                <a:lnTo>
                  <a:pt x="25399" y="211667"/>
                </a:lnTo>
                <a:lnTo>
                  <a:pt x="33867" y="211667"/>
                </a:lnTo>
                <a:lnTo>
                  <a:pt x="42333" y="211667"/>
                </a:lnTo>
                <a:lnTo>
                  <a:pt x="50800" y="203200"/>
                </a:lnTo>
                <a:lnTo>
                  <a:pt x="59266" y="186267"/>
                </a:lnTo>
                <a:lnTo>
                  <a:pt x="59266" y="169334"/>
                </a:lnTo>
                <a:lnTo>
                  <a:pt x="67733" y="152400"/>
                </a:lnTo>
                <a:lnTo>
                  <a:pt x="76200" y="135467"/>
                </a:lnTo>
                <a:lnTo>
                  <a:pt x="76200" y="110067"/>
                </a:lnTo>
                <a:lnTo>
                  <a:pt x="76200" y="93134"/>
                </a:lnTo>
                <a:lnTo>
                  <a:pt x="76200" y="67734"/>
                </a:lnTo>
                <a:lnTo>
                  <a:pt x="76200" y="50800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50800"/>
                </a:lnTo>
                <a:lnTo>
                  <a:pt x="76200" y="76200"/>
                </a:lnTo>
                <a:lnTo>
                  <a:pt x="76200" y="101600"/>
                </a:lnTo>
                <a:lnTo>
                  <a:pt x="76200" y="127000"/>
                </a:lnTo>
                <a:lnTo>
                  <a:pt x="76200" y="160867"/>
                </a:lnTo>
                <a:lnTo>
                  <a:pt x="84666" y="177800"/>
                </a:lnTo>
                <a:lnTo>
                  <a:pt x="84666" y="203200"/>
                </a:lnTo>
                <a:lnTo>
                  <a:pt x="93133" y="211667"/>
                </a:lnTo>
                <a:lnTo>
                  <a:pt x="93133" y="220134"/>
                </a:lnTo>
                <a:lnTo>
                  <a:pt x="101599" y="220134"/>
                </a:lnTo>
                <a:lnTo>
                  <a:pt x="110067" y="211667"/>
                </a:lnTo>
                <a:lnTo>
                  <a:pt x="118533" y="203200"/>
                </a:lnTo>
                <a:lnTo>
                  <a:pt x="127000" y="194734"/>
                </a:lnTo>
                <a:lnTo>
                  <a:pt x="135466" y="177800"/>
                </a:lnTo>
                <a:lnTo>
                  <a:pt x="143933" y="152400"/>
                </a:lnTo>
                <a:lnTo>
                  <a:pt x="143933" y="127000"/>
                </a:lnTo>
                <a:lnTo>
                  <a:pt x="152400" y="101600"/>
                </a:lnTo>
                <a:lnTo>
                  <a:pt x="152400" y="76200"/>
                </a:lnTo>
                <a:lnTo>
                  <a:pt x="160866" y="59267"/>
                </a:lnTo>
                <a:lnTo>
                  <a:pt x="160866" y="33867"/>
                </a:lnTo>
                <a:lnTo>
                  <a:pt x="169333" y="25400"/>
                </a:lnTo>
                <a:lnTo>
                  <a:pt x="169333" y="16934"/>
                </a:lnTo>
                <a:lnTo>
                  <a:pt x="169333" y="16934"/>
                </a:lnTo>
                <a:lnTo>
                  <a:pt x="177799" y="25400"/>
                </a:lnTo>
                <a:lnTo>
                  <a:pt x="177799" y="33867"/>
                </a:lnTo>
                <a:lnTo>
                  <a:pt x="177799" y="50800"/>
                </a:lnTo>
                <a:lnTo>
                  <a:pt x="186267" y="76200"/>
                </a:lnTo>
                <a:lnTo>
                  <a:pt x="186267" y="93134"/>
                </a:lnTo>
                <a:lnTo>
                  <a:pt x="186267" y="127000"/>
                </a:lnTo>
                <a:lnTo>
                  <a:pt x="186267" y="152400"/>
                </a:lnTo>
                <a:lnTo>
                  <a:pt x="186267" y="177800"/>
                </a:lnTo>
                <a:lnTo>
                  <a:pt x="186267" y="203200"/>
                </a:lnTo>
                <a:lnTo>
                  <a:pt x="186267" y="220134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0134"/>
                </a:lnTo>
                <a:lnTo>
                  <a:pt x="186267" y="211667"/>
                </a:lnTo>
                <a:lnTo>
                  <a:pt x="194733" y="194734"/>
                </a:lnTo>
                <a:lnTo>
                  <a:pt x="194733" y="169334"/>
                </a:lnTo>
                <a:lnTo>
                  <a:pt x="203200" y="152400"/>
                </a:lnTo>
                <a:lnTo>
                  <a:pt x="203200" y="127000"/>
                </a:lnTo>
                <a:lnTo>
                  <a:pt x="203200" y="101600"/>
                </a:lnTo>
                <a:lnTo>
                  <a:pt x="211666" y="76200"/>
                </a:lnTo>
                <a:lnTo>
                  <a:pt x="220133" y="59267"/>
                </a:lnTo>
                <a:lnTo>
                  <a:pt x="228600" y="42334"/>
                </a:lnTo>
                <a:lnTo>
                  <a:pt x="237066" y="25400"/>
                </a:lnTo>
                <a:lnTo>
                  <a:pt x="253999" y="16934"/>
                </a:lnTo>
                <a:lnTo>
                  <a:pt x="270933" y="16934"/>
                </a:lnTo>
                <a:lnTo>
                  <a:pt x="279400" y="16934"/>
                </a:lnTo>
                <a:lnTo>
                  <a:pt x="296333" y="25400"/>
                </a:lnTo>
                <a:lnTo>
                  <a:pt x="304800" y="33867"/>
                </a:lnTo>
                <a:lnTo>
                  <a:pt x="313266" y="50800"/>
                </a:lnTo>
                <a:lnTo>
                  <a:pt x="321733" y="67734"/>
                </a:lnTo>
                <a:lnTo>
                  <a:pt x="330199" y="93134"/>
                </a:lnTo>
                <a:lnTo>
                  <a:pt x="330199" y="118534"/>
                </a:lnTo>
                <a:lnTo>
                  <a:pt x="330199" y="143934"/>
                </a:lnTo>
                <a:lnTo>
                  <a:pt x="330199" y="169334"/>
                </a:lnTo>
                <a:lnTo>
                  <a:pt x="330199" y="186267"/>
                </a:lnTo>
                <a:lnTo>
                  <a:pt x="330199" y="203200"/>
                </a:lnTo>
                <a:lnTo>
                  <a:pt x="330199" y="211667"/>
                </a:lnTo>
                <a:lnTo>
                  <a:pt x="330199" y="211667"/>
                </a:lnTo>
                <a:lnTo>
                  <a:pt x="338667" y="211667"/>
                </a:lnTo>
                <a:lnTo>
                  <a:pt x="338667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9355667" y="5384800"/>
            <a:ext cx="160867" cy="270934"/>
          </a:xfrm>
          <a:custGeom>
            <a:avLst/>
            <a:gdLst/>
            <a:ahLst/>
            <a:cxnLst/>
            <a:rect l="0" t="0" r="0" b="0"/>
            <a:pathLst>
              <a:path w="160867" h="270934">
                <a:moveTo>
                  <a:pt x="101600" y="0"/>
                </a:moveTo>
                <a:lnTo>
                  <a:pt x="93133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25400"/>
                </a:lnTo>
                <a:lnTo>
                  <a:pt x="59267" y="33867"/>
                </a:lnTo>
                <a:lnTo>
                  <a:pt x="42333" y="50800"/>
                </a:lnTo>
                <a:lnTo>
                  <a:pt x="33866" y="67733"/>
                </a:lnTo>
                <a:lnTo>
                  <a:pt x="16933" y="84667"/>
                </a:lnTo>
                <a:lnTo>
                  <a:pt x="8466" y="101600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35467"/>
                </a:lnTo>
                <a:lnTo>
                  <a:pt x="16933" y="135467"/>
                </a:lnTo>
                <a:lnTo>
                  <a:pt x="25400" y="127000"/>
                </a:lnTo>
                <a:lnTo>
                  <a:pt x="42333" y="127000"/>
                </a:lnTo>
                <a:lnTo>
                  <a:pt x="67733" y="118533"/>
                </a:lnTo>
                <a:lnTo>
                  <a:pt x="84666" y="110067"/>
                </a:lnTo>
                <a:lnTo>
                  <a:pt x="101600" y="110067"/>
                </a:lnTo>
                <a:lnTo>
                  <a:pt x="126999" y="110067"/>
                </a:lnTo>
                <a:lnTo>
                  <a:pt x="135467" y="110067"/>
                </a:lnTo>
                <a:lnTo>
                  <a:pt x="143933" y="118533"/>
                </a:lnTo>
                <a:lnTo>
                  <a:pt x="152400" y="118533"/>
                </a:lnTo>
                <a:lnTo>
                  <a:pt x="160866" y="127000"/>
                </a:lnTo>
                <a:lnTo>
                  <a:pt x="160866" y="143933"/>
                </a:lnTo>
                <a:lnTo>
                  <a:pt x="160866" y="152400"/>
                </a:lnTo>
                <a:lnTo>
                  <a:pt x="152400" y="169333"/>
                </a:lnTo>
                <a:lnTo>
                  <a:pt x="143933" y="186267"/>
                </a:lnTo>
                <a:lnTo>
                  <a:pt x="126999" y="203200"/>
                </a:lnTo>
                <a:lnTo>
                  <a:pt x="110066" y="220133"/>
                </a:lnTo>
                <a:lnTo>
                  <a:pt x="93133" y="237067"/>
                </a:lnTo>
                <a:lnTo>
                  <a:pt x="84666" y="254000"/>
                </a:lnTo>
                <a:lnTo>
                  <a:pt x="76200" y="262467"/>
                </a:lnTo>
                <a:lnTo>
                  <a:pt x="67733" y="270933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9567334" y="5359400"/>
            <a:ext cx="262467" cy="270934"/>
          </a:xfrm>
          <a:custGeom>
            <a:avLst/>
            <a:gdLst/>
            <a:ahLst/>
            <a:cxnLst/>
            <a:rect l="0" t="0" r="0" b="0"/>
            <a:pathLst>
              <a:path w="262467" h="270934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7"/>
                </a:lnTo>
                <a:lnTo>
                  <a:pt x="16933" y="160867"/>
                </a:lnTo>
                <a:lnTo>
                  <a:pt x="25399" y="186267"/>
                </a:lnTo>
                <a:lnTo>
                  <a:pt x="25399" y="203200"/>
                </a:lnTo>
                <a:lnTo>
                  <a:pt x="33866" y="220133"/>
                </a:lnTo>
                <a:lnTo>
                  <a:pt x="42333" y="228600"/>
                </a:lnTo>
                <a:lnTo>
                  <a:pt x="50799" y="237067"/>
                </a:lnTo>
                <a:lnTo>
                  <a:pt x="50799" y="237067"/>
                </a:lnTo>
                <a:lnTo>
                  <a:pt x="67732" y="237067"/>
                </a:lnTo>
                <a:lnTo>
                  <a:pt x="76200" y="237067"/>
                </a:lnTo>
                <a:lnTo>
                  <a:pt x="84666" y="237067"/>
                </a:lnTo>
                <a:lnTo>
                  <a:pt x="93133" y="228600"/>
                </a:lnTo>
                <a:lnTo>
                  <a:pt x="93133" y="220133"/>
                </a:lnTo>
                <a:lnTo>
                  <a:pt x="101599" y="203200"/>
                </a:lnTo>
                <a:lnTo>
                  <a:pt x="101599" y="186267"/>
                </a:lnTo>
                <a:lnTo>
                  <a:pt x="110066" y="169333"/>
                </a:lnTo>
                <a:lnTo>
                  <a:pt x="110066" y="143933"/>
                </a:lnTo>
                <a:lnTo>
                  <a:pt x="110066" y="127000"/>
                </a:lnTo>
                <a:lnTo>
                  <a:pt x="110066" y="101600"/>
                </a:lnTo>
                <a:lnTo>
                  <a:pt x="101599" y="76200"/>
                </a:lnTo>
                <a:lnTo>
                  <a:pt x="101599" y="59267"/>
                </a:lnTo>
                <a:lnTo>
                  <a:pt x="101599" y="33867"/>
                </a:lnTo>
                <a:lnTo>
                  <a:pt x="101599" y="25400"/>
                </a:lnTo>
                <a:lnTo>
                  <a:pt x="110066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8467"/>
                </a:lnTo>
                <a:lnTo>
                  <a:pt x="126999" y="16933"/>
                </a:lnTo>
                <a:lnTo>
                  <a:pt x="135466" y="33867"/>
                </a:lnTo>
                <a:lnTo>
                  <a:pt x="143932" y="50800"/>
                </a:lnTo>
                <a:lnTo>
                  <a:pt x="152400" y="67733"/>
                </a:lnTo>
                <a:lnTo>
                  <a:pt x="160866" y="84667"/>
                </a:lnTo>
                <a:lnTo>
                  <a:pt x="169333" y="93133"/>
                </a:lnTo>
                <a:lnTo>
                  <a:pt x="177799" y="93133"/>
                </a:lnTo>
                <a:lnTo>
                  <a:pt x="186266" y="93133"/>
                </a:lnTo>
                <a:lnTo>
                  <a:pt x="194733" y="93133"/>
                </a:lnTo>
                <a:lnTo>
                  <a:pt x="194733" y="93133"/>
                </a:lnTo>
                <a:lnTo>
                  <a:pt x="211666" y="93133"/>
                </a:lnTo>
                <a:lnTo>
                  <a:pt x="211666" y="93133"/>
                </a:lnTo>
                <a:lnTo>
                  <a:pt x="220132" y="84667"/>
                </a:lnTo>
                <a:lnTo>
                  <a:pt x="228600" y="84667"/>
                </a:lnTo>
                <a:lnTo>
                  <a:pt x="237066" y="76200"/>
                </a:lnTo>
                <a:lnTo>
                  <a:pt x="237066" y="67733"/>
                </a:lnTo>
                <a:lnTo>
                  <a:pt x="237066" y="59267"/>
                </a:lnTo>
                <a:lnTo>
                  <a:pt x="237066" y="50800"/>
                </a:lnTo>
                <a:lnTo>
                  <a:pt x="237066" y="33867"/>
                </a:lnTo>
                <a:lnTo>
                  <a:pt x="228600" y="25400"/>
                </a:lnTo>
                <a:lnTo>
                  <a:pt x="220132" y="16933"/>
                </a:lnTo>
                <a:lnTo>
                  <a:pt x="220132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11666" y="16933"/>
                </a:lnTo>
                <a:lnTo>
                  <a:pt x="203200" y="25400"/>
                </a:lnTo>
                <a:lnTo>
                  <a:pt x="203200" y="33867"/>
                </a:lnTo>
                <a:lnTo>
                  <a:pt x="194733" y="50800"/>
                </a:lnTo>
                <a:lnTo>
                  <a:pt x="194733" y="76200"/>
                </a:lnTo>
                <a:lnTo>
                  <a:pt x="186266" y="93133"/>
                </a:lnTo>
                <a:lnTo>
                  <a:pt x="186266" y="118533"/>
                </a:lnTo>
                <a:lnTo>
                  <a:pt x="194733" y="143933"/>
                </a:lnTo>
                <a:lnTo>
                  <a:pt x="194733" y="169333"/>
                </a:lnTo>
                <a:lnTo>
                  <a:pt x="203200" y="186267"/>
                </a:lnTo>
                <a:lnTo>
                  <a:pt x="203200" y="211667"/>
                </a:lnTo>
                <a:lnTo>
                  <a:pt x="211666" y="228600"/>
                </a:lnTo>
                <a:lnTo>
                  <a:pt x="220132" y="245533"/>
                </a:lnTo>
                <a:lnTo>
                  <a:pt x="228600" y="254000"/>
                </a:lnTo>
                <a:lnTo>
                  <a:pt x="237066" y="262467"/>
                </a:lnTo>
                <a:lnTo>
                  <a:pt x="245532" y="270933"/>
                </a:lnTo>
                <a:lnTo>
                  <a:pt x="245532" y="270933"/>
                </a:lnTo>
                <a:lnTo>
                  <a:pt x="253999" y="270933"/>
                </a:lnTo>
                <a:lnTo>
                  <a:pt x="253999" y="270933"/>
                </a:lnTo>
                <a:lnTo>
                  <a:pt x="262466" y="262467"/>
                </a:lnTo>
                <a:lnTo>
                  <a:pt x="262466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880600" y="5393267"/>
            <a:ext cx="101601" cy="194734"/>
          </a:xfrm>
          <a:custGeom>
            <a:avLst/>
            <a:gdLst/>
            <a:ahLst/>
            <a:cxnLst/>
            <a:rect l="0" t="0" r="0" b="0"/>
            <a:pathLst>
              <a:path w="101601" h="194734">
                <a:moveTo>
                  <a:pt x="0" y="59266"/>
                </a:move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6" y="93133"/>
                </a:lnTo>
                <a:lnTo>
                  <a:pt x="16933" y="110066"/>
                </a:lnTo>
                <a:lnTo>
                  <a:pt x="25400" y="135466"/>
                </a:lnTo>
                <a:lnTo>
                  <a:pt x="25400" y="152400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86266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194733"/>
                </a:lnTo>
                <a:lnTo>
                  <a:pt x="25400" y="186266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43933"/>
                </a:lnTo>
                <a:lnTo>
                  <a:pt x="16933" y="127000"/>
                </a:lnTo>
                <a:lnTo>
                  <a:pt x="25400" y="101600"/>
                </a:lnTo>
                <a:lnTo>
                  <a:pt x="25400" y="76200"/>
                </a:lnTo>
                <a:lnTo>
                  <a:pt x="33867" y="59266"/>
                </a:lnTo>
                <a:lnTo>
                  <a:pt x="33867" y="42333"/>
                </a:lnTo>
                <a:lnTo>
                  <a:pt x="50800" y="25400"/>
                </a:lnTo>
                <a:lnTo>
                  <a:pt x="59266" y="16933"/>
                </a:lnTo>
                <a:lnTo>
                  <a:pt x="76200" y="8466"/>
                </a:lnTo>
                <a:lnTo>
                  <a:pt x="84666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0016066" y="5367867"/>
            <a:ext cx="160869" cy="279401"/>
          </a:xfrm>
          <a:custGeom>
            <a:avLst/>
            <a:gdLst/>
            <a:ahLst/>
            <a:cxnLst/>
            <a:rect l="0" t="0" r="0" b="0"/>
            <a:pathLst>
              <a:path w="160869" h="279401">
                <a:moveTo>
                  <a:pt x="50801" y="67733"/>
                </a:moveTo>
                <a:lnTo>
                  <a:pt x="50801" y="67733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84666"/>
                </a:lnTo>
                <a:lnTo>
                  <a:pt x="50801" y="84666"/>
                </a:lnTo>
                <a:lnTo>
                  <a:pt x="50801" y="84666"/>
                </a:lnTo>
                <a:lnTo>
                  <a:pt x="59268" y="84666"/>
                </a:lnTo>
                <a:lnTo>
                  <a:pt x="59268" y="84666"/>
                </a:lnTo>
                <a:lnTo>
                  <a:pt x="76200" y="84666"/>
                </a:lnTo>
                <a:lnTo>
                  <a:pt x="76200" y="84666"/>
                </a:lnTo>
                <a:lnTo>
                  <a:pt x="84668" y="84666"/>
                </a:lnTo>
                <a:lnTo>
                  <a:pt x="93134" y="76200"/>
                </a:lnTo>
                <a:lnTo>
                  <a:pt x="110067" y="67733"/>
                </a:lnTo>
                <a:lnTo>
                  <a:pt x="118534" y="50800"/>
                </a:lnTo>
                <a:lnTo>
                  <a:pt x="118534" y="42333"/>
                </a:lnTo>
                <a:lnTo>
                  <a:pt x="127001" y="33866"/>
                </a:lnTo>
                <a:lnTo>
                  <a:pt x="127001" y="16933"/>
                </a:lnTo>
                <a:lnTo>
                  <a:pt x="127001" y="8466"/>
                </a:lnTo>
                <a:lnTo>
                  <a:pt x="127001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8466"/>
                </a:lnTo>
                <a:lnTo>
                  <a:pt x="93134" y="16933"/>
                </a:lnTo>
                <a:lnTo>
                  <a:pt x="84668" y="25400"/>
                </a:lnTo>
                <a:lnTo>
                  <a:pt x="76200" y="33866"/>
                </a:lnTo>
                <a:lnTo>
                  <a:pt x="76200" y="42333"/>
                </a:lnTo>
                <a:lnTo>
                  <a:pt x="67734" y="50800"/>
                </a:lnTo>
                <a:lnTo>
                  <a:pt x="67734" y="59266"/>
                </a:lnTo>
                <a:lnTo>
                  <a:pt x="67734" y="67733"/>
                </a:lnTo>
                <a:lnTo>
                  <a:pt x="59268" y="84666"/>
                </a:lnTo>
                <a:lnTo>
                  <a:pt x="59268" y="93133"/>
                </a:lnTo>
                <a:lnTo>
                  <a:pt x="59268" y="101600"/>
                </a:lnTo>
                <a:lnTo>
                  <a:pt x="50801" y="118533"/>
                </a:lnTo>
                <a:lnTo>
                  <a:pt x="42334" y="127000"/>
                </a:lnTo>
                <a:lnTo>
                  <a:pt x="42334" y="143933"/>
                </a:lnTo>
                <a:lnTo>
                  <a:pt x="42334" y="152400"/>
                </a:lnTo>
                <a:lnTo>
                  <a:pt x="33867" y="160866"/>
                </a:lnTo>
                <a:lnTo>
                  <a:pt x="33867" y="160866"/>
                </a:lnTo>
                <a:lnTo>
                  <a:pt x="33867" y="160866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9333"/>
                </a:lnTo>
                <a:lnTo>
                  <a:pt x="42334" y="160866"/>
                </a:lnTo>
                <a:lnTo>
                  <a:pt x="50801" y="160866"/>
                </a:lnTo>
                <a:lnTo>
                  <a:pt x="59268" y="160866"/>
                </a:lnTo>
                <a:lnTo>
                  <a:pt x="76200" y="160866"/>
                </a:lnTo>
                <a:lnTo>
                  <a:pt x="84668" y="160866"/>
                </a:lnTo>
                <a:lnTo>
                  <a:pt x="93134" y="160866"/>
                </a:lnTo>
                <a:lnTo>
                  <a:pt x="110067" y="160866"/>
                </a:lnTo>
                <a:lnTo>
                  <a:pt x="118534" y="160866"/>
                </a:lnTo>
                <a:lnTo>
                  <a:pt x="135468" y="169333"/>
                </a:lnTo>
                <a:lnTo>
                  <a:pt x="143934" y="169333"/>
                </a:lnTo>
                <a:lnTo>
                  <a:pt x="152400" y="177800"/>
                </a:lnTo>
                <a:lnTo>
                  <a:pt x="152400" y="186266"/>
                </a:lnTo>
                <a:lnTo>
                  <a:pt x="160868" y="194733"/>
                </a:lnTo>
                <a:lnTo>
                  <a:pt x="160868" y="203200"/>
                </a:lnTo>
                <a:lnTo>
                  <a:pt x="160868" y="211666"/>
                </a:lnTo>
                <a:lnTo>
                  <a:pt x="152400" y="220133"/>
                </a:lnTo>
                <a:lnTo>
                  <a:pt x="143934" y="237066"/>
                </a:lnTo>
                <a:lnTo>
                  <a:pt x="135468" y="245533"/>
                </a:lnTo>
                <a:lnTo>
                  <a:pt x="127001" y="254000"/>
                </a:lnTo>
                <a:lnTo>
                  <a:pt x="118534" y="262466"/>
                </a:lnTo>
                <a:lnTo>
                  <a:pt x="101600" y="270933"/>
                </a:lnTo>
                <a:lnTo>
                  <a:pt x="84668" y="279400"/>
                </a:lnTo>
                <a:lnTo>
                  <a:pt x="67734" y="279400"/>
                </a:lnTo>
                <a:lnTo>
                  <a:pt x="50801" y="279400"/>
                </a:lnTo>
                <a:lnTo>
                  <a:pt x="33867" y="279400"/>
                </a:lnTo>
                <a:lnTo>
                  <a:pt x="25400" y="279400"/>
                </a:lnTo>
                <a:lnTo>
                  <a:pt x="8468" y="270933"/>
                </a:lnTo>
                <a:lnTo>
                  <a:pt x="8468" y="262466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8468" y="237066"/>
                </a:lnTo>
                <a:lnTo>
                  <a:pt x="8468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0236200" y="5367867"/>
            <a:ext cx="118534" cy="254001"/>
          </a:xfrm>
          <a:custGeom>
            <a:avLst/>
            <a:gdLst/>
            <a:ahLst/>
            <a:cxnLst/>
            <a:rect l="0" t="0" r="0" b="0"/>
            <a:pathLst>
              <a:path w="118534" h="254001">
                <a:moveTo>
                  <a:pt x="0" y="160866"/>
                </a:moveTo>
                <a:lnTo>
                  <a:pt x="0" y="160866"/>
                </a:lnTo>
                <a:lnTo>
                  <a:pt x="8466" y="160866"/>
                </a:lnTo>
                <a:lnTo>
                  <a:pt x="16934" y="160866"/>
                </a:lnTo>
                <a:lnTo>
                  <a:pt x="25400" y="152400"/>
                </a:lnTo>
                <a:lnTo>
                  <a:pt x="33866" y="152400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7" y="127000"/>
                </a:lnTo>
                <a:lnTo>
                  <a:pt x="67734" y="118533"/>
                </a:lnTo>
                <a:lnTo>
                  <a:pt x="76200" y="110066"/>
                </a:lnTo>
                <a:lnTo>
                  <a:pt x="76200" y="93133"/>
                </a:lnTo>
                <a:lnTo>
                  <a:pt x="84666" y="76200"/>
                </a:lnTo>
                <a:lnTo>
                  <a:pt x="76200" y="59266"/>
                </a:lnTo>
                <a:lnTo>
                  <a:pt x="76200" y="33866"/>
                </a:lnTo>
                <a:lnTo>
                  <a:pt x="76200" y="16933"/>
                </a:lnTo>
                <a:lnTo>
                  <a:pt x="67734" y="8466"/>
                </a:lnTo>
                <a:lnTo>
                  <a:pt x="67734" y="8466"/>
                </a:lnTo>
                <a:lnTo>
                  <a:pt x="59267" y="0"/>
                </a:lnTo>
                <a:lnTo>
                  <a:pt x="59267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42333"/>
                </a:lnTo>
                <a:lnTo>
                  <a:pt x="25400" y="67733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4" y="143933"/>
                </a:lnTo>
                <a:lnTo>
                  <a:pt x="16934" y="169333"/>
                </a:lnTo>
                <a:lnTo>
                  <a:pt x="16934" y="194733"/>
                </a:lnTo>
                <a:lnTo>
                  <a:pt x="25400" y="211666"/>
                </a:lnTo>
                <a:lnTo>
                  <a:pt x="25400" y="220133"/>
                </a:lnTo>
                <a:lnTo>
                  <a:pt x="33866" y="237066"/>
                </a:lnTo>
                <a:lnTo>
                  <a:pt x="42333" y="245533"/>
                </a:lnTo>
                <a:lnTo>
                  <a:pt x="50800" y="254000"/>
                </a:lnTo>
                <a:lnTo>
                  <a:pt x="67734" y="254000"/>
                </a:lnTo>
                <a:lnTo>
                  <a:pt x="76200" y="254000"/>
                </a:lnTo>
                <a:lnTo>
                  <a:pt x="84666" y="254000"/>
                </a:lnTo>
                <a:lnTo>
                  <a:pt x="101600" y="254000"/>
                </a:lnTo>
                <a:lnTo>
                  <a:pt x="101600" y="254000"/>
                </a:lnTo>
                <a:lnTo>
                  <a:pt x="118533" y="245533"/>
                </a:lnTo>
                <a:lnTo>
                  <a:pt x="118533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0549466" y="5190067"/>
            <a:ext cx="220135" cy="440267"/>
          </a:xfrm>
          <a:custGeom>
            <a:avLst/>
            <a:gdLst/>
            <a:ahLst/>
            <a:cxnLst/>
            <a:rect l="0" t="0" r="0" b="0"/>
            <a:pathLst>
              <a:path w="220135" h="440267">
                <a:moveTo>
                  <a:pt x="220134" y="0"/>
                </a:moveTo>
                <a:lnTo>
                  <a:pt x="220134" y="8466"/>
                </a:lnTo>
                <a:lnTo>
                  <a:pt x="220134" y="8466"/>
                </a:lnTo>
                <a:lnTo>
                  <a:pt x="220134" y="16933"/>
                </a:lnTo>
                <a:lnTo>
                  <a:pt x="211668" y="25400"/>
                </a:lnTo>
                <a:lnTo>
                  <a:pt x="211668" y="42333"/>
                </a:lnTo>
                <a:lnTo>
                  <a:pt x="203201" y="59266"/>
                </a:lnTo>
                <a:lnTo>
                  <a:pt x="194734" y="76200"/>
                </a:lnTo>
                <a:lnTo>
                  <a:pt x="177800" y="101600"/>
                </a:lnTo>
                <a:lnTo>
                  <a:pt x="160868" y="127000"/>
                </a:lnTo>
                <a:lnTo>
                  <a:pt x="143934" y="160866"/>
                </a:lnTo>
                <a:lnTo>
                  <a:pt x="135468" y="186266"/>
                </a:lnTo>
                <a:lnTo>
                  <a:pt x="118534" y="220133"/>
                </a:lnTo>
                <a:lnTo>
                  <a:pt x="101600" y="254000"/>
                </a:lnTo>
                <a:lnTo>
                  <a:pt x="84668" y="279400"/>
                </a:lnTo>
                <a:lnTo>
                  <a:pt x="67734" y="313266"/>
                </a:lnTo>
                <a:lnTo>
                  <a:pt x="59268" y="338666"/>
                </a:lnTo>
                <a:lnTo>
                  <a:pt x="42334" y="364066"/>
                </a:lnTo>
                <a:lnTo>
                  <a:pt x="33867" y="389466"/>
                </a:lnTo>
                <a:lnTo>
                  <a:pt x="25400" y="406400"/>
                </a:lnTo>
                <a:lnTo>
                  <a:pt x="16934" y="414866"/>
                </a:lnTo>
                <a:lnTo>
                  <a:pt x="8468" y="431800"/>
                </a:lnTo>
                <a:lnTo>
                  <a:pt x="0" y="440266"/>
                </a:lnTo>
                <a:lnTo>
                  <a:pt x="0" y="440266"/>
                </a:lnTo>
                <a:lnTo>
                  <a:pt x="0" y="440266"/>
                </a:lnTo>
                <a:lnTo>
                  <a:pt x="0" y="440266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0676467" y="5257800"/>
            <a:ext cx="220134" cy="372534"/>
          </a:xfrm>
          <a:custGeom>
            <a:avLst/>
            <a:gdLst/>
            <a:ahLst/>
            <a:cxnLst/>
            <a:rect l="0" t="0" r="0" b="0"/>
            <a:pathLst>
              <a:path w="220134" h="372534">
                <a:moveTo>
                  <a:pt x="220133" y="0"/>
                </a:moveTo>
                <a:lnTo>
                  <a:pt x="220133" y="0"/>
                </a:lnTo>
                <a:lnTo>
                  <a:pt x="220133" y="0"/>
                </a:lnTo>
                <a:lnTo>
                  <a:pt x="220133" y="8467"/>
                </a:lnTo>
                <a:lnTo>
                  <a:pt x="211666" y="16933"/>
                </a:lnTo>
                <a:lnTo>
                  <a:pt x="211666" y="25400"/>
                </a:lnTo>
                <a:lnTo>
                  <a:pt x="194733" y="42333"/>
                </a:lnTo>
                <a:lnTo>
                  <a:pt x="177799" y="59267"/>
                </a:lnTo>
                <a:lnTo>
                  <a:pt x="160867" y="84667"/>
                </a:lnTo>
                <a:lnTo>
                  <a:pt x="143933" y="110067"/>
                </a:lnTo>
                <a:lnTo>
                  <a:pt x="126999" y="135467"/>
                </a:lnTo>
                <a:lnTo>
                  <a:pt x="110067" y="160867"/>
                </a:lnTo>
                <a:lnTo>
                  <a:pt x="84667" y="194733"/>
                </a:lnTo>
                <a:lnTo>
                  <a:pt x="67733" y="220133"/>
                </a:lnTo>
                <a:lnTo>
                  <a:pt x="50799" y="254000"/>
                </a:lnTo>
                <a:lnTo>
                  <a:pt x="33867" y="279400"/>
                </a:lnTo>
                <a:lnTo>
                  <a:pt x="25399" y="304800"/>
                </a:lnTo>
                <a:lnTo>
                  <a:pt x="16933" y="330200"/>
                </a:lnTo>
                <a:lnTo>
                  <a:pt x="8467" y="347133"/>
                </a:lnTo>
                <a:lnTo>
                  <a:pt x="8467" y="364067"/>
                </a:lnTo>
                <a:lnTo>
                  <a:pt x="8467" y="364067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1023600" y="5283200"/>
            <a:ext cx="16934" cy="347134"/>
          </a:xfrm>
          <a:custGeom>
            <a:avLst/>
            <a:gdLst/>
            <a:ahLst/>
            <a:cxnLst/>
            <a:rect l="0" t="0" r="0" b="0"/>
            <a:pathLst>
              <a:path w="16934" h="347134">
                <a:moveTo>
                  <a:pt x="16933" y="0"/>
                </a:move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101600"/>
                </a:lnTo>
                <a:lnTo>
                  <a:pt x="16933" y="135467"/>
                </a:lnTo>
                <a:lnTo>
                  <a:pt x="8466" y="169333"/>
                </a:lnTo>
                <a:lnTo>
                  <a:pt x="8466" y="211667"/>
                </a:lnTo>
                <a:lnTo>
                  <a:pt x="0" y="245533"/>
                </a:lnTo>
                <a:lnTo>
                  <a:pt x="0" y="279400"/>
                </a:lnTo>
                <a:lnTo>
                  <a:pt x="0" y="313267"/>
                </a:lnTo>
                <a:lnTo>
                  <a:pt x="0" y="330200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0964333" y="5427133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25401" y="16934"/>
                </a:lnTo>
                <a:lnTo>
                  <a:pt x="42333" y="25400"/>
                </a:lnTo>
                <a:lnTo>
                  <a:pt x="50801" y="25400"/>
                </a:lnTo>
                <a:lnTo>
                  <a:pt x="67733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43933" y="16934"/>
                </a:lnTo>
                <a:lnTo>
                  <a:pt x="1439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1159066" y="5384800"/>
            <a:ext cx="110068" cy="220134"/>
          </a:xfrm>
          <a:custGeom>
            <a:avLst/>
            <a:gdLst/>
            <a:ahLst/>
            <a:cxnLst/>
            <a:rect l="0" t="0" r="0" b="0"/>
            <a:pathLst>
              <a:path w="110068" h="220134">
                <a:moveTo>
                  <a:pt x="59268" y="0"/>
                </a:moveTo>
                <a:lnTo>
                  <a:pt x="59268" y="0"/>
                </a:lnTo>
                <a:lnTo>
                  <a:pt x="50801" y="8467"/>
                </a:lnTo>
                <a:lnTo>
                  <a:pt x="50801" y="8467"/>
                </a:lnTo>
                <a:lnTo>
                  <a:pt x="50801" y="16933"/>
                </a:lnTo>
                <a:lnTo>
                  <a:pt x="42334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4" y="76200"/>
                </a:lnTo>
                <a:lnTo>
                  <a:pt x="8468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8" y="211667"/>
                </a:lnTo>
                <a:lnTo>
                  <a:pt x="16934" y="220133"/>
                </a:lnTo>
                <a:lnTo>
                  <a:pt x="33867" y="220133"/>
                </a:lnTo>
                <a:lnTo>
                  <a:pt x="42334" y="220133"/>
                </a:lnTo>
                <a:lnTo>
                  <a:pt x="59268" y="220133"/>
                </a:lnTo>
                <a:lnTo>
                  <a:pt x="67734" y="211667"/>
                </a:lnTo>
                <a:lnTo>
                  <a:pt x="84668" y="194733"/>
                </a:lnTo>
                <a:lnTo>
                  <a:pt x="93134" y="177800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0067" y="135467"/>
                </a:lnTo>
                <a:lnTo>
                  <a:pt x="110067" y="118533"/>
                </a:lnTo>
                <a:lnTo>
                  <a:pt x="110067" y="93133"/>
                </a:lnTo>
                <a:lnTo>
                  <a:pt x="101600" y="76200"/>
                </a:lnTo>
                <a:lnTo>
                  <a:pt x="93134" y="59267"/>
                </a:lnTo>
                <a:lnTo>
                  <a:pt x="84668" y="42333"/>
                </a:lnTo>
                <a:lnTo>
                  <a:pt x="67734" y="33867"/>
                </a:lnTo>
                <a:lnTo>
                  <a:pt x="59268" y="16933"/>
                </a:lnTo>
                <a:lnTo>
                  <a:pt x="59268" y="16933"/>
                </a:lnTo>
                <a:lnTo>
                  <a:pt x="42334" y="8467"/>
                </a:lnTo>
                <a:lnTo>
                  <a:pt x="423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0803466" y="5748867"/>
            <a:ext cx="169335" cy="397934"/>
          </a:xfrm>
          <a:custGeom>
            <a:avLst/>
            <a:gdLst/>
            <a:ahLst/>
            <a:cxnLst/>
            <a:rect l="0" t="0" r="0" b="0"/>
            <a:pathLst>
              <a:path w="169335" h="397934">
                <a:moveTo>
                  <a:pt x="25401" y="0"/>
                </a:moveTo>
                <a:lnTo>
                  <a:pt x="25401" y="8466"/>
                </a:lnTo>
                <a:lnTo>
                  <a:pt x="25401" y="8466"/>
                </a:lnTo>
                <a:lnTo>
                  <a:pt x="25401" y="16933"/>
                </a:lnTo>
                <a:lnTo>
                  <a:pt x="25401" y="25400"/>
                </a:lnTo>
                <a:lnTo>
                  <a:pt x="25401" y="42333"/>
                </a:lnTo>
                <a:lnTo>
                  <a:pt x="25401" y="67733"/>
                </a:lnTo>
                <a:lnTo>
                  <a:pt x="25401" y="93133"/>
                </a:lnTo>
                <a:lnTo>
                  <a:pt x="33868" y="118533"/>
                </a:lnTo>
                <a:lnTo>
                  <a:pt x="33868" y="152400"/>
                </a:lnTo>
                <a:lnTo>
                  <a:pt x="42334" y="169333"/>
                </a:lnTo>
                <a:lnTo>
                  <a:pt x="42334" y="194733"/>
                </a:lnTo>
                <a:lnTo>
                  <a:pt x="50800" y="203200"/>
                </a:lnTo>
                <a:lnTo>
                  <a:pt x="50800" y="220133"/>
                </a:lnTo>
                <a:lnTo>
                  <a:pt x="59268" y="220133"/>
                </a:lnTo>
                <a:lnTo>
                  <a:pt x="67734" y="220133"/>
                </a:lnTo>
                <a:lnTo>
                  <a:pt x="76200" y="220133"/>
                </a:lnTo>
                <a:lnTo>
                  <a:pt x="84667" y="211666"/>
                </a:lnTo>
                <a:lnTo>
                  <a:pt x="93134" y="203200"/>
                </a:lnTo>
                <a:lnTo>
                  <a:pt x="101601" y="186266"/>
                </a:lnTo>
                <a:lnTo>
                  <a:pt x="110068" y="169333"/>
                </a:lnTo>
                <a:lnTo>
                  <a:pt x="118534" y="143933"/>
                </a:lnTo>
                <a:lnTo>
                  <a:pt x="118534" y="118533"/>
                </a:lnTo>
                <a:lnTo>
                  <a:pt x="118534" y="101600"/>
                </a:lnTo>
                <a:lnTo>
                  <a:pt x="118534" y="76200"/>
                </a:lnTo>
                <a:lnTo>
                  <a:pt x="118534" y="59266"/>
                </a:lnTo>
                <a:lnTo>
                  <a:pt x="118534" y="42333"/>
                </a:lnTo>
                <a:lnTo>
                  <a:pt x="118534" y="25400"/>
                </a:lnTo>
                <a:lnTo>
                  <a:pt x="118534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16933"/>
                </a:lnTo>
                <a:lnTo>
                  <a:pt x="135468" y="33866"/>
                </a:lnTo>
                <a:lnTo>
                  <a:pt x="143934" y="50800"/>
                </a:lnTo>
                <a:lnTo>
                  <a:pt x="143934" y="76200"/>
                </a:lnTo>
                <a:lnTo>
                  <a:pt x="152400" y="101600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52400" y="203200"/>
                </a:lnTo>
                <a:lnTo>
                  <a:pt x="160867" y="228600"/>
                </a:lnTo>
                <a:lnTo>
                  <a:pt x="160867" y="254000"/>
                </a:lnTo>
                <a:lnTo>
                  <a:pt x="160867" y="270933"/>
                </a:lnTo>
                <a:lnTo>
                  <a:pt x="169334" y="296333"/>
                </a:lnTo>
                <a:lnTo>
                  <a:pt x="169334" y="313266"/>
                </a:lnTo>
                <a:lnTo>
                  <a:pt x="160867" y="330200"/>
                </a:lnTo>
                <a:lnTo>
                  <a:pt x="160867" y="338666"/>
                </a:lnTo>
                <a:lnTo>
                  <a:pt x="160867" y="355600"/>
                </a:lnTo>
                <a:lnTo>
                  <a:pt x="152400" y="364066"/>
                </a:lnTo>
                <a:lnTo>
                  <a:pt x="143934" y="372533"/>
                </a:lnTo>
                <a:lnTo>
                  <a:pt x="135468" y="381000"/>
                </a:lnTo>
                <a:lnTo>
                  <a:pt x="127000" y="389466"/>
                </a:lnTo>
                <a:lnTo>
                  <a:pt x="118534" y="397933"/>
                </a:lnTo>
                <a:lnTo>
                  <a:pt x="101601" y="397933"/>
                </a:lnTo>
                <a:lnTo>
                  <a:pt x="93134" y="397933"/>
                </a:lnTo>
                <a:lnTo>
                  <a:pt x="76200" y="389466"/>
                </a:lnTo>
                <a:lnTo>
                  <a:pt x="59268" y="389466"/>
                </a:lnTo>
                <a:lnTo>
                  <a:pt x="50800" y="381000"/>
                </a:lnTo>
                <a:lnTo>
                  <a:pt x="33868" y="364066"/>
                </a:lnTo>
                <a:lnTo>
                  <a:pt x="16934" y="347133"/>
                </a:lnTo>
                <a:lnTo>
                  <a:pt x="8467" y="330200"/>
                </a:lnTo>
                <a:lnTo>
                  <a:pt x="0" y="313266"/>
                </a:lnTo>
                <a:lnTo>
                  <a:pt x="0" y="313266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1057467" y="5833533"/>
            <a:ext cx="160868" cy="220135"/>
          </a:xfrm>
          <a:custGeom>
            <a:avLst/>
            <a:gdLst/>
            <a:ahLst/>
            <a:cxnLst/>
            <a:rect l="0" t="0" r="0" b="0"/>
            <a:pathLst>
              <a:path w="160868" h="220135">
                <a:moveTo>
                  <a:pt x="50799" y="0"/>
                </a:moveTo>
                <a:lnTo>
                  <a:pt x="50799" y="0"/>
                </a:lnTo>
                <a:lnTo>
                  <a:pt x="50799" y="0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77800"/>
                </a:lnTo>
                <a:lnTo>
                  <a:pt x="25399" y="186267"/>
                </a:lnTo>
                <a:lnTo>
                  <a:pt x="33867" y="203200"/>
                </a:lnTo>
                <a:lnTo>
                  <a:pt x="33867" y="203200"/>
                </a:lnTo>
                <a:lnTo>
                  <a:pt x="42333" y="211667"/>
                </a:lnTo>
                <a:lnTo>
                  <a:pt x="42333" y="211667"/>
                </a:lnTo>
                <a:lnTo>
                  <a:pt x="50799" y="203200"/>
                </a:lnTo>
                <a:lnTo>
                  <a:pt x="59266" y="203200"/>
                </a:lnTo>
                <a:lnTo>
                  <a:pt x="59266" y="194734"/>
                </a:lnTo>
                <a:lnTo>
                  <a:pt x="67733" y="177800"/>
                </a:lnTo>
                <a:lnTo>
                  <a:pt x="67733" y="169334"/>
                </a:lnTo>
                <a:lnTo>
                  <a:pt x="67733" y="143934"/>
                </a:lnTo>
                <a:lnTo>
                  <a:pt x="76200" y="127000"/>
                </a:lnTo>
                <a:lnTo>
                  <a:pt x="76200" y="101600"/>
                </a:lnTo>
                <a:lnTo>
                  <a:pt x="76200" y="76200"/>
                </a:lnTo>
                <a:lnTo>
                  <a:pt x="76200" y="59267"/>
                </a:lnTo>
                <a:lnTo>
                  <a:pt x="76200" y="33867"/>
                </a:lnTo>
                <a:lnTo>
                  <a:pt x="76200" y="16934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16934"/>
                </a:lnTo>
                <a:lnTo>
                  <a:pt x="76200" y="25400"/>
                </a:lnTo>
                <a:lnTo>
                  <a:pt x="84667" y="50800"/>
                </a:lnTo>
                <a:lnTo>
                  <a:pt x="84667" y="76200"/>
                </a:lnTo>
                <a:lnTo>
                  <a:pt x="93133" y="101600"/>
                </a:lnTo>
                <a:lnTo>
                  <a:pt x="101599" y="127000"/>
                </a:lnTo>
                <a:lnTo>
                  <a:pt x="110067" y="152400"/>
                </a:lnTo>
                <a:lnTo>
                  <a:pt x="110067" y="169334"/>
                </a:lnTo>
                <a:lnTo>
                  <a:pt x="118533" y="194734"/>
                </a:lnTo>
                <a:lnTo>
                  <a:pt x="126999" y="203200"/>
                </a:lnTo>
                <a:lnTo>
                  <a:pt x="126999" y="211667"/>
                </a:lnTo>
                <a:lnTo>
                  <a:pt x="135466" y="220134"/>
                </a:lnTo>
                <a:lnTo>
                  <a:pt x="143933" y="220134"/>
                </a:lnTo>
                <a:lnTo>
                  <a:pt x="143933" y="220134"/>
                </a:lnTo>
                <a:lnTo>
                  <a:pt x="160867" y="220134"/>
                </a:lnTo>
                <a:lnTo>
                  <a:pt x="160867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1252200" y="5842000"/>
            <a:ext cx="59267" cy="220134"/>
          </a:xfrm>
          <a:custGeom>
            <a:avLst/>
            <a:gdLst/>
            <a:ahLst/>
            <a:cxnLst/>
            <a:rect l="0" t="0" r="0" b="0"/>
            <a:pathLst>
              <a:path w="59267" h="220134">
                <a:moveTo>
                  <a:pt x="59266" y="0"/>
                </a:moveTo>
                <a:lnTo>
                  <a:pt x="59266" y="8467"/>
                </a:lnTo>
                <a:lnTo>
                  <a:pt x="59266" y="8467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59267"/>
                </a:lnTo>
                <a:lnTo>
                  <a:pt x="59266" y="76200"/>
                </a:lnTo>
                <a:lnTo>
                  <a:pt x="50800" y="110067"/>
                </a:lnTo>
                <a:lnTo>
                  <a:pt x="50800" y="135467"/>
                </a:lnTo>
                <a:lnTo>
                  <a:pt x="42334" y="160867"/>
                </a:lnTo>
                <a:lnTo>
                  <a:pt x="33867" y="186267"/>
                </a:lnTo>
                <a:lnTo>
                  <a:pt x="16933" y="203200"/>
                </a:lnTo>
                <a:lnTo>
                  <a:pt x="16933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11226800" y="5850467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6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42333" y="50800"/>
                </a:lnTo>
                <a:lnTo>
                  <a:pt x="50800" y="76200"/>
                </a:lnTo>
                <a:lnTo>
                  <a:pt x="67734" y="101600"/>
                </a:lnTo>
                <a:lnTo>
                  <a:pt x="76200" y="135466"/>
                </a:lnTo>
                <a:lnTo>
                  <a:pt x="84666" y="160866"/>
                </a:lnTo>
                <a:lnTo>
                  <a:pt x="101600" y="186266"/>
                </a:lnTo>
                <a:lnTo>
                  <a:pt x="110066" y="203200"/>
                </a:lnTo>
                <a:lnTo>
                  <a:pt x="118533" y="220133"/>
                </a:lnTo>
                <a:lnTo>
                  <a:pt x="118533" y="220133"/>
                </a:lnTo>
                <a:lnTo>
                  <a:pt x="127000" y="228600"/>
                </a:lnTo>
                <a:lnTo>
                  <a:pt x="1270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1438467" y="5884333"/>
            <a:ext cx="33868" cy="186268"/>
          </a:xfrm>
          <a:custGeom>
            <a:avLst/>
            <a:gdLst/>
            <a:ahLst/>
            <a:cxnLst/>
            <a:rect l="0" t="0" r="0" b="0"/>
            <a:pathLst>
              <a:path w="33868" h="1862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16933" y="59267"/>
                </a:lnTo>
                <a:lnTo>
                  <a:pt x="25399" y="76200"/>
                </a:lnTo>
                <a:lnTo>
                  <a:pt x="25399" y="110067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33867" y="169334"/>
                </a:lnTo>
                <a:lnTo>
                  <a:pt x="33867" y="186267"/>
                </a:lnTo>
                <a:lnTo>
                  <a:pt x="33867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1421533" y="5765800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11531600" y="5799667"/>
            <a:ext cx="143935" cy="287867"/>
          </a:xfrm>
          <a:custGeom>
            <a:avLst/>
            <a:gdLst/>
            <a:ahLst/>
            <a:cxnLst/>
            <a:rect l="0" t="0" r="0" b="0"/>
            <a:pathLst>
              <a:path w="143935" h="287867">
                <a:moveTo>
                  <a:pt x="42333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16933"/>
                </a:lnTo>
                <a:lnTo>
                  <a:pt x="33866" y="25400"/>
                </a:lnTo>
                <a:lnTo>
                  <a:pt x="25400" y="42333"/>
                </a:lnTo>
                <a:lnTo>
                  <a:pt x="16934" y="59266"/>
                </a:lnTo>
                <a:lnTo>
                  <a:pt x="8466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8466" y="118533"/>
                </a:lnTo>
                <a:lnTo>
                  <a:pt x="16934" y="127000"/>
                </a:lnTo>
                <a:lnTo>
                  <a:pt x="25400" y="135466"/>
                </a:lnTo>
                <a:lnTo>
                  <a:pt x="42333" y="135466"/>
                </a:lnTo>
                <a:lnTo>
                  <a:pt x="59267" y="135466"/>
                </a:lnTo>
                <a:lnTo>
                  <a:pt x="76200" y="143933"/>
                </a:lnTo>
                <a:lnTo>
                  <a:pt x="93134" y="143933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35467" y="160866"/>
                </a:lnTo>
                <a:lnTo>
                  <a:pt x="143934" y="160866"/>
                </a:lnTo>
                <a:lnTo>
                  <a:pt x="143934" y="177800"/>
                </a:lnTo>
                <a:lnTo>
                  <a:pt x="135467" y="186266"/>
                </a:lnTo>
                <a:lnTo>
                  <a:pt x="135467" y="203200"/>
                </a:lnTo>
                <a:lnTo>
                  <a:pt x="118533" y="220133"/>
                </a:lnTo>
                <a:lnTo>
                  <a:pt x="101600" y="237066"/>
                </a:lnTo>
                <a:lnTo>
                  <a:pt x="84666" y="262466"/>
                </a:lnTo>
                <a:lnTo>
                  <a:pt x="67734" y="270933"/>
                </a:lnTo>
                <a:lnTo>
                  <a:pt x="67734" y="270933"/>
                </a:lnTo>
                <a:lnTo>
                  <a:pt x="42333" y="287866"/>
                </a:lnTo>
                <a:lnTo>
                  <a:pt x="42333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4597400" y="3081867"/>
            <a:ext cx="127001" cy="448734"/>
          </a:xfrm>
          <a:custGeom>
            <a:avLst/>
            <a:gdLst/>
            <a:ahLst/>
            <a:cxnLst/>
            <a:rect l="0" t="0" r="0" b="0"/>
            <a:pathLst>
              <a:path w="127001" h="448734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16933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0" y="33866"/>
                </a:lnTo>
                <a:lnTo>
                  <a:pt x="93133" y="42333"/>
                </a:lnTo>
                <a:lnTo>
                  <a:pt x="84667" y="50800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7" y="93133"/>
                </a:lnTo>
                <a:lnTo>
                  <a:pt x="42333" y="110066"/>
                </a:lnTo>
                <a:lnTo>
                  <a:pt x="33867" y="127000"/>
                </a:lnTo>
                <a:lnTo>
                  <a:pt x="25400" y="143933"/>
                </a:lnTo>
                <a:lnTo>
                  <a:pt x="16933" y="160866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0" y="262466"/>
                </a:lnTo>
                <a:lnTo>
                  <a:pt x="0" y="279400"/>
                </a:lnTo>
                <a:lnTo>
                  <a:pt x="0" y="296333"/>
                </a:lnTo>
                <a:lnTo>
                  <a:pt x="8467" y="321733"/>
                </a:lnTo>
                <a:lnTo>
                  <a:pt x="16933" y="338666"/>
                </a:lnTo>
                <a:lnTo>
                  <a:pt x="16933" y="355600"/>
                </a:lnTo>
                <a:lnTo>
                  <a:pt x="33867" y="372533"/>
                </a:lnTo>
                <a:lnTo>
                  <a:pt x="42333" y="389466"/>
                </a:lnTo>
                <a:lnTo>
                  <a:pt x="50800" y="397933"/>
                </a:lnTo>
                <a:lnTo>
                  <a:pt x="59267" y="414866"/>
                </a:lnTo>
                <a:lnTo>
                  <a:pt x="76200" y="423333"/>
                </a:lnTo>
                <a:lnTo>
                  <a:pt x="84667" y="431800"/>
                </a:lnTo>
                <a:lnTo>
                  <a:pt x="93133" y="448733"/>
                </a:lnTo>
                <a:lnTo>
                  <a:pt x="101600" y="448733"/>
                </a:lnTo>
                <a:lnTo>
                  <a:pt x="101600" y="448733"/>
                </a:lnTo>
                <a:lnTo>
                  <a:pt x="110067" y="448733"/>
                </a:lnTo>
                <a:lnTo>
                  <a:pt x="110067" y="44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4809067" y="3268133"/>
            <a:ext cx="254001" cy="491068"/>
          </a:xfrm>
          <a:custGeom>
            <a:avLst/>
            <a:gdLst/>
            <a:ahLst/>
            <a:cxnLst/>
            <a:rect l="0" t="0" r="0" b="0"/>
            <a:pathLst>
              <a:path w="254001" h="491068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42333" y="67734"/>
                </a:lnTo>
                <a:lnTo>
                  <a:pt x="42333" y="76200"/>
                </a:lnTo>
                <a:lnTo>
                  <a:pt x="42333" y="101600"/>
                </a:lnTo>
                <a:lnTo>
                  <a:pt x="42333" y="118534"/>
                </a:lnTo>
                <a:lnTo>
                  <a:pt x="42333" y="135467"/>
                </a:lnTo>
                <a:lnTo>
                  <a:pt x="42333" y="143934"/>
                </a:lnTo>
                <a:lnTo>
                  <a:pt x="50800" y="160867"/>
                </a:lnTo>
                <a:lnTo>
                  <a:pt x="59266" y="177800"/>
                </a:lnTo>
                <a:lnTo>
                  <a:pt x="67733" y="186267"/>
                </a:lnTo>
                <a:lnTo>
                  <a:pt x="76200" y="194734"/>
                </a:lnTo>
                <a:lnTo>
                  <a:pt x="93133" y="203200"/>
                </a:lnTo>
                <a:lnTo>
                  <a:pt x="110066" y="203200"/>
                </a:lnTo>
                <a:lnTo>
                  <a:pt x="118533" y="211667"/>
                </a:lnTo>
                <a:lnTo>
                  <a:pt x="135466" y="211667"/>
                </a:lnTo>
                <a:lnTo>
                  <a:pt x="152400" y="203200"/>
                </a:lnTo>
                <a:lnTo>
                  <a:pt x="160866" y="203200"/>
                </a:lnTo>
                <a:lnTo>
                  <a:pt x="169333" y="194734"/>
                </a:lnTo>
                <a:lnTo>
                  <a:pt x="177800" y="186267"/>
                </a:lnTo>
                <a:lnTo>
                  <a:pt x="186266" y="177800"/>
                </a:lnTo>
                <a:lnTo>
                  <a:pt x="194733" y="160867"/>
                </a:lnTo>
                <a:lnTo>
                  <a:pt x="194733" y="143934"/>
                </a:lnTo>
                <a:lnTo>
                  <a:pt x="203200" y="127000"/>
                </a:lnTo>
                <a:lnTo>
                  <a:pt x="203200" y="110067"/>
                </a:lnTo>
                <a:lnTo>
                  <a:pt x="203200" y="93134"/>
                </a:lnTo>
                <a:lnTo>
                  <a:pt x="203200" y="76200"/>
                </a:lnTo>
                <a:lnTo>
                  <a:pt x="203200" y="67734"/>
                </a:lnTo>
                <a:lnTo>
                  <a:pt x="203200" y="50800"/>
                </a:lnTo>
                <a:lnTo>
                  <a:pt x="203200" y="42334"/>
                </a:lnTo>
                <a:lnTo>
                  <a:pt x="203200" y="33867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8467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7"/>
                </a:lnTo>
                <a:lnTo>
                  <a:pt x="203200" y="16934"/>
                </a:lnTo>
                <a:lnTo>
                  <a:pt x="203200" y="25400"/>
                </a:lnTo>
                <a:lnTo>
                  <a:pt x="203200" y="42334"/>
                </a:lnTo>
                <a:lnTo>
                  <a:pt x="211666" y="59267"/>
                </a:lnTo>
                <a:lnTo>
                  <a:pt x="211666" y="67734"/>
                </a:lnTo>
                <a:lnTo>
                  <a:pt x="220133" y="93134"/>
                </a:lnTo>
                <a:lnTo>
                  <a:pt x="228600" y="110067"/>
                </a:lnTo>
                <a:lnTo>
                  <a:pt x="237066" y="135467"/>
                </a:lnTo>
                <a:lnTo>
                  <a:pt x="237066" y="152400"/>
                </a:lnTo>
                <a:lnTo>
                  <a:pt x="245533" y="177800"/>
                </a:lnTo>
                <a:lnTo>
                  <a:pt x="254000" y="203200"/>
                </a:lnTo>
                <a:lnTo>
                  <a:pt x="254000" y="228600"/>
                </a:lnTo>
                <a:lnTo>
                  <a:pt x="254000" y="245534"/>
                </a:lnTo>
                <a:lnTo>
                  <a:pt x="254000" y="279400"/>
                </a:lnTo>
                <a:lnTo>
                  <a:pt x="254000" y="304800"/>
                </a:lnTo>
                <a:lnTo>
                  <a:pt x="254000" y="330200"/>
                </a:lnTo>
                <a:lnTo>
                  <a:pt x="245533" y="355600"/>
                </a:lnTo>
                <a:lnTo>
                  <a:pt x="237066" y="381000"/>
                </a:lnTo>
                <a:lnTo>
                  <a:pt x="228600" y="406400"/>
                </a:lnTo>
                <a:lnTo>
                  <a:pt x="220133" y="423334"/>
                </a:lnTo>
                <a:lnTo>
                  <a:pt x="203200" y="440267"/>
                </a:lnTo>
                <a:lnTo>
                  <a:pt x="186266" y="457200"/>
                </a:lnTo>
                <a:lnTo>
                  <a:pt x="169333" y="474134"/>
                </a:lnTo>
                <a:lnTo>
                  <a:pt x="152400" y="482600"/>
                </a:lnTo>
                <a:lnTo>
                  <a:pt x="135466" y="491067"/>
                </a:lnTo>
                <a:lnTo>
                  <a:pt x="110066" y="491067"/>
                </a:lnTo>
                <a:lnTo>
                  <a:pt x="93133" y="491067"/>
                </a:lnTo>
                <a:lnTo>
                  <a:pt x="76200" y="491067"/>
                </a:lnTo>
                <a:lnTo>
                  <a:pt x="50800" y="482600"/>
                </a:lnTo>
                <a:lnTo>
                  <a:pt x="33866" y="465667"/>
                </a:lnTo>
                <a:lnTo>
                  <a:pt x="16933" y="448734"/>
                </a:lnTo>
                <a:lnTo>
                  <a:pt x="8466" y="431800"/>
                </a:lnTo>
                <a:lnTo>
                  <a:pt x="0" y="414867"/>
                </a:lnTo>
                <a:lnTo>
                  <a:pt x="0" y="414867"/>
                </a:lnTo>
                <a:lnTo>
                  <a:pt x="0" y="397934"/>
                </a:lnTo>
                <a:lnTo>
                  <a:pt x="0" y="397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5156200" y="3395133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5215467" y="3276600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86267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62467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418667" y="3285067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8466"/>
                </a:lnTo>
                <a:lnTo>
                  <a:pt x="59266" y="8466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16933"/>
                </a:lnTo>
                <a:lnTo>
                  <a:pt x="143933" y="16933"/>
                </a:lnTo>
                <a:lnTo>
                  <a:pt x="143933" y="25400"/>
                </a:lnTo>
                <a:lnTo>
                  <a:pt x="143933" y="33866"/>
                </a:lnTo>
                <a:lnTo>
                  <a:pt x="143933" y="50800"/>
                </a:lnTo>
                <a:lnTo>
                  <a:pt x="135466" y="59266"/>
                </a:lnTo>
                <a:lnTo>
                  <a:pt x="135466" y="76200"/>
                </a:lnTo>
                <a:lnTo>
                  <a:pt x="135466" y="93133"/>
                </a:lnTo>
                <a:lnTo>
                  <a:pt x="118533" y="110066"/>
                </a:lnTo>
                <a:lnTo>
                  <a:pt x="110066" y="127000"/>
                </a:lnTo>
                <a:lnTo>
                  <a:pt x="101600" y="143933"/>
                </a:lnTo>
                <a:lnTo>
                  <a:pt x="93133" y="160866"/>
                </a:lnTo>
                <a:lnTo>
                  <a:pt x="84666" y="177800"/>
                </a:lnTo>
                <a:lnTo>
                  <a:pt x="67733" y="194733"/>
                </a:lnTo>
                <a:lnTo>
                  <a:pt x="59266" y="211666"/>
                </a:lnTo>
                <a:lnTo>
                  <a:pt x="50800" y="228600"/>
                </a:lnTo>
                <a:lnTo>
                  <a:pt x="42333" y="237066"/>
                </a:lnTo>
                <a:lnTo>
                  <a:pt x="33866" y="254000"/>
                </a:lnTo>
                <a:lnTo>
                  <a:pt x="33866" y="262466"/>
                </a:lnTo>
                <a:lnTo>
                  <a:pt x="25400" y="262466"/>
                </a:lnTo>
                <a:lnTo>
                  <a:pt x="25400" y="270933"/>
                </a:lnTo>
                <a:lnTo>
                  <a:pt x="25400" y="270933"/>
                </a:lnTo>
                <a:lnTo>
                  <a:pt x="33866" y="270933"/>
                </a:lnTo>
                <a:lnTo>
                  <a:pt x="42333" y="279400"/>
                </a:lnTo>
                <a:lnTo>
                  <a:pt x="50800" y="279400"/>
                </a:lnTo>
                <a:lnTo>
                  <a:pt x="59266" y="279400"/>
                </a:lnTo>
                <a:lnTo>
                  <a:pt x="67733" y="279400"/>
                </a:lnTo>
                <a:lnTo>
                  <a:pt x="84666" y="270933"/>
                </a:lnTo>
                <a:lnTo>
                  <a:pt x="101600" y="270933"/>
                </a:lnTo>
                <a:lnTo>
                  <a:pt x="110066" y="270933"/>
                </a:lnTo>
                <a:lnTo>
                  <a:pt x="127000" y="270933"/>
                </a:lnTo>
                <a:lnTo>
                  <a:pt x="135466" y="270933"/>
                </a:lnTo>
                <a:lnTo>
                  <a:pt x="152400" y="270933"/>
                </a:lnTo>
                <a:lnTo>
                  <a:pt x="160866" y="270933"/>
                </a:lnTo>
                <a:lnTo>
                  <a:pt x="169333" y="262466"/>
                </a:lnTo>
                <a:lnTo>
                  <a:pt x="177800" y="262466"/>
                </a:lnTo>
                <a:lnTo>
                  <a:pt x="177800" y="262466"/>
                </a:lnTo>
                <a:lnTo>
                  <a:pt x="177800" y="262466"/>
                </a:lnTo>
                <a:lnTo>
                  <a:pt x="17780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5604933" y="3513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638800" y="3124200"/>
            <a:ext cx="127001" cy="558801"/>
          </a:xfrm>
          <a:custGeom>
            <a:avLst/>
            <a:gdLst/>
            <a:ahLst/>
            <a:cxnLst/>
            <a:rect l="0" t="0" r="0" b="0"/>
            <a:pathLst>
              <a:path w="127001" h="558801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25400"/>
                </a:lnTo>
                <a:lnTo>
                  <a:pt x="50800" y="42333"/>
                </a:lnTo>
                <a:lnTo>
                  <a:pt x="59267" y="59267"/>
                </a:lnTo>
                <a:lnTo>
                  <a:pt x="76200" y="84667"/>
                </a:lnTo>
                <a:lnTo>
                  <a:pt x="84667" y="118533"/>
                </a:lnTo>
                <a:lnTo>
                  <a:pt x="101600" y="143933"/>
                </a:lnTo>
                <a:lnTo>
                  <a:pt x="101600" y="177800"/>
                </a:lnTo>
                <a:lnTo>
                  <a:pt x="110067" y="220133"/>
                </a:lnTo>
                <a:lnTo>
                  <a:pt x="118533" y="254000"/>
                </a:lnTo>
                <a:lnTo>
                  <a:pt x="118533" y="287867"/>
                </a:lnTo>
                <a:lnTo>
                  <a:pt x="127000" y="330200"/>
                </a:lnTo>
                <a:lnTo>
                  <a:pt x="127000" y="364067"/>
                </a:lnTo>
                <a:lnTo>
                  <a:pt x="127000" y="406400"/>
                </a:lnTo>
                <a:lnTo>
                  <a:pt x="118533" y="440267"/>
                </a:lnTo>
                <a:lnTo>
                  <a:pt x="118533" y="465667"/>
                </a:lnTo>
                <a:lnTo>
                  <a:pt x="110067" y="499533"/>
                </a:lnTo>
                <a:lnTo>
                  <a:pt x="101600" y="516467"/>
                </a:lnTo>
                <a:lnTo>
                  <a:pt x="93133" y="533400"/>
                </a:lnTo>
                <a:lnTo>
                  <a:pt x="84667" y="550333"/>
                </a:lnTo>
                <a:lnTo>
                  <a:pt x="84667" y="558800"/>
                </a:lnTo>
                <a:lnTo>
                  <a:pt x="76200" y="558800"/>
                </a:lnTo>
                <a:lnTo>
                  <a:pt x="76200" y="558800"/>
                </a:lnTo>
                <a:lnTo>
                  <a:pt x="76200" y="550333"/>
                </a:lnTo>
                <a:lnTo>
                  <a:pt x="76200" y="550333"/>
                </a:lnTo>
                <a:lnTo>
                  <a:pt x="84667" y="533400"/>
                </a:lnTo>
                <a:lnTo>
                  <a:pt x="84667" y="533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774267" y="3039533"/>
            <a:ext cx="186267" cy="127001"/>
          </a:xfrm>
          <a:custGeom>
            <a:avLst/>
            <a:gdLst/>
            <a:ahLst/>
            <a:cxnLst/>
            <a:rect l="0" t="0" r="0" b="0"/>
            <a:pathLst>
              <a:path w="186267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9266" y="33867"/>
                </a:lnTo>
                <a:lnTo>
                  <a:pt x="59266" y="42334"/>
                </a:lnTo>
                <a:lnTo>
                  <a:pt x="50800" y="50800"/>
                </a:lnTo>
                <a:lnTo>
                  <a:pt x="50800" y="59267"/>
                </a:lnTo>
                <a:lnTo>
                  <a:pt x="42333" y="67734"/>
                </a:lnTo>
                <a:lnTo>
                  <a:pt x="33866" y="76200"/>
                </a:lnTo>
                <a:lnTo>
                  <a:pt x="33866" y="84667"/>
                </a:lnTo>
                <a:lnTo>
                  <a:pt x="25400" y="93134"/>
                </a:lnTo>
                <a:lnTo>
                  <a:pt x="25400" y="93134"/>
                </a:lnTo>
                <a:lnTo>
                  <a:pt x="16933" y="93134"/>
                </a:lnTo>
                <a:lnTo>
                  <a:pt x="16933" y="101600"/>
                </a:lnTo>
                <a:lnTo>
                  <a:pt x="16933" y="101600"/>
                </a:lnTo>
                <a:lnTo>
                  <a:pt x="16933" y="110067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6" y="110067"/>
                </a:lnTo>
                <a:lnTo>
                  <a:pt x="42333" y="110067"/>
                </a:lnTo>
                <a:lnTo>
                  <a:pt x="59266" y="118534"/>
                </a:lnTo>
                <a:lnTo>
                  <a:pt x="76200" y="118534"/>
                </a:lnTo>
                <a:lnTo>
                  <a:pt x="84666" y="118534"/>
                </a:lnTo>
                <a:lnTo>
                  <a:pt x="101600" y="118534"/>
                </a:lnTo>
                <a:lnTo>
                  <a:pt x="118533" y="118534"/>
                </a:lnTo>
                <a:lnTo>
                  <a:pt x="127000" y="118534"/>
                </a:lnTo>
                <a:lnTo>
                  <a:pt x="143933" y="110067"/>
                </a:lnTo>
                <a:lnTo>
                  <a:pt x="160866" y="118534"/>
                </a:lnTo>
                <a:lnTo>
                  <a:pt x="169333" y="118534"/>
                </a:lnTo>
                <a:lnTo>
                  <a:pt x="177800" y="118534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86266" y="127000"/>
                </a:lnTo>
                <a:lnTo>
                  <a:pt x="186266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4572000" y="3886200"/>
            <a:ext cx="1261534" cy="50801"/>
          </a:xfrm>
          <a:custGeom>
            <a:avLst/>
            <a:gdLst/>
            <a:ahLst/>
            <a:cxnLst/>
            <a:rect l="0" t="0" r="0" b="0"/>
            <a:pathLst>
              <a:path w="1261534" h="50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8533" y="0"/>
                </a:lnTo>
                <a:lnTo>
                  <a:pt x="143933" y="0"/>
                </a:lnTo>
                <a:lnTo>
                  <a:pt x="177800" y="0"/>
                </a:lnTo>
                <a:lnTo>
                  <a:pt x="211667" y="0"/>
                </a:lnTo>
                <a:lnTo>
                  <a:pt x="245533" y="0"/>
                </a:lnTo>
                <a:lnTo>
                  <a:pt x="296333" y="0"/>
                </a:lnTo>
                <a:lnTo>
                  <a:pt x="338667" y="0"/>
                </a:lnTo>
                <a:lnTo>
                  <a:pt x="381000" y="8467"/>
                </a:lnTo>
                <a:lnTo>
                  <a:pt x="423333" y="8467"/>
                </a:lnTo>
                <a:lnTo>
                  <a:pt x="474133" y="16933"/>
                </a:lnTo>
                <a:lnTo>
                  <a:pt x="524933" y="16933"/>
                </a:lnTo>
                <a:lnTo>
                  <a:pt x="584200" y="25400"/>
                </a:lnTo>
                <a:lnTo>
                  <a:pt x="643467" y="25400"/>
                </a:lnTo>
                <a:lnTo>
                  <a:pt x="702733" y="25400"/>
                </a:lnTo>
                <a:lnTo>
                  <a:pt x="762000" y="25400"/>
                </a:lnTo>
                <a:lnTo>
                  <a:pt x="821267" y="25400"/>
                </a:lnTo>
                <a:lnTo>
                  <a:pt x="889000" y="33867"/>
                </a:lnTo>
                <a:lnTo>
                  <a:pt x="948267" y="33867"/>
                </a:lnTo>
                <a:lnTo>
                  <a:pt x="1016000" y="33867"/>
                </a:lnTo>
                <a:lnTo>
                  <a:pt x="1083733" y="33867"/>
                </a:lnTo>
                <a:lnTo>
                  <a:pt x="1151467" y="42333"/>
                </a:lnTo>
                <a:lnTo>
                  <a:pt x="1210733" y="42333"/>
                </a:lnTo>
                <a:lnTo>
                  <a:pt x="1210733" y="42333"/>
                </a:lnTo>
                <a:lnTo>
                  <a:pt x="1261533" y="50800"/>
                </a:lnTo>
                <a:lnTo>
                  <a:pt x="1261533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5130800" y="4072467"/>
            <a:ext cx="245534" cy="110067"/>
          </a:xfrm>
          <a:custGeom>
            <a:avLst/>
            <a:gdLst/>
            <a:ahLst/>
            <a:cxnLst/>
            <a:rect l="0" t="0" r="0" b="0"/>
            <a:pathLst>
              <a:path w="245534" h="110067">
                <a:moveTo>
                  <a:pt x="8467" y="8466"/>
                </a:move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6"/>
                </a:lnTo>
                <a:lnTo>
                  <a:pt x="16933" y="110066"/>
                </a:lnTo>
                <a:lnTo>
                  <a:pt x="25400" y="110066"/>
                </a:lnTo>
                <a:lnTo>
                  <a:pt x="42333" y="110066"/>
                </a:lnTo>
                <a:lnTo>
                  <a:pt x="59267" y="110066"/>
                </a:lnTo>
                <a:lnTo>
                  <a:pt x="76200" y="110066"/>
                </a:lnTo>
                <a:lnTo>
                  <a:pt x="101600" y="110066"/>
                </a:lnTo>
                <a:lnTo>
                  <a:pt x="118533" y="110066"/>
                </a:lnTo>
                <a:lnTo>
                  <a:pt x="135467" y="110066"/>
                </a:lnTo>
                <a:lnTo>
                  <a:pt x="160867" y="110066"/>
                </a:lnTo>
                <a:lnTo>
                  <a:pt x="177800" y="110066"/>
                </a:lnTo>
                <a:lnTo>
                  <a:pt x="203200" y="110066"/>
                </a:lnTo>
                <a:lnTo>
                  <a:pt x="211667" y="110066"/>
                </a:lnTo>
                <a:lnTo>
                  <a:pt x="228600" y="110066"/>
                </a:lnTo>
                <a:lnTo>
                  <a:pt x="237067" y="110066"/>
                </a:lnTo>
                <a:lnTo>
                  <a:pt x="237067" y="110066"/>
                </a:lnTo>
                <a:lnTo>
                  <a:pt x="245533" y="101600"/>
                </a:lnTo>
                <a:lnTo>
                  <a:pt x="245533" y="101600"/>
                </a:lnTo>
                <a:lnTo>
                  <a:pt x="245533" y="93133"/>
                </a:lnTo>
                <a:lnTo>
                  <a:pt x="245533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5308600" y="4047067"/>
            <a:ext cx="25401" cy="372534"/>
          </a:xfrm>
          <a:custGeom>
            <a:avLst/>
            <a:gdLst/>
            <a:ahLst/>
            <a:cxnLst/>
            <a:rect l="0" t="0" r="0" b="0"/>
            <a:pathLst>
              <a:path w="25401" h="372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8467" y="93133"/>
                </a:lnTo>
                <a:lnTo>
                  <a:pt x="8467" y="127000"/>
                </a:lnTo>
                <a:lnTo>
                  <a:pt x="8467" y="160866"/>
                </a:lnTo>
                <a:lnTo>
                  <a:pt x="16933" y="203200"/>
                </a:lnTo>
                <a:lnTo>
                  <a:pt x="25400" y="245533"/>
                </a:lnTo>
                <a:lnTo>
                  <a:pt x="25400" y="287866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72533"/>
                </a:lnTo>
                <a:lnTo>
                  <a:pt x="25400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6053667" y="3920067"/>
            <a:ext cx="211667" cy="8467"/>
          </a:xfrm>
          <a:custGeom>
            <a:avLst/>
            <a:gdLst/>
            <a:ahLst/>
            <a:cxnLst/>
            <a:rect l="0" t="0" r="0" b="0"/>
            <a:pathLst>
              <a:path w="211667" h="8467">
                <a:moveTo>
                  <a:pt x="0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110066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86266" y="8466"/>
                </a:lnTo>
                <a:lnTo>
                  <a:pt x="203200" y="0"/>
                </a:lnTo>
                <a:lnTo>
                  <a:pt x="203200" y="0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6536267" y="3285067"/>
            <a:ext cx="169334" cy="575734"/>
          </a:xfrm>
          <a:custGeom>
            <a:avLst/>
            <a:gdLst/>
            <a:ahLst/>
            <a:cxnLst/>
            <a:rect l="0" t="0" r="0" b="0"/>
            <a:pathLst>
              <a:path w="169334" h="575734">
                <a:moveTo>
                  <a:pt x="169333" y="0"/>
                </a:moveTo>
                <a:lnTo>
                  <a:pt x="160866" y="0"/>
                </a:lnTo>
                <a:lnTo>
                  <a:pt x="152400" y="8466"/>
                </a:lnTo>
                <a:lnTo>
                  <a:pt x="143933" y="8466"/>
                </a:lnTo>
                <a:lnTo>
                  <a:pt x="135467" y="8466"/>
                </a:lnTo>
                <a:lnTo>
                  <a:pt x="126999" y="16933"/>
                </a:lnTo>
                <a:lnTo>
                  <a:pt x="118533" y="25400"/>
                </a:lnTo>
                <a:lnTo>
                  <a:pt x="101600" y="42333"/>
                </a:lnTo>
                <a:lnTo>
                  <a:pt x="93133" y="59266"/>
                </a:lnTo>
                <a:lnTo>
                  <a:pt x="76200" y="76200"/>
                </a:lnTo>
                <a:lnTo>
                  <a:pt x="67733" y="101600"/>
                </a:lnTo>
                <a:lnTo>
                  <a:pt x="50799" y="127000"/>
                </a:lnTo>
                <a:lnTo>
                  <a:pt x="42333" y="152400"/>
                </a:lnTo>
                <a:lnTo>
                  <a:pt x="25400" y="177800"/>
                </a:lnTo>
                <a:lnTo>
                  <a:pt x="16933" y="211666"/>
                </a:lnTo>
                <a:lnTo>
                  <a:pt x="8466" y="237066"/>
                </a:lnTo>
                <a:lnTo>
                  <a:pt x="0" y="270933"/>
                </a:lnTo>
                <a:lnTo>
                  <a:pt x="0" y="304800"/>
                </a:lnTo>
                <a:lnTo>
                  <a:pt x="0" y="330200"/>
                </a:lnTo>
                <a:lnTo>
                  <a:pt x="0" y="364066"/>
                </a:lnTo>
                <a:lnTo>
                  <a:pt x="8466" y="389466"/>
                </a:lnTo>
                <a:lnTo>
                  <a:pt x="8466" y="423333"/>
                </a:lnTo>
                <a:lnTo>
                  <a:pt x="16933" y="448733"/>
                </a:lnTo>
                <a:lnTo>
                  <a:pt x="25400" y="474133"/>
                </a:lnTo>
                <a:lnTo>
                  <a:pt x="42333" y="499533"/>
                </a:lnTo>
                <a:lnTo>
                  <a:pt x="59267" y="524933"/>
                </a:lnTo>
                <a:lnTo>
                  <a:pt x="76200" y="541866"/>
                </a:lnTo>
                <a:lnTo>
                  <a:pt x="93133" y="558800"/>
                </a:lnTo>
                <a:lnTo>
                  <a:pt x="110066" y="567266"/>
                </a:lnTo>
                <a:lnTo>
                  <a:pt x="118533" y="575733"/>
                </a:lnTo>
                <a:lnTo>
                  <a:pt x="126999" y="575733"/>
                </a:lnTo>
                <a:lnTo>
                  <a:pt x="135467" y="575733"/>
                </a:lnTo>
                <a:lnTo>
                  <a:pt x="135467" y="575733"/>
                </a:lnTo>
                <a:lnTo>
                  <a:pt x="135467" y="575733"/>
                </a:lnTo>
                <a:lnTo>
                  <a:pt x="135467" y="575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6705600" y="3462867"/>
            <a:ext cx="177801" cy="321734"/>
          </a:xfrm>
          <a:custGeom>
            <a:avLst/>
            <a:gdLst/>
            <a:ahLst/>
            <a:cxnLst/>
            <a:rect l="0" t="0" r="0" b="0"/>
            <a:pathLst>
              <a:path w="177801" h="321734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16933"/>
                </a:lnTo>
                <a:lnTo>
                  <a:pt x="160867" y="33866"/>
                </a:lnTo>
                <a:lnTo>
                  <a:pt x="152400" y="50800"/>
                </a:lnTo>
                <a:lnTo>
                  <a:pt x="135467" y="67733"/>
                </a:lnTo>
                <a:lnTo>
                  <a:pt x="127000" y="93133"/>
                </a:lnTo>
                <a:lnTo>
                  <a:pt x="118534" y="118533"/>
                </a:lnTo>
                <a:lnTo>
                  <a:pt x="101600" y="135466"/>
                </a:lnTo>
                <a:lnTo>
                  <a:pt x="93133" y="160866"/>
                </a:lnTo>
                <a:lnTo>
                  <a:pt x="76200" y="186266"/>
                </a:lnTo>
                <a:lnTo>
                  <a:pt x="67733" y="211666"/>
                </a:lnTo>
                <a:lnTo>
                  <a:pt x="50800" y="237066"/>
                </a:lnTo>
                <a:lnTo>
                  <a:pt x="33866" y="254000"/>
                </a:lnTo>
                <a:lnTo>
                  <a:pt x="25400" y="270933"/>
                </a:lnTo>
                <a:lnTo>
                  <a:pt x="16933" y="287866"/>
                </a:lnTo>
                <a:lnTo>
                  <a:pt x="16933" y="304800"/>
                </a:lnTo>
                <a:lnTo>
                  <a:pt x="8467" y="313266"/>
                </a:lnTo>
                <a:lnTo>
                  <a:pt x="8467" y="313266"/>
                </a:lnTo>
                <a:lnTo>
                  <a:pt x="8467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6663266" y="3522133"/>
            <a:ext cx="211668" cy="254001"/>
          </a:xfrm>
          <a:custGeom>
            <a:avLst/>
            <a:gdLst/>
            <a:ahLst/>
            <a:cxnLst/>
            <a:rect l="0" t="0" r="0" b="0"/>
            <a:pathLst>
              <a:path w="211668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16934"/>
                </a:lnTo>
                <a:lnTo>
                  <a:pt x="16934" y="25400"/>
                </a:lnTo>
                <a:lnTo>
                  <a:pt x="25401" y="33867"/>
                </a:lnTo>
                <a:lnTo>
                  <a:pt x="42334" y="50800"/>
                </a:lnTo>
                <a:lnTo>
                  <a:pt x="50801" y="59267"/>
                </a:lnTo>
                <a:lnTo>
                  <a:pt x="67734" y="76200"/>
                </a:lnTo>
                <a:lnTo>
                  <a:pt x="76200" y="93134"/>
                </a:lnTo>
                <a:lnTo>
                  <a:pt x="93134" y="110067"/>
                </a:lnTo>
                <a:lnTo>
                  <a:pt x="101601" y="127000"/>
                </a:lnTo>
                <a:lnTo>
                  <a:pt x="110067" y="143934"/>
                </a:lnTo>
                <a:lnTo>
                  <a:pt x="127001" y="160867"/>
                </a:lnTo>
                <a:lnTo>
                  <a:pt x="135467" y="177800"/>
                </a:lnTo>
                <a:lnTo>
                  <a:pt x="143934" y="194734"/>
                </a:lnTo>
                <a:lnTo>
                  <a:pt x="152400" y="203200"/>
                </a:lnTo>
                <a:lnTo>
                  <a:pt x="160868" y="220134"/>
                </a:lnTo>
                <a:lnTo>
                  <a:pt x="169334" y="228600"/>
                </a:lnTo>
                <a:lnTo>
                  <a:pt x="177801" y="237067"/>
                </a:lnTo>
                <a:lnTo>
                  <a:pt x="177801" y="245534"/>
                </a:lnTo>
                <a:lnTo>
                  <a:pt x="194734" y="245534"/>
                </a:lnTo>
                <a:lnTo>
                  <a:pt x="194734" y="254000"/>
                </a:lnTo>
                <a:lnTo>
                  <a:pt x="203201" y="254000"/>
                </a:lnTo>
                <a:lnTo>
                  <a:pt x="211667" y="254000"/>
                </a:lnTo>
                <a:lnTo>
                  <a:pt x="211667" y="254000"/>
                </a:lnTo>
                <a:lnTo>
                  <a:pt x="211667" y="245534"/>
                </a:lnTo>
                <a:lnTo>
                  <a:pt x="211667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6968066" y="3657600"/>
            <a:ext cx="220135" cy="1"/>
          </a:xfrm>
          <a:custGeom>
            <a:avLst/>
            <a:gdLst/>
            <a:ahLst/>
            <a:cxnLst/>
            <a:rect l="0" t="0" r="0" b="0"/>
            <a:pathLst>
              <a:path w="22013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101601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1" y="0"/>
                </a:lnTo>
                <a:lnTo>
                  <a:pt x="194734" y="0"/>
                </a:lnTo>
                <a:lnTo>
                  <a:pt x="203201" y="0"/>
                </a:lnTo>
                <a:lnTo>
                  <a:pt x="203201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7272866" y="3479800"/>
            <a:ext cx="25402" cy="321734"/>
          </a:xfrm>
          <a:custGeom>
            <a:avLst/>
            <a:gdLst/>
            <a:ahLst/>
            <a:cxnLst/>
            <a:rect l="0" t="0" r="0" b="0"/>
            <a:pathLst>
              <a:path w="25402" h="321734">
                <a:moveTo>
                  <a:pt x="8468" y="0"/>
                </a:move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59267"/>
                </a:lnTo>
                <a:lnTo>
                  <a:pt x="8468" y="76200"/>
                </a:lnTo>
                <a:lnTo>
                  <a:pt x="8468" y="101600"/>
                </a:lnTo>
                <a:lnTo>
                  <a:pt x="8468" y="118533"/>
                </a:lnTo>
                <a:lnTo>
                  <a:pt x="8468" y="143933"/>
                </a:lnTo>
                <a:lnTo>
                  <a:pt x="8468" y="169333"/>
                </a:lnTo>
                <a:lnTo>
                  <a:pt x="8468" y="186267"/>
                </a:lnTo>
                <a:lnTo>
                  <a:pt x="8468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7"/>
                </a:lnTo>
                <a:lnTo>
                  <a:pt x="0" y="296333"/>
                </a:lnTo>
                <a:lnTo>
                  <a:pt x="8468" y="313267"/>
                </a:lnTo>
                <a:lnTo>
                  <a:pt x="8468" y="313267"/>
                </a:lnTo>
                <a:lnTo>
                  <a:pt x="16934" y="321733"/>
                </a:lnTo>
                <a:lnTo>
                  <a:pt x="25401" y="313267"/>
                </a:lnTo>
                <a:lnTo>
                  <a:pt x="25401" y="313267"/>
                </a:lnTo>
                <a:lnTo>
                  <a:pt x="25401" y="313267"/>
                </a:lnTo>
                <a:lnTo>
                  <a:pt x="25401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7222067" y="3268133"/>
            <a:ext cx="254001" cy="618068"/>
          </a:xfrm>
          <a:custGeom>
            <a:avLst/>
            <a:gdLst/>
            <a:ahLst/>
            <a:cxnLst/>
            <a:rect l="0" t="0" r="0" b="0"/>
            <a:pathLst>
              <a:path w="254001" h="618068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33866" y="0"/>
                </a:lnTo>
                <a:lnTo>
                  <a:pt x="50799" y="8467"/>
                </a:lnTo>
                <a:lnTo>
                  <a:pt x="76200" y="16934"/>
                </a:lnTo>
                <a:lnTo>
                  <a:pt x="93133" y="25400"/>
                </a:lnTo>
                <a:lnTo>
                  <a:pt x="118533" y="42334"/>
                </a:lnTo>
                <a:lnTo>
                  <a:pt x="135467" y="59267"/>
                </a:lnTo>
                <a:lnTo>
                  <a:pt x="160866" y="84667"/>
                </a:lnTo>
                <a:lnTo>
                  <a:pt x="177800" y="110067"/>
                </a:lnTo>
                <a:lnTo>
                  <a:pt x="194733" y="152400"/>
                </a:lnTo>
                <a:lnTo>
                  <a:pt x="211667" y="186267"/>
                </a:lnTo>
                <a:lnTo>
                  <a:pt x="220133" y="228600"/>
                </a:lnTo>
                <a:lnTo>
                  <a:pt x="237066" y="270934"/>
                </a:lnTo>
                <a:lnTo>
                  <a:pt x="237066" y="313267"/>
                </a:lnTo>
                <a:lnTo>
                  <a:pt x="245533" y="347134"/>
                </a:lnTo>
                <a:lnTo>
                  <a:pt x="245533" y="389467"/>
                </a:lnTo>
                <a:lnTo>
                  <a:pt x="254000" y="431800"/>
                </a:lnTo>
                <a:lnTo>
                  <a:pt x="245533" y="465667"/>
                </a:lnTo>
                <a:lnTo>
                  <a:pt x="245533" y="499534"/>
                </a:lnTo>
                <a:lnTo>
                  <a:pt x="237066" y="533400"/>
                </a:lnTo>
                <a:lnTo>
                  <a:pt x="220133" y="558800"/>
                </a:lnTo>
                <a:lnTo>
                  <a:pt x="211667" y="584200"/>
                </a:lnTo>
                <a:lnTo>
                  <a:pt x="203199" y="601134"/>
                </a:lnTo>
                <a:lnTo>
                  <a:pt x="186266" y="609600"/>
                </a:lnTo>
                <a:lnTo>
                  <a:pt x="186266" y="609600"/>
                </a:lnTo>
                <a:lnTo>
                  <a:pt x="177800" y="618067"/>
                </a:lnTo>
                <a:lnTo>
                  <a:pt x="177800" y="618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7408333" y="3166533"/>
            <a:ext cx="203201" cy="135468"/>
          </a:xfrm>
          <a:custGeom>
            <a:avLst/>
            <a:gdLst/>
            <a:ahLst/>
            <a:cxnLst/>
            <a:rect l="0" t="0" r="0" b="0"/>
            <a:pathLst>
              <a:path w="203201" h="135468">
                <a:moveTo>
                  <a:pt x="0" y="50800"/>
                </a:moveTo>
                <a:lnTo>
                  <a:pt x="0" y="42334"/>
                </a:lnTo>
                <a:lnTo>
                  <a:pt x="0" y="42334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93133" y="33867"/>
                </a:lnTo>
                <a:lnTo>
                  <a:pt x="101601" y="50800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84667"/>
                </a:lnTo>
                <a:lnTo>
                  <a:pt x="110067" y="93134"/>
                </a:lnTo>
                <a:lnTo>
                  <a:pt x="110067" y="101600"/>
                </a:lnTo>
                <a:lnTo>
                  <a:pt x="101601" y="110067"/>
                </a:lnTo>
                <a:lnTo>
                  <a:pt x="101601" y="118534"/>
                </a:lnTo>
                <a:lnTo>
                  <a:pt x="93133" y="118534"/>
                </a:lnTo>
                <a:lnTo>
                  <a:pt x="93133" y="127000"/>
                </a:lnTo>
                <a:lnTo>
                  <a:pt x="93133" y="127000"/>
                </a:lnTo>
                <a:lnTo>
                  <a:pt x="93133" y="127000"/>
                </a:lnTo>
                <a:lnTo>
                  <a:pt x="101601" y="127000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18534" y="135467"/>
                </a:lnTo>
                <a:lnTo>
                  <a:pt x="127000" y="135467"/>
                </a:lnTo>
                <a:lnTo>
                  <a:pt x="135467" y="135467"/>
                </a:lnTo>
                <a:lnTo>
                  <a:pt x="152400" y="127000"/>
                </a:lnTo>
                <a:lnTo>
                  <a:pt x="160867" y="127000"/>
                </a:lnTo>
                <a:lnTo>
                  <a:pt x="169333" y="127000"/>
                </a:lnTo>
                <a:lnTo>
                  <a:pt x="177801" y="127000"/>
                </a:lnTo>
                <a:lnTo>
                  <a:pt x="186267" y="127000"/>
                </a:lnTo>
                <a:lnTo>
                  <a:pt x="194734" y="127000"/>
                </a:lnTo>
                <a:lnTo>
                  <a:pt x="194734" y="127000"/>
                </a:lnTo>
                <a:lnTo>
                  <a:pt x="194734" y="127000"/>
                </a:lnTo>
                <a:lnTo>
                  <a:pt x="194734" y="118534"/>
                </a:lnTo>
                <a:lnTo>
                  <a:pt x="203200" y="118534"/>
                </a:lnTo>
                <a:lnTo>
                  <a:pt x="203200" y="118534"/>
                </a:lnTo>
                <a:lnTo>
                  <a:pt x="203200" y="118534"/>
                </a:lnTo>
                <a:lnTo>
                  <a:pt x="203200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6629400" y="3953933"/>
            <a:ext cx="948267" cy="59268"/>
          </a:xfrm>
          <a:custGeom>
            <a:avLst/>
            <a:gdLst/>
            <a:ahLst/>
            <a:cxnLst/>
            <a:rect l="0" t="0" r="0" b="0"/>
            <a:pathLst>
              <a:path w="948267" h="59268">
                <a:moveTo>
                  <a:pt x="948266" y="0"/>
                </a:moveTo>
                <a:lnTo>
                  <a:pt x="939800" y="0"/>
                </a:lnTo>
                <a:lnTo>
                  <a:pt x="939800" y="0"/>
                </a:lnTo>
                <a:lnTo>
                  <a:pt x="922867" y="0"/>
                </a:lnTo>
                <a:lnTo>
                  <a:pt x="914400" y="0"/>
                </a:lnTo>
                <a:lnTo>
                  <a:pt x="897467" y="0"/>
                </a:lnTo>
                <a:lnTo>
                  <a:pt x="872066" y="0"/>
                </a:lnTo>
                <a:lnTo>
                  <a:pt x="846667" y="8467"/>
                </a:lnTo>
                <a:lnTo>
                  <a:pt x="821267" y="8467"/>
                </a:lnTo>
                <a:lnTo>
                  <a:pt x="795866" y="16934"/>
                </a:lnTo>
                <a:lnTo>
                  <a:pt x="762000" y="25400"/>
                </a:lnTo>
                <a:lnTo>
                  <a:pt x="728134" y="25400"/>
                </a:lnTo>
                <a:lnTo>
                  <a:pt x="685800" y="33867"/>
                </a:lnTo>
                <a:lnTo>
                  <a:pt x="651934" y="33867"/>
                </a:lnTo>
                <a:lnTo>
                  <a:pt x="609600" y="42334"/>
                </a:lnTo>
                <a:lnTo>
                  <a:pt x="558800" y="42334"/>
                </a:lnTo>
                <a:lnTo>
                  <a:pt x="516467" y="42334"/>
                </a:lnTo>
                <a:lnTo>
                  <a:pt x="474133" y="42334"/>
                </a:lnTo>
                <a:lnTo>
                  <a:pt x="414866" y="42334"/>
                </a:lnTo>
                <a:lnTo>
                  <a:pt x="372533" y="42334"/>
                </a:lnTo>
                <a:lnTo>
                  <a:pt x="321733" y="42334"/>
                </a:lnTo>
                <a:lnTo>
                  <a:pt x="262466" y="42334"/>
                </a:lnTo>
                <a:lnTo>
                  <a:pt x="220133" y="50800"/>
                </a:lnTo>
                <a:lnTo>
                  <a:pt x="169333" y="50800"/>
                </a:lnTo>
                <a:lnTo>
                  <a:pt x="127000" y="50800"/>
                </a:lnTo>
                <a:lnTo>
                  <a:pt x="84667" y="50800"/>
                </a:lnTo>
                <a:lnTo>
                  <a:pt x="508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0" y="59267"/>
                </a:lnTo>
                <a:lnTo>
                  <a:pt x="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7086600" y="4148667"/>
            <a:ext cx="220134" cy="338667"/>
          </a:xfrm>
          <a:custGeom>
            <a:avLst/>
            <a:gdLst/>
            <a:ahLst/>
            <a:cxnLst/>
            <a:rect l="0" t="0" r="0" b="0"/>
            <a:pathLst>
              <a:path w="220134" h="338667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0"/>
                </a:lnTo>
                <a:lnTo>
                  <a:pt x="110066" y="0"/>
                </a:lnTo>
                <a:lnTo>
                  <a:pt x="101600" y="8466"/>
                </a:lnTo>
                <a:lnTo>
                  <a:pt x="84667" y="8466"/>
                </a:lnTo>
                <a:lnTo>
                  <a:pt x="67733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33866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8467" y="160866"/>
                </a:lnTo>
                <a:lnTo>
                  <a:pt x="16933" y="152400"/>
                </a:lnTo>
                <a:lnTo>
                  <a:pt x="33866" y="152400"/>
                </a:lnTo>
                <a:lnTo>
                  <a:pt x="42334" y="152400"/>
                </a:lnTo>
                <a:lnTo>
                  <a:pt x="59267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8534" y="152400"/>
                </a:lnTo>
                <a:lnTo>
                  <a:pt x="135467" y="160866"/>
                </a:lnTo>
                <a:lnTo>
                  <a:pt x="152400" y="169333"/>
                </a:lnTo>
                <a:lnTo>
                  <a:pt x="169333" y="186266"/>
                </a:lnTo>
                <a:lnTo>
                  <a:pt x="186266" y="194733"/>
                </a:lnTo>
                <a:lnTo>
                  <a:pt x="194734" y="211666"/>
                </a:lnTo>
                <a:lnTo>
                  <a:pt x="211667" y="228600"/>
                </a:lnTo>
                <a:lnTo>
                  <a:pt x="220133" y="245533"/>
                </a:lnTo>
                <a:lnTo>
                  <a:pt x="220133" y="262466"/>
                </a:lnTo>
                <a:lnTo>
                  <a:pt x="220133" y="270933"/>
                </a:lnTo>
                <a:lnTo>
                  <a:pt x="211667" y="287866"/>
                </a:lnTo>
                <a:lnTo>
                  <a:pt x="203200" y="296333"/>
                </a:lnTo>
                <a:lnTo>
                  <a:pt x="186266" y="313266"/>
                </a:lnTo>
                <a:lnTo>
                  <a:pt x="169333" y="321733"/>
                </a:lnTo>
                <a:lnTo>
                  <a:pt x="152400" y="330200"/>
                </a:lnTo>
                <a:lnTo>
                  <a:pt x="127000" y="338666"/>
                </a:lnTo>
                <a:lnTo>
                  <a:pt x="110066" y="338666"/>
                </a:lnTo>
                <a:lnTo>
                  <a:pt x="84667" y="338666"/>
                </a:lnTo>
                <a:lnTo>
                  <a:pt x="67733" y="338666"/>
                </a:lnTo>
                <a:lnTo>
                  <a:pt x="59267" y="330200"/>
                </a:lnTo>
                <a:lnTo>
                  <a:pt x="42334" y="313266"/>
                </a:lnTo>
                <a:lnTo>
                  <a:pt x="33866" y="2963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62466"/>
                </a:lnTo>
                <a:lnTo>
                  <a:pt x="2540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7704667" y="39624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399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7687733" y="40894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0"/>
                </a:lnTo>
                <a:lnTo>
                  <a:pt x="84667" y="0"/>
                </a:lnTo>
                <a:lnTo>
                  <a:pt x="1100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8119534" y="3810000"/>
            <a:ext cx="16934" cy="524934"/>
          </a:xfrm>
          <a:custGeom>
            <a:avLst/>
            <a:gdLst/>
            <a:ahLst/>
            <a:cxnLst/>
            <a:rect l="0" t="0" r="0" b="0"/>
            <a:pathLst>
              <a:path w="16934" h="524934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10067"/>
                </a:lnTo>
                <a:lnTo>
                  <a:pt x="0" y="143933"/>
                </a:lnTo>
                <a:lnTo>
                  <a:pt x="0" y="186267"/>
                </a:lnTo>
                <a:lnTo>
                  <a:pt x="0" y="220133"/>
                </a:lnTo>
                <a:lnTo>
                  <a:pt x="8466" y="262467"/>
                </a:lnTo>
                <a:lnTo>
                  <a:pt x="8466" y="304800"/>
                </a:lnTo>
                <a:lnTo>
                  <a:pt x="8466" y="347133"/>
                </a:lnTo>
                <a:lnTo>
                  <a:pt x="16933" y="389467"/>
                </a:lnTo>
                <a:lnTo>
                  <a:pt x="16933" y="440267"/>
                </a:lnTo>
                <a:lnTo>
                  <a:pt x="16933" y="482600"/>
                </a:lnTo>
                <a:lnTo>
                  <a:pt x="16933" y="482600"/>
                </a:lnTo>
                <a:lnTo>
                  <a:pt x="16933" y="524933"/>
                </a:lnTo>
                <a:lnTo>
                  <a:pt x="16933" y="524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0" y="90152"/>
            <a:ext cx="2337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Example #2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807812"/>
            <a:ext cx="98703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coordinates of the center, foci, and vertices, and the equations of the asymptotes of the graph of 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202677"/>
              </p:ext>
            </p:extLst>
          </p:nvPr>
        </p:nvGraphicFramePr>
        <p:xfrm>
          <a:off x="9870394" y="731550"/>
          <a:ext cx="1860751" cy="569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397000" imgH="431800" progId="Equation.3">
                  <p:embed/>
                </p:oleObj>
              </mc:Choice>
              <mc:Fallback>
                <p:oleObj name="Equation" r:id="rId3" imgW="13970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0394" y="731550"/>
                        <a:ext cx="1860751" cy="5696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8940" y="1248473"/>
            <a:ext cx="25506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graph the equation.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8067" y="1769533"/>
            <a:ext cx="160867" cy="304801"/>
          </a:xfrm>
          <a:custGeom>
            <a:avLst/>
            <a:gdLst/>
            <a:ahLst/>
            <a:cxnLst/>
            <a:rect l="0" t="0" r="0" b="0"/>
            <a:pathLst>
              <a:path w="160867" h="304801">
                <a:moveTo>
                  <a:pt x="127000" y="42334"/>
                </a:moveTo>
                <a:lnTo>
                  <a:pt x="127000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9267"/>
                </a:lnTo>
                <a:lnTo>
                  <a:pt x="135466" y="67734"/>
                </a:lnTo>
                <a:lnTo>
                  <a:pt x="135466" y="76200"/>
                </a:lnTo>
                <a:lnTo>
                  <a:pt x="135466" y="84667"/>
                </a:lnTo>
                <a:lnTo>
                  <a:pt x="135466" y="93134"/>
                </a:lnTo>
                <a:lnTo>
                  <a:pt x="135466" y="101600"/>
                </a:lnTo>
                <a:lnTo>
                  <a:pt x="135466" y="110067"/>
                </a:lnTo>
                <a:lnTo>
                  <a:pt x="135466" y="110067"/>
                </a:lnTo>
                <a:lnTo>
                  <a:pt x="135466" y="110067"/>
                </a:lnTo>
                <a:lnTo>
                  <a:pt x="135466" y="110067"/>
                </a:lnTo>
                <a:lnTo>
                  <a:pt x="135466" y="101600"/>
                </a:lnTo>
                <a:lnTo>
                  <a:pt x="135466" y="101600"/>
                </a:lnTo>
                <a:lnTo>
                  <a:pt x="135466" y="84667"/>
                </a:lnTo>
                <a:lnTo>
                  <a:pt x="135466" y="76200"/>
                </a:lnTo>
                <a:lnTo>
                  <a:pt x="135466" y="67734"/>
                </a:lnTo>
                <a:lnTo>
                  <a:pt x="127000" y="59267"/>
                </a:lnTo>
                <a:lnTo>
                  <a:pt x="127000" y="50800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0066" y="16934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25400"/>
                </a:lnTo>
                <a:lnTo>
                  <a:pt x="33866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16933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8466" y="194734"/>
                </a:lnTo>
                <a:lnTo>
                  <a:pt x="8466" y="211667"/>
                </a:lnTo>
                <a:lnTo>
                  <a:pt x="8466" y="237067"/>
                </a:lnTo>
                <a:lnTo>
                  <a:pt x="16933" y="254000"/>
                </a:lnTo>
                <a:lnTo>
                  <a:pt x="25400" y="270934"/>
                </a:lnTo>
                <a:lnTo>
                  <a:pt x="33866" y="279400"/>
                </a:lnTo>
                <a:lnTo>
                  <a:pt x="42333" y="296334"/>
                </a:lnTo>
                <a:lnTo>
                  <a:pt x="59266" y="304800"/>
                </a:lnTo>
                <a:lnTo>
                  <a:pt x="67733" y="304800"/>
                </a:lnTo>
                <a:lnTo>
                  <a:pt x="84666" y="304800"/>
                </a:lnTo>
                <a:lnTo>
                  <a:pt x="101600" y="304800"/>
                </a:lnTo>
                <a:lnTo>
                  <a:pt x="118533" y="296334"/>
                </a:lnTo>
                <a:lnTo>
                  <a:pt x="135466" y="287867"/>
                </a:lnTo>
                <a:lnTo>
                  <a:pt x="143933" y="279400"/>
                </a:lnTo>
                <a:lnTo>
                  <a:pt x="143933" y="279400"/>
                </a:lnTo>
                <a:lnTo>
                  <a:pt x="160866" y="270934"/>
                </a:lnTo>
                <a:lnTo>
                  <a:pt x="160866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80533" y="1811867"/>
            <a:ext cx="194735" cy="262467"/>
          </a:xfrm>
          <a:custGeom>
            <a:avLst/>
            <a:gdLst/>
            <a:ahLst/>
            <a:cxnLst/>
            <a:rect l="0" t="0" r="0" b="0"/>
            <a:pathLst>
              <a:path w="194735" h="262467">
                <a:moveTo>
                  <a:pt x="0" y="110066"/>
                </a:moveTo>
                <a:lnTo>
                  <a:pt x="0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4" y="118533"/>
                </a:lnTo>
                <a:lnTo>
                  <a:pt x="76200" y="118533"/>
                </a:lnTo>
                <a:lnTo>
                  <a:pt x="93134" y="118533"/>
                </a:lnTo>
                <a:lnTo>
                  <a:pt x="101600" y="118533"/>
                </a:lnTo>
                <a:lnTo>
                  <a:pt x="110067" y="110066"/>
                </a:lnTo>
                <a:lnTo>
                  <a:pt x="118534" y="110066"/>
                </a:lnTo>
                <a:lnTo>
                  <a:pt x="127000" y="110066"/>
                </a:lnTo>
                <a:lnTo>
                  <a:pt x="135467" y="110066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52400" y="93133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59266"/>
                </a:lnTo>
                <a:lnTo>
                  <a:pt x="160867" y="50800"/>
                </a:lnTo>
                <a:lnTo>
                  <a:pt x="152400" y="42333"/>
                </a:lnTo>
                <a:lnTo>
                  <a:pt x="143934" y="33866"/>
                </a:lnTo>
                <a:lnTo>
                  <a:pt x="135467" y="25400"/>
                </a:lnTo>
                <a:lnTo>
                  <a:pt x="135467" y="16933"/>
                </a:lnTo>
                <a:lnTo>
                  <a:pt x="127000" y="8466"/>
                </a:lnTo>
                <a:lnTo>
                  <a:pt x="118534" y="8466"/>
                </a:lnTo>
                <a:lnTo>
                  <a:pt x="110067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8466"/>
                </a:lnTo>
                <a:lnTo>
                  <a:pt x="50800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8467" y="203200"/>
                </a:lnTo>
                <a:lnTo>
                  <a:pt x="16934" y="220133"/>
                </a:lnTo>
                <a:lnTo>
                  <a:pt x="33867" y="228600"/>
                </a:lnTo>
                <a:lnTo>
                  <a:pt x="50800" y="245533"/>
                </a:lnTo>
                <a:lnTo>
                  <a:pt x="67734" y="254000"/>
                </a:lnTo>
                <a:lnTo>
                  <a:pt x="84667" y="262466"/>
                </a:lnTo>
                <a:lnTo>
                  <a:pt x="101600" y="262466"/>
                </a:lnTo>
                <a:lnTo>
                  <a:pt x="118534" y="262466"/>
                </a:lnTo>
                <a:lnTo>
                  <a:pt x="135467" y="262466"/>
                </a:lnTo>
                <a:lnTo>
                  <a:pt x="160867" y="254000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94734" y="228600"/>
                </a:lnTo>
                <a:lnTo>
                  <a:pt x="1947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168400" y="1837267"/>
            <a:ext cx="245534" cy="211667"/>
          </a:xfrm>
          <a:custGeom>
            <a:avLst/>
            <a:gdLst/>
            <a:ahLst/>
            <a:cxnLst/>
            <a:rect l="0" t="0" r="0" b="0"/>
            <a:pathLst>
              <a:path w="245534" h="211667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186266"/>
                </a:lnTo>
                <a:lnTo>
                  <a:pt x="16933" y="177800"/>
                </a:lnTo>
                <a:lnTo>
                  <a:pt x="16933" y="160866"/>
                </a:lnTo>
                <a:lnTo>
                  <a:pt x="16933" y="135466"/>
                </a:lnTo>
                <a:lnTo>
                  <a:pt x="16933" y="118533"/>
                </a:lnTo>
                <a:lnTo>
                  <a:pt x="16933" y="93133"/>
                </a:lnTo>
                <a:lnTo>
                  <a:pt x="16933" y="76200"/>
                </a:lnTo>
                <a:lnTo>
                  <a:pt x="16933" y="67733"/>
                </a:lnTo>
                <a:lnTo>
                  <a:pt x="25400" y="50800"/>
                </a:lnTo>
                <a:lnTo>
                  <a:pt x="33867" y="33866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7" y="8466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8466"/>
                </a:lnTo>
                <a:lnTo>
                  <a:pt x="152400" y="16933"/>
                </a:lnTo>
                <a:lnTo>
                  <a:pt x="160867" y="25400"/>
                </a:lnTo>
                <a:lnTo>
                  <a:pt x="169333" y="33866"/>
                </a:lnTo>
                <a:lnTo>
                  <a:pt x="177800" y="42333"/>
                </a:lnTo>
                <a:lnTo>
                  <a:pt x="177800" y="50800"/>
                </a:lnTo>
                <a:lnTo>
                  <a:pt x="177800" y="67733"/>
                </a:lnTo>
                <a:lnTo>
                  <a:pt x="177800" y="76200"/>
                </a:lnTo>
                <a:lnTo>
                  <a:pt x="177800" y="93133"/>
                </a:lnTo>
                <a:lnTo>
                  <a:pt x="177800" y="110066"/>
                </a:lnTo>
                <a:lnTo>
                  <a:pt x="177800" y="118533"/>
                </a:lnTo>
                <a:lnTo>
                  <a:pt x="177800" y="135466"/>
                </a:lnTo>
                <a:lnTo>
                  <a:pt x="177800" y="143933"/>
                </a:lnTo>
                <a:lnTo>
                  <a:pt x="177800" y="160866"/>
                </a:lnTo>
                <a:lnTo>
                  <a:pt x="177800" y="169333"/>
                </a:lnTo>
                <a:lnTo>
                  <a:pt x="186267" y="177800"/>
                </a:lnTo>
                <a:lnTo>
                  <a:pt x="194733" y="177800"/>
                </a:lnTo>
                <a:lnTo>
                  <a:pt x="203200" y="186266"/>
                </a:lnTo>
                <a:lnTo>
                  <a:pt x="203200" y="186266"/>
                </a:lnTo>
                <a:lnTo>
                  <a:pt x="220133" y="186266"/>
                </a:lnTo>
                <a:lnTo>
                  <a:pt x="228600" y="186266"/>
                </a:lnTo>
                <a:lnTo>
                  <a:pt x="237067" y="177800"/>
                </a:lnTo>
                <a:lnTo>
                  <a:pt x="237067" y="177800"/>
                </a:lnTo>
                <a:lnTo>
                  <a:pt x="245533" y="177800"/>
                </a:lnTo>
                <a:lnTo>
                  <a:pt x="2455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47800" y="1701800"/>
            <a:ext cx="33868" cy="304801"/>
          </a:xfrm>
          <a:custGeom>
            <a:avLst/>
            <a:gdLst/>
            <a:ahLst/>
            <a:cxnLst/>
            <a:rect l="0" t="0" r="0" b="0"/>
            <a:pathLst>
              <a:path w="33868" h="304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86267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62467"/>
                </a:lnTo>
                <a:lnTo>
                  <a:pt x="25400" y="270933"/>
                </a:lnTo>
                <a:lnTo>
                  <a:pt x="33867" y="287867"/>
                </a:lnTo>
                <a:lnTo>
                  <a:pt x="33867" y="296333"/>
                </a:lnTo>
                <a:lnTo>
                  <a:pt x="33867" y="304800"/>
                </a:lnTo>
                <a:lnTo>
                  <a:pt x="33867" y="304800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22400" y="1803400"/>
            <a:ext cx="296334" cy="177801"/>
          </a:xfrm>
          <a:custGeom>
            <a:avLst/>
            <a:gdLst/>
            <a:ahLst/>
            <a:cxnLst/>
            <a:rect l="0" t="0" r="0" b="0"/>
            <a:pathLst>
              <a:path w="296334" h="177801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7" y="67733"/>
                </a:lnTo>
                <a:lnTo>
                  <a:pt x="16933" y="59267"/>
                </a:lnTo>
                <a:lnTo>
                  <a:pt x="16933" y="59267"/>
                </a:lnTo>
                <a:lnTo>
                  <a:pt x="33867" y="59267"/>
                </a:lnTo>
                <a:lnTo>
                  <a:pt x="42333" y="59267"/>
                </a:lnTo>
                <a:lnTo>
                  <a:pt x="50800" y="59267"/>
                </a:lnTo>
                <a:lnTo>
                  <a:pt x="67733" y="59267"/>
                </a:lnTo>
                <a:lnTo>
                  <a:pt x="76200" y="59267"/>
                </a:lnTo>
                <a:lnTo>
                  <a:pt x="93133" y="59267"/>
                </a:lnTo>
                <a:lnTo>
                  <a:pt x="101600" y="59267"/>
                </a:lnTo>
                <a:lnTo>
                  <a:pt x="118533" y="67733"/>
                </a:lnTo>
                <a:lnTo>
                  <a:pt x="127000" y="67733"/>
                </a:lnTo>
                <a:lnTo>
                  <a:pt x="135467" y="67733"/>
                </a:lnTo>
                <a:lnTo>
                  <a:pt x="143933" y="76200"/>
                </a:lnTo>
                <a:lnTo>
                  <a:pt x="160867" y="76200"/>
                </a:lnTo>
                <a:lnTo>
                  <a:pt x="169333" y="76200"/>
                </a:lnTo>
                <a:lnTo>
                  <a:pt x="186267" y="84667"/>
                </a:lnTo>
                <a:lnTo>
                  <a:pt x="194733" y="76200"/>
                </a:lnTo>
                <a:lnTo>
                  <a:pt x="203200" y="76200"/>
                </a:lnTo>
                <a:lnTo>
                  <a:pt x="220133" y="76200"/>
                </a:lnTo>
                <a:lnTo>
                  <a:pt x="228600" y="67733"/>
                </a:lnTo>
                <a:lnTo>
                  <a:pt x="245533" y="59267"/>
                </a:lnTo>
                <a:lnTo>
                  <a:pt x="254000" y="59267"/>
                </a:lnTo>
                <a:lnTo>
                  <a:pt x="262467" y="50800"/>
                </a:lnTo>
                <a:lnTo>
                  <a:pt x="270933" y="42333"/>
                </a:lnTo>
                <a:lnTo>
                  <a:pt x="279400" y="33867"/>
                </a:lnTo>
                <a:lnTo>
                  <a:pt x="279400" y="25400"/>
                </a:lnTo>
                <a:lnTo>
                  <a:pt x="279400" y="16933"/>
                </a:lnTo>
                <a:lnTo>
                  <a:pt x="279400" y="8467"/>
                </a:lnTo>
                <a:lnTo>
                  <a:pt x="279400" y="8467"/>
                </a:lnTo>
                <a:lnTo>
                  <a:pt x="270933" y="8467"/>
                </a:lnTo>
                <a:lnTo>
                  <a:pt x="270933" y="0"/>
                </a:lnTo>
                <a:lnTo>
                  <a:pt x="262467" y="0"/>
                </a:lnTo>
                <a:lnTo>
                  <a:pt x="245533" y="0"/>
                </a:lnTo>
                <a:lnTo>
                  <a:pt x="237067" y="0"/>
                </a:lnTo>
                <a:lnTo>
                  <a:pt x="228600" y="0"/>
                </a:lnTo>
                <a:lnTo>
                  <a:pt x="220133" y="8467"/>
                </a:lnTo>
                <a:lnTo>
                  <a:pt x="203200" y="16933"/>
                </a:lnTo>
                <a:lnTo>
                  <a:pt x="194733" y="25400"/>
                </a:lnTo>
                <a:lnTo>
                  <a:pt x="186267" y="33867"/>
                </a:lnTo>
                <a:lnTo>
                  <a:pt x="177800" y="42333"/>
                </a:lnTo>
                <a:lnTo>
                  <a:pt x="169333" y="59267"/>
                </a:lnTo>
                <a:lnTo>
                  <a:pt x="169333" y="67733"/>
                </a:lnTo>
                <a:lnTo>
                  <a:pt x="160867" y="84667"/>
                </a:lnTo>
                <a:lnTo>
                  <a:pt x="160867" y="101600"/>
                </a:lnTo>
                <a:lnTo>
                  <a:pt x="169333" y="118533"/>
                </a:lnTo>
                <a:lnTo>
                  <a:pt x="169333" y="127000"/>
                </a:lnTo>
                <a:lnTo>
                  <a:pt x="177800" y="143933"/>
                </a:lnTo>
                <a:lnTo>
                  <a:pt x="186267" y="152400"/>
                </a:lnTo>
                <a:lnTo>
                  <a:pt x="194733" y="160867"/>
                </a:lnTo>
                <a:lnTo>
                  <a:pt x="203200" y="169333"/>
                </a:lnTo>
                <a:lnTo>
                  <a:pt x="220133" y="177800"/>
                </a:lnTo>
                <a:lnTo>
                  <a:pt x="228600" y="177800"/>
                </a:lnTo>
                <a:lnTo>
                  <a:pt x="245533" y="177800"/>
                </a:lnTo>
                <a:lnTo>
                  <a:pt x="262467" y="177800"/>
                </a:lnTo>
                <a:lnTo>
                  <a:pt x="270933" y="177800"/>
                </a:lnTo>
                <a:lnTo>
                  <a:pt x="287867" y="169333"/>
                </a:lnTo>
                <a:lnTo>
                  <a:pt x="287867" y="169333"/>
                </a:lnTo>
                <a:lnTo>
                  <a:pt x="296333" y="160867"/>
                </a:lnTo>
                <a:lnTo>
                  <a:pt x="296333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86467" y="1778000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20133"/>
                </a:lnTo>
                <a:lnTo>
                  <a:pt x="25400" y="220133"/>
                </a:lnTo>
                <a:lnTo>
                  <a:pt x="25400" y="203200"/>
                </a:lnTo>
                <a:lnTo>
                  <a:pt x="25400" y="186267"/>
                </a:lnTo>
                <a:lnTo>
                  <a:pt x="25400" y="169333"/>
                </a:lnTo>
                <a:lnTo>
                  <a:pt x="25400" y="152400"/>
                </a:lnTo>
                <a:lnTo>
                  <a:pt x="25400" y="135467"/>
                </a:lnTo>
                <a:lnTo>
                  <a:pt x="33866" y="118533"/>
                </a:lnTo>
                <a:lnTo>
                  <a:pt x="33866" y="110067"/>
                </a:lnTo>
                <a:lnTo>
                  <a:pt x="42333" y="84667"/>
                </a:lnTo>
                <a:lnTo>
                  <a:pt x="50800" y="76200"/>
                </a:lnTo>
                <a:lnTo>
                  <a:pt x="59266" y="59267"/>
                </a:lnTo>
                <a:lnTo>
                  <a:pt x="67733" y="42333"/>
                </a:lnTo>
                <a:lnTo>
                  <a:pt x="76200" y="33867"/>
                </a:lnTo>
                <a:lnTo>
                  <a:pt x="84666" y="25400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099733" y="1752600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99733" y="1905000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58800" y="2362200"/>
            <a:ext cx="203201" cy="296334"/>
          </a:xfrm>
          <a:custGeom>
            <a:avLst/>
            <a:gdLst/>
            <a:ahLst/>
            <a:cxnLst/>
            <a:rect l="0" t="0" r="0" b="0"/>
            <a:pathLst>
              <a:path w="203201" h="296334">
                <a:moveTo>
                  <a:pt x="118533" y="50800"/>
                </a:moveTo>
                <a:lnTo>
                  <a:pt x="127000" y="50800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59267"/>
                </a:lnTo>
                <a:lnTo>
                  <a:pt x="135467" y="59267"/>
                </a:lnTo>
                <a:lnTo>
                  <a:pt x="135467" y="67733"/>
                </a:lnTo>
                <a:lnTo>
                  <a:pt x="135467" y="67733"/>
                </a:lnTo>
                <a:lnTo>
                  <a:pt x="143933" y="76200"/>
                </a:lnTo>
                <a:lnTo>
                  <a:pt x="143933" y="76200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76200"/>
                </a:lnTo>
                <a:lnTo>
                  <a:pt x="152400" y="67733"/>
                </a:lnTo>
                <a:lnTo>
                  <a:pt x="143933" y="59267"/>
                </a:lnTo>
                <a:lnTo>
                  <a:pt x="135467" y="50800"/>
                </a:lnTo>
                <a:lnTo>
                  <a:pt x="135467" y="42333"/>
                </a:lnTo>
                <a:lnTo>
                  <a:pt x="127000" y="25400"/>
                </a:lnTo>
                <a:lnTo>
                  <a:pt x="127000" y="16933"/>
                </a:lnTo>
                <a:lnTo>
                  <a:pt x="118533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16933"/>
                </a:lnTo>
                <a:lnTo>
                  <a:pt x="50800" y="33867"/>
                </a:lnTo>
                <a:lnTo>
                  <a:pt x="42333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16933" y="118533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45533"/>
                </a:lnTo>
                <a:lnTo>
                  <a:pt x="8467" y="262467"/>
                </a:lnTo>
                <a:lnTo>
                  <a:pt x="16933" y="270933"/>
                </a:lnTo>
                <a:lnTo>
                  <a:pt x="25400" y="279400"/>
                </a:lnTo>
                <a:lnTo>
                  <a:pt x="42333" y="287867"/>
                </a:lnTo>
                <a:lnTo>
                  <a:pt x="50800" y="296333"/>
                </a:lnTo>
                <a:lnTo>
                  <a:pt x="59267" y="296333"/>
                </a:lnTo>
                <a:lnTo>
                  <a:pt x="67733" y="287867"/>
                </a:lnTo>
                <a:lnTo>
                  <a:pt x="76200" y="279400"/>
                </a:lnTo>
                <a:lnTo>
                  <a:pt x="84667" y="279400"/>
                </a:lnTo>
                <a:lnTo>
                  <a:pt x="101600" y="262467"/>
                </a:lnTo>
                <a:lnTo>
                  <a:pt x="110067" y="254000"/>
                </a:lnTo>
                <a:lnTo>
                  <a:pt x="118533" y="237067"/>
                </a:lnTo>
                <a:lnTo>
                  <a:pt x="127000" y="220133"/>
                </a:lnTo>
                <a:lnTo>
                  <a:pt x="135467" y="194733"/>
                </a:lnTo>
                <a:lnTo>
                  <a:pt x="143933" y="177800"/>
                </a:lnTo>
                <a:lnTo>
                  <a:pt x="152400" y="152400"/>
                </a:lnTo>
                <a:lnTo>
                  <a:pt x="152400" y="143933"/>
                </a:lnTo>
                <a:lnTo>
                  <a:pt x="160867" y="127000"/>
                </a:lnTo>
                <a:lnTo>
                  <a:pt x="160867" y="118533"/>
                </a:lnTo>
                <a:lnTo>
                  <a:pt x="160867" y="110067"/>
                </a:lnTo>
                <a:lnTo>
                  <a:pt x="160867" y="110067"/>
                </a:lnTo>
                <a:lnTo>
                  <a:pt x="160867" y="101600"/>
                </a:lnTo>
                <a:lnTo>
                  <a:pt x="160867" y="101600"/>
                </a:lnTo>
                <a:lnTo>
                  <a:pt x="160867" y="101600"/>
                </a:lnTo>
                <a:lnTo>
                  <a:pt x="160867" y="101600"/>
                </a:lnTo>
                <a:lnTo>
                  <a:pt x="160867" y="101600"/>
                </a:lnTo>
                <a:lnTo>
                  <a:pt x="160867" y="101600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8533"/>
                </a:lnTo>
                <a:lnTo>
                  <a:pt x="169333" y="127000"/>
                </a:lnTo>
                <a:lnTo>
                  <a:pt x="169333" y="143933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69333" y="186267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37067"/>
                </a:lnTo>
                <a:lnTo>
                  <a:pt x="177800" y="245533"/>
                </a:lnTo>
                <a:lnTo>
                  <a:pt x="177800" y="262467"/>
                </a:lnTo>
                <a:lnTo>
                  <a:pt x="177800" y="270933"/>
                </a:lnTo>
                <a:lnTo>
                  <a:pt x="177800" y="279400"/>
                </a:lnTo>
                <a:lnTo>
                  <a:pt x="186267" y="287867"/>
                </a:lnTo>
                <a:lnTo>
                  <a:pt x="186267" y="296333"/>
                </a:lnTo>
                <a:lnTo>
                  <a:pt x="186267" y="296333"/>
                </a:lnTo>
                <a:lnTo>
                  <a:pt x="194733" y="296333"/>
                </a:lnTo>
                <a:lnTo>
                  <a:pt x="194733" y="296333"/>
                </a:lnTo>
                <a:lnTo>
                  <a:pt x="203200" y="287867"/>
                </a:lnTo>
                <a:lnTo>
                  <a:pt x="203200" y="287867"/>
                </a:lnTo>
                <a:lnTo>
                  <a:pt x="203200" y="287867"/>
                </a:lnTo>
                <a:lnTo>
                  <a:pt x="20320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55133" y="24722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63600" y="2556933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27000" y="0"/>
                </a:lnTo>
                <a:lnTo>
                  <a:pt x="152400" y="0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19200" y="2286000"/>
            <a:ext cx="211668" cy="296334"/>
          </a:xfrm>
          <a:custGeom>
            <a:avLst/>
            <a:gdLst/>
            <a:ahLst/>
            <a:cxnLst/>
            <a:rect l="0" t="0" r="0" b="0"/>
            <a:pathLst>
              <a:path w="211668" h="296334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03200" y="0"/>
                </a:lnTo>
                <a:lnTo>
                  <a:pt x="203200" y="8467"/>
                </a:lnTo>
                <a:lnTo>
                  <a:pt x="186267" y="8467"/>
                </a:lnTo>
                <a:lnTo>
                  <a:pt x="169333" y="8467"/>
                </a:lnTo>
                <a:lnTo>
                  <a:pt x="160867" y="16933"/>
                </a:lnTo>
                <a:lnTo>
                  <a:pt x="143933" y="16933"/>
                </a:lnTo>
                <a:lnTo>
                  <a:pt x="118533" y="25400"/>
                </a:lnTo>
                <a:lnTo>
                  <a:pt x="101600" y="25400"/>
                </a:lnTo>
                <a:lnTo>
                  <a:pt x="84667" y="25400"/>
                </a:lnTo>
                <a:lnTo>
                  <a:pt x="67733" y="25400"/>
                </a:lnTo>
                <a:lnTo>
                  <a:pt x="59267" y="25400"/>
                </a:lnTo>
                <a:lnTo>
                  <a:pt x="42333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25400" y="169333"/>
                </a:lnTo>
                <a:lnTo>
                  <a:pt x="25400" y="160867"/>
                </a:lnTo>
                <a:lnTo>
                  <a:pt x="33867" y="152400"/>
                </a:lnTo>
                <a:lnTo>
                  <a:pt x="42333" y="143933"/>
                </a:lnTo>
                <a:lnTo>
                  <a:pt x="50800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7" y="127000"/>
                </a:lnTo>
                <a:lnTo>
                  <a:pt x="118533" y="127000"/>
                </a:lnTo>
                <a:lnTo>
                  <a:pt x="135467" y="135467"/>
                </a:lnTo>
                <a:lnTo>
                  <a:pt x="152400" y="143933"/>
                </a:lnTo>
                <a:lnTo>
                  <a:pt x="160867" y="160867"/>
                </a:lnTo>
                <a:lnTo>
                  <a:pt x="169333" y="169333"/>
                </a:lnTo>
                <a:lnTo>
                  <a:pt x="186267" y="186267"/>
                </a:lnTo>
                <a:lnTo>
                  <a:pt x="186267" y="194733"/>
                </a:lnTo>
                <a:lnTo>
                  <a:pt x="194733" y="211667"/>
                </a:lnTo>
                <a:lnTo>
                  <a:pt x="194733" y="228600"/>
                </a:lnTo>
                <a:lnTo>
                  <a:pt x="194733" y="237067"/>
                </a:lnTo>
                <a:lnTo>
                  <a:pt x="194733" y="245533"/>
                </a:lnTo>
                <a:lnTo>
                  <a:pt x="186267" y="254000"/>
                </a:lnTo>
                <a:lnTo>
                  <a:pt x="177800" y="262467"/>
                </a:lnTo>
                <a:lnTo>
                  <a:pt x="169333" y="279400"/>
                </a:lnTo>
                <a:lnTo>
                  <a:pt x="152400" y="279400"/>
                </a:lnTo>
                <a:lnTo>
                  <a:pt x="143933" y="287867"/>
                </a:lnTo>
                <a:lnTo>
                  <a:pt x="127000" y="296333"/>
                </a:lnTo>
                <a:lnTo>
                  <a:pt x="110067" y="296333"/>
                </a:lnTo>
                <a:lnTo>
                  <a:pt x="101600" y="296333"/>
                </a:lnTo>
                <a:lnTo>
                  <a:pt x="84667" y="296333"/>
                </a:lnTo>
                <a:lnTo>
                  <a:pt x="67733" y="296333"/>
                </a:lnTo>
                <a:lnTo>
                  <a:pt x="59267" y="296333"/>
                </a:lnTo>
                <a:lnTo>
                  <a:pt x="50800" y="287867"/>
                </a:lnTo>
                <a:lnTo>
                  <a:pt x="42333" y="287867"/>
                </a:lnTo>
                <a:lnTo>
                  <a:pt x="42333" y="287867"/>
                </a:lnTo>
                <a:lnTo>
                  <a:pt x="33867" y="287867"/>
                </a:lnTo>
                <a:lnTo>
                  <a:pt x="33867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057400" y="2218267"/>
            <a:ext cx="228601" cy="372534"/>
          </a:xfrm>
          <a:custGeom>
            <a:avLst/>
            <a:gdLst/>
            <a:ahLst/>
            <a:cxnLst/>
            <a:rect l="0" t="0" r="0" b="0"/>
            <a:pathLst>
              <a:path w="228601" h="372534">
                <a:moveTo>
                  <a:pt x="76200" y="0"/>
                </a:moveTo>
                <a:lnTo>
                  <a:pt x="76200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33866"/>
                </a:lnTo>
                <a:lnTo>
                  <a:pt x="67733" y="42333"/>
                </a:lnTo>
                <a:lnTo>
                  <a:pt x="67733" y="59266"/>
                </a:lnTo>
                <a:lnTo>
                  <a:pt x="67733" y="84666"/>
                </a:lnTo>
                <a:lnTo>
                  <a:pt x="59267" y="101600"/>
                </a:lnTo>
                <a:lnTo>
                  <a:pt x="59267" y="127000"/>
                </a:lnTo>
                <a:lnTo>
                  <a:pt x="59267" y="143933"/>
                </a:lnTo>
                <a:lnTo>
                  <a:pt x="59267" y="169333"/>
                </a:lnTo>
                <a:lnTo>
                  <a:pt x="59267" y="194733"/>
                </a:lnTo>
                <a:lnTo>
                  <a:pt x="59267" y="220133"/>
                </a:lnTo>
                <a:lnTo>
                  <a:pt x="59267" y="237066"/>
                </a:lnTo>
                <a:lnTo>
                  <a:pt x="59267" y="262466"/>
                </a:lnTo>
                <a:lnTo>
                  <a:pt x="50800" y="279400"/>
                </a:lnTo>
                <a:lnTo>
                  <a:pt x="59267" y="287866"/>
                </a:lnTo>
                <a:lnTo>
                  <a:pt x="59267" y="296333"/>
                </a:lnTo>
                <a:lnTo>
                  <a:pt x="59267" y="304800"/>
                </a:lnTo>
                <a:lnTo>
                  <a:pt x="59267" y="313266"/>
                </a:lnTo>
                <a:lnTo>
                  <a:pt x="59267" y="313266"/>
                </a:lnTo>
                <a:lnTo>
                  <a:pt x="59267" y="313266"/>
                </a:lnTo>
                <a:lnTo>
                  <a:pt x="59267" y="313266"/>
                </a:lnTo>
                <a:lnTo>
                  <a:pt x="59267" y="313266"/>
                </a:lnTo>
                <a:lnTo>
                  <a:pt x="59267" y="304800"/>
                </a:lnTo>
                <a:lnTo>
                  <a:pt x="59267" y="296333"/>
                </a:lnTo>
                <a:lnTo>
                  <a:pt x="67733" y="287866"/>
                </a:lnTo>
                <a:lnTo>
                  <a:pt x="67733" y="270933"/>
                </a:lnTo>
                <a:lnTo>
                  <a:pt x="76200" y="254000"/>
                </a:lnTo>
                <a:lnTo>
                  <a:pt x="76200" y="237066"/>
                </a:lnTo>
                <a:lnTo>
                  <a:pt x="84667" y="220133"/>
                </a:lnTo>
                <a:lnTo>
                  <a:pt x="93133" y="211666"/>
                </a:lnTo>
                <a:lnTo>
                  <a:pt x="101600" y="194733"/>
                </a:lnTo>
                <a:lnTo>
                  <a:pt x="110067" y="186266"/>
                </a:lnTo>
                <a:lnTo>
                  <a:pt x="110067" y="177800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9333" y="169333"/>
                </a:lnTo>
                <a:lnTo>
                  <a:pt x="177800" y="169333"/>
                </a:lnTo>
                <a:lnTo>
                  <a:pt x="194733" y="177800"/>
                </a:lnTo>
                <a:lnTo>
                  <a:pt x="203200" y="186266"/>
                </a:lnTo>
                <a:lnTo>
                  <a:pt x="211667" y="194733"/>
                </a:lnTo>
                <a:lnTo>
                  <a:pt x="220133" y="211666"/>
                </a:lnTo>
                <a:lnTo>
                  <a:pt x="228600" y="220133"/>
                </a:lnTo>
                <a:lnTo>
                  <a:pt x="228600" y="237066"/>
                </a:lnTo>
                <a:lnTo>
                  <a:pt x="228600" y="262466"/>
                </a:lnTo>
                <a:lnTo>
                  <a:pt x="220133" y="270933"/>
                </a:lnTo>
                <a:lnTo>
                  <a:pt x="211667" y="287866"/>
                </a:lnTo>
                <a:lnTo>
                  <a:pt x="203200" y="304800"/>
                </a:lnTo>
                <a:lnTo>
                  <a:pt x="186267" y="321733"/>
                </a:lnTo>
                <a:lnTo>
                  <a:pt x="177800" y="330200"/>
                </a:lnTo>
                <a:lnTo>
                  <a:pt x="152400" y="347133"/>
                </a:lnTo>
                <a:lnTo>
                  <a:pt x="135467" y="355600"/>
                </a:lnTo>
                <a:lnTo>
                  <a:pt x="118533" y="364066"/>
                </a:lnTo>
                <a:lnTo>
                  <a:pt x="101600" y="372533"/>
                </a:lnTo>
                <a:lnTo>
                  <a:pt x="84667" y="372533"/>
                </a:lnTo>
                <a:lnTo>
                  <a:pt x="59267" y="372533"/>
                </a:lnTo>
                <a:lnTo>
                  <a:pt x="42333" y="372533"/>
                </a:lnTo>
                <a:lnTo>
                  <a:pt x="25400" y="372533"/>
                </a:lnTo>
                <a:lnTo>
                  <a:pt x="16933" y="364066"/>
                </a:lnTo>
                <a:lnTo>
                  <a:pt x="8467" y="355600"/>
                </a:lnTo>
                <a:lnTo>
                  <a:pt x="0" y="347133"/>
                </a:lnTo>
                <a:lnTo>
                  <a:pt x="0" y="3471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28333" y="23537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16934"/>
                </a:move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42334" y="16934"/>
                </a:lnTo>
                <a:lnTo>
                  <a:pt x="50800" y="16934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28333" y="2463800"/>
            <a:ext cx="143935" cy="8468"/>
          </a:xfrm>
          <a:custGeom>
            <a:avLst/>
            <a:gdLst/>
            <a:ahLst/>
            <a:cxnLst/>
            <a:rect l="0" t="0" r="0" b="0"/>
            <a:pathLst>
              <a:path w="143935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0"/>
                </a:lnTo>
                <a:lnTo>
                  <a:pt x="127000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633133" y="2252133"/>
            <a:ext cx="186268" cy="347135"/>
          </a:xfrm>
          <a:custGeom>
            <a:avLst/>
            <a:gdLst/>
            <a:ahLst/>
            <a:cxnLst/>
            <a:rect l="0" t="0" r="0" b="0"/>
            <a:pathLst>
              <a:path w="186268" h="347135">
                <a:moveTo>
                  <a:pt x="50800" y="59267"/>
                </a:moveTo>
                <a:lnTo>
                  <a:pt x="50800" y="59267"/>
                </a:lnTo>
                <a:lnTo>
                  <a:pt x="42334" y="59267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59267" y="25400"/>
                </a:lnTo>
                <a:lnTo>
                  <a:pt x="76200" y="16934"/>
                </a:lnTo>
                <a:lnTo>
                  <a:pt x="93134" y="8467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16934"/>
                </a:lnTo>
                <a:lnTo>
                  <a:pt x="152400" y="25400"/>
                </a:lnTo>
                <a:lnTo>
                  <a:pt x="143934" y="42334"/>
                </a:lnTo>
                <a:lnTo>
                  <a:pt x="143934" y="59267"/>
                </a:lnTo>
                <a:lnTo>
                  <a:pt x="127000" y="84667"/>
                </a:lnTo>
                <a:lnTo>
                  <a:pt x="118534" y="93134"/>
                </a:lnTo>
                <a:lnTo>
                  <a:pt x="110067" y="110067"/>
                </a:lnTo>
                <a:lnTo>
                  <a:pt x="101600" y="127000"/>
                </a:lnTo>
                <a:lnTo>
                  <a:pt x="93134" y="143934"/>
                </a:lnTo>
                <a:lnTo>
                  <a:pt x="84667" y="143934"/>
                </a:lnTo>
                <a:lnTo>
                  <a:pt x="67734" y="160867"/>
                </a:lnTo>
                <a:lnTo>
                  <a:pt x="59267" y="160867"/>
                </a:lnTo>
                <a:lnTo>
                  <a:pt x="59267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52400"/>
                </a:lnTo>
                <a:lnTo>
                  <a:pt x="50800" y="152400"/>
                </a:lnTo>
                <a:lnTo>
                  <a:pt x="59267" y="143934"/>
                </a:lnTo>
                <a:lnTo>
                  <a:pt x="67734" y="135467"/>
                </a:lnTo>
                <a:lnTo>
                  <a:pt x="76200" y="127000"/>
                </a:lnTo>
                <a:lnTo>
                  <a:pt x="93134" y="127000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35467" y="135467"/>
                </a:lnTo>
                <a:lnTo>
                  <a:pt x="152400" y="143934"/>
                </a:lnTo>
                <a:lnTo>
                  <a:pt x="160867" y="160867"/>
                </a:lnTo>
                <a:lnTo>
                  <a:pt x="169334" y="169334"/>
                </a:lnTo>
                <a:lnTo>
                  <a:pt x="177800" y="186267"/>
                </a:lnTo>
                <a:lnTo>
                  <a:pt x="186267" y="203200"/>
                </a:lnTo>
                <a:lnTo>
                  <a:pt x="186267" y="220134"/>
                </a:lnTo>
                <a:lnTo>
                  <a:pt x="186267" y="237067"/>
                </a:lnTo>
                <a:lnTo>
                  <a:pt x="186267" y="254000"/>
                </a:lnTo>
                <a:lnTo>
                  <a:pt x="177800" y="279400"/>
                </a:lnTo>
                <a:lnTo>
                  <a:pt x="169334" y="296334"/>
                </a:lnTo>
                <a:lnTo>
                  <a:pt x="160867" y="313267"/>
                </a:lnTo>
                <a:lnTo>
                  <a:pt x="152400" y="321734"/>
                </a:lnTo>
                <a:lnTo>
                  <a:pt x="135467" y="330200"/>
                </a:lnTo>
                <a:lnTo>
                  <a:pt x="118534" y="338667"/>
                </a:lnTo>
                <a:lnTo>
                  <a:pt x="101600" y="347134"/>
                </a:lnTo>
                <a:lnTo>
                  <a:pt x="84667" y="347134"/>
                </a:lnTo>
                <a:lnTo>
                  <a:pt x="67734" y="347134"/>
                </a:lnTo>
                <a:lnTo>
                  <a:pt x="50800" y="347134"/>
                </a:lnTo>
                <a:lnTo>
                  <a:pt x="33867" y="338667"/>
                </a:lnTo>
                <a:lnTo>
                  <a:pt x="25400" y="321734"/>
                </a:lnTo>
                <a:lnTo>
                  <a:pt x="8467" y="304800"/>
                </a:lnTo>
                <a:lnTo>
                  <a:pt x="8467" y="279400"/>
                </a:lnTo>
                <a:lnTo>
                  <a:pt x="8467" y="2794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429933" y="1549400"/>
            <a:ext cx="177801" cy="474134"/>
          </a:xfrm>
          <a:custGeom>
            <a:avLst/>
            <a:gdLst/>
            <a:ahLst/>
            <a:cxnLst/>
            <a:rect l="0" t="0" r="0" b="0"/>
            <a:pathLst>
              <a:path w="177801" h="474134">
                <a:moveTo>
                  <a:pt x="177800" y="8467"/>
                </a:moveTo>
                <a:lnTo>
                  <a:pt x="177800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4" y="16933"/>
                </a:lnTo>
                <a:lnTo>
                  <a:pt x="127000" y="25400"/>
                </a:lnTo>
                <a:lnTo>
                  <a:pt x="110067" y="42333"/>
                </a:lnTo>
                <a:lnTo>
                  <a:pt x="101600" y="50800"/>
                </a:lnTo>
                <a:lnTo>
                  <a:pt x="84667" y="76200"/>
                </a:lnTo>
                <a:lnTo>
                  <a:pt x="67734" y="93133"/>
                </a:lnTo>
                <a:lnTo>
                  <a:pt x="50800" y="110067"/>
                </a:lnTo>
                <a:lnTo>
                  <a:pt x="42334" y="135467"/>
                </a:lnTo>
                <a:lnTo>
                  <a:pt x="25400" y="160867"/>
                </a:lnTo>
                <a:lnTo>
                  <a:pt x="16934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30200"/>
                </a:lnTo>
                <a:lnTo>
                  <a:pt x="8467" y="355600"/>
                </a:lnTo>
                <a:lnTo>
                  <a:pt x="25400" y="372533"/>
                </a:lnTo>
                <a:lnTo>
                  <a:pt x="33867" y="397933"/>
                </a:lnTo>
                <a:lnTo>
                  <a:pt x="42334" y="414867"/>
                </a:lnTo>
                <a:lnTo>
                  <a:pt x="59267" y="431800"/>
                </a:lnTo>
                <a:lnTo>
                  <a:pt x="76200" y="448733"/>
                </a:lnTo>
                <a:lnTo>
                  <a:pt x="93134" y="457200"/>
                </a:lnTo>
                <a:lnTo>
                  <a:pt x="110067" y="465667"/>
                </a:lnTo>
                <a:lnTo>
                  <a:pt x="127000" y="474133"/>
                </a:lnTo>
                <a:lnTo>
                  <a:pt x="127000" y="474133"/>
                </a:lnTo>
                <a:lnTo>
                  <a:pt x="143934" y="474133"/>
                </a:lnTo>
                <a:lnTo>
                  <a:pt x="143934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717800" y="1667933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127000" y="16934"/>
                </a:moveTo>
                <a:lnTo>
                  <a:pt x="127000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16933" y="110067"/>
                </a:lnTo>
                <a:lnTo>
                  <a:pt x="16933" y="118534"/>
                </a:lnTo>
                <a:lnTo>
                  <a:pt x="16933" y="127000"/>
                </a:lnTo>
                <a:lnTo>
                  <a:pt x="16933" y="135467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43934"/>
                </a:lnTo>
                <a:lnTo>
                  <a:pt x="33867" y="152400"/>
                </a:lnTo>
                <a:lnTo>
                  <a:pt x="33867" y="152400"/>
                </a:lnTo>
                <a:lnTo>
                  <a:pt x="42333" y="152400"/>
                </a:lnTo>
                <a:lnTo>
                  <a:pt x="42333" y="143934"/>
                </a:lnTo>
                <a:lnTo>
                  <a:pt x="59267" y="143934"/>
                </a:lnTo>
                <a:lnTo>
                  <a:pt x="67733" y="135467"/>
                </a:lnTo>
                <a:lnTo>
                  <a:pt x="76200" y="135467"/>
                </a:lnTo>
                <a:lnTo>
                  <a:pt x="84667" y="127000"/>
                </a:lnTo>
                <a:lnTo>
                  <a:pt x="93133" y="127000"/>
                </a:lnTo>
                <a:lnTo>
                  <a:pt x="110067" y="118534"/>
                </a:lnTo>
                <a:lnTo>
                  <a:pt x="127000" y="118534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69333" y="135467"/>
                </a:lnTo>
                <a:lnTo>
                  <a:pt x="177800" y="143934"/>
                </a:lnTo>
                <a:lnTo>
                  <a:pt x="186267" y="152400"/>
                </a:lnTo>
                <a:lnTo>
                  <a:pt x="194733" y="169334"/>
                </a:lnTo>
                <a:lnTo>
                  <a:pt x="194733" y="177800"/>
                </a:lnTo>
                <a:lnTo>
                  <a:pt x="194733" y="186267"/>
                </a:lnTo>
                <a:lnTo>
                  <a:pt x="194733" y="194734"/>
                </a:lnTo>
                <a:lnTo>
                  <a:pt x="194733" y="203200"/>
                </a:lnTo>
                <a:lnTo>
                  <a:pt x="186267" y="211667"/>
                </a:lnTo>
                <a:lnTo>
                  <a:pt x="177800" y="220134"/>
                </a:lnTo>
                <a:lnTo>
                  <a:pt x="160867" y="228600"/>
                </a:lnTo>
                <a:lnTo>
                  <a:pt x="143933" y="237067"/>
                </a:lnTo>
                <a:lnTo>
                  <a:pt x="127000" y="237067"/>
                </a:lnTo>
                <a:lnTo>
                  <a:pt x="110067" y="245534"/>
                </a:lnTo>
                <a:lnTo>
                  <a:pt x="93133" y="245534"/>
                </a:lnTo>
                <a:lnTo>
                  <a:pt x="76200" y="254000"/>
                </a:lnTo>
                <a:lnTo>
                  <a:pt x="59267" y="254000"/>
                </a:lnTo>
                <a:lnTo>
                  <a:pt x="42333" y="245534"/>
                </a:lnTo>
                <a:lnTo>
                  <a:pt x="25400" y="245534"/>
                </a:lnTo>
                <a:lnTo>
                  <a:pt x="16933" y="245534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963333" y="1896533"/>
            <a:ext cx="50801" cy="135468"/>
          </a:xfrm>
          <a:custGeom>
            <a:avLst/>
            <a:gdLst/>
            <a:ahLst/>
            <a:cxnLst/>
            <a:rect l="0" t="0" r="0" b="0"/>
            <a:pathLst>
              <a:path w="50801" h="135468">
                <a:moveTo>
                  <a:pt x="33867" y="0"/>
                </a:move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42334"/>
                </a:lnTo>
                <a:lnTo>
                  <a:pt x="50800" y="50800"/>
                </a:lnTo>
                <a:lnTo>
                  <a:pt x="50800" y="67734"/>
                </a:lnTo>
                <a:lnTo>
                  <a:pt x="42334" y="84667"/>
                </a:lnTo>
                <a:lnTo>
                  <a:pt x="33867" y="93134"/>
                </a:lnTo>
                <a:lnTo>
                  <a:pt x="33867" y="101600"/>
                </a:lnTo>
                <a:lnTo>
                  <a:pt x="16934" y="118534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098800" y="17864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16933"/>
                </a:lnTo>
                <a:lnTo>
                  <a:pt x="135467" y="16933"/>
                </a:lnTo>
                <a:lnTo>
                  <a:pt x="143933" y="16933"/>
                </a:lnTo>
                <a:lnTo>
                  <a:pt x="1439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378200" y="1659467"/>
            <a:ext cx="16934" cy="245534"/>
          </a:xfrm>
          <a:custGeom>
            <a:avLst/>
            <a:gdLst/>
            <a:ahLst/>
            <a:cxnLst/>
            <a:rect l="0" t="0" r="0" b="0"/>
            <a:pathLst>
              <a:path w="16934" h="245534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86266"/>
                </a:lnTo>
                <a:lnTo>
                  <a:pt x="16933" y="203200"/>
                </a:lnTo>
                <a:lnTo>
                  <a:pt x="8467" y="220133"/>
                </a:lnTo>
                <a:lnTo>
                  <a:pt x="8467" y="237066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420533" y="1524000"/>
            <a:ext cx="194735" cy="508001"/>
          </a:xfrm>
          <a:custGeom>
            <a:avLst/>
            <a:gdLst/>
            <a:ahLst/>
            <a:cxnLst/>
            <a:rect l="0" t="0" r="0" b="0"/>
            <a:pathLst>
              <a:path w="194735" h="508001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16933"/>
                </a:lnTo>
                <a:lnTo>
                  <a:pt x="50800" y="25400"/>
                </a:lnTo>
                <a:lnTo>
                  <a:pt x="67734" y="33867"/>
                </a:lnTo>
                <a:lnTo>
                  <a:pt x="84667" y="50800"/>
                </a:lnTo>
                <a:lnTo>
                  <a:pt x="101600" y="76200"/>
                </a:lnTo>
                <a:lnTo>
                  <a:pt x="127000" y="101600"/>
                </a:lnTo>
                <a:lnTo>
                  <a:pt x="143934" y="135467"/>
                </a:lnTo>
                <a:lnTo>
                  <a:pt x="160867" y="169333"/>
                </a:lnTo>
                <a:lnTo>
                  <a:pt x="177800" y="211667"/>
                </a:lnTo>
                <a:lnTo>
                  <a:pt x="186267" y="245533"/>
                </a:lnTo>
                <a:lnTo>
                  <a:pt x="194734" y="287867"/>
                </a:lnTo>
                <a:lnTo>
                  <a:pt x="194734" y="321733"/>
                </a:lnTo>
                <a:lnTo>
                  <a:pt x="186267" y="355600"/>
                </a:lnTo>
                <a:lnTo>
                  <a:pt x="186267" y="381000"/>
                </a:lnTo>
                <a:lnTo>
                  <a:pt x="169334" y="406400"/>
                </a:lnTo>
                <a:lnTo>
                  <a:pt x="152400" y="431800"/>
                </a:lnTo>
                <a:lnTo>
                  <a:pt x="135467" y="448733"/>
                </a:lnTo>
                <a:lnTo>
                  <a:pt x="118534" y="465667"/>
                </a:lnTo>
                <a:lnTo>
                  <a:pt x="93134" y="474133"/>
                </a:lnTo>
                <a:lnTo>
                  <a:pt x="67734" y="491067"/>
                </a:lnTo>
                <a:lnTo>
                  <a:pt x="33867" y="499533"/>
                </a:lnTo>
                <a:lnTo>
                  <a:pt x="33867" y="499533"/>
                </a:lnTo>
                <a:lnTo>
                  <a:pt x="16934" y="508000"/>
                </a:lnTo>
                <a:lnTo>
                  <a:pt x="16934" y="508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16467" y="2895600"/>
            <a:ext cx="143934" cy="431801"/>
          </a:xfrm>
          <a:custGeom>
            <a:avLst/>
            <a:gdLst/>
            <a:ahLst/>
            <a:cxnLst/>
            <a:rect l="0" t="0" r="0" b="0"/>
            <a:pathLst>
              <a:path w="143934" h="431801">
                <a:moveTo>
                  <a:pt x="143933" y="84667"/>
                </a:moveTo>
                <a:lnTo>
                  <a:pt x="143933" y="84667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76200"/>
                </a:lnTo>
                <a:lnTo>
                  <a:pt x="143933" y="67733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0066" y="16933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0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8466" y="101600"/>
                </a:lnTo>
                <a:lnTo>
                  <a:pt x="8466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79400"/>
                </a:lnTo>
                <a:lnTo>
                  <a:pt x="16933" y="313267"/>
                </a:lnTo>
                <a:lnTo>
                  <a:pt x="16933" y="338667"/>
                </a:lnTo>
                <a:lnTo>
                  <a:pt x="16933" y="364067"/>
                </a:lnTo>
                <a:lnTo>
                  <a:pt x="16933" y="381000"/>
                </a:lnTo>
                <a:lnTo>
                  <a:pt x="16933" y="397933"/>
                </a:lnTo>
                <a:lnTo>
                  <a:pt x="16933" y="414867"/>
                </a:lnTo>
                <a:lnTo>
                  <a:pt x="16933" y="423333"/>
                </a:lnTo>
                <a:lnTo>
                  <a:pt x="16933" y="431800"/>
                </a:lnTo>
                <a:lnTo>
                  <a:pt x="16933" y="431800"/>
                </a:lnTo>
                <a:lnTo>
                  <a:pt x="16933" y="431800"/>
                </a:lnTo>
                <a:lnTo>
                  <a:pt x="8466" y="431800"/>
                </a:lnTo>
                <a:lnTo>
                  <a:pt x="8466" y="423333"/>
                </a:lnTo>
                <a:lnTo>
                  <a:pt x="8466" y="423333"/>
                </a:lnTo>
                <a:lnTo>
                  <a:pt x="0" y="414867"/>
                </a:lnTo>
                <a:lnTo>
                  <a:pt x="0" y="414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23333" y="3124200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4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032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02733" y="3115733"/>
            <a:ext cx="118535" cy="186268"/>
          </a:xfrm>
          <a:custGeom>
            <a:avLst/>
            <a:gdLst/>
            <a:ahLst/>
            <a:cxnLst/>
            <a:rect l="0" t="0" r="0" b="0"/>
            <a:pathLst>
              <a:path w="118535" h="186268">
                <a:moveTo>
                  <a:pt x="50800" y="25400"/>
                </a:moveTo>
                <a:lnTo>
                  <a:pt x="50800" y="25400"/>
                </a:lnTo>
                <a:lnTo>
                  <a:pt x="59267" y="25400"/>
                </a:lnTo>
                <a:lnTo>
                  <a:pt x="59267" y="16934"/>
                </a:lnTo>
                <a:lnTo>
                  <a:pt x="50800" y="16934"/>
                </a:lnTo>
                <a:lnTo>
                  <a:pt x="50800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33867"/>
                </a:lnTo>
                <a:lnTo>
                  <a:pt x="16934" y="42334"/>
                </a:lnTo>
                <a:lnTo>
                  <a:pt x="16934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16934" y="169334"/>
                </a:lnTo>
                <a:lnTo>
                  <a:pt x="25400" y="177800"/>
                </a:lnTo>
                <a:lnTo>
                  <a:pt x="33867" y="177800"/>
                </a:lnTo>
                <a:lnTo>
                  <a:pt x="42334" y="186267"/>
                </a:lnTo>
                <a:lnTo>
                  <a:pt x="50800" y="186267"/>
                </a:lnTo>
                <a:lnTo>
                  <a:pt x="67734" y="177800"/>
                </a:lnTo>
                <a:lnTo>
                  <a:pt x="76200" y="177800"/>
                </a:lnTo>
                <a:lnTo>
                  <a:pt x="84667" y="169334"/>
                </a:lnTo>
                <a:lnTo>
                  <a:pt x="93134" y="160867"/>
                </a:lnTo>
                <a:lnTo>
                  <a:pt x="101600" y="143934"/>
                </a:lnTo>
                <a:lnTo>
                  <a:pt x="110067" y="135467"/>
                </a:lnTo>
                <a:lnTo>
                  <a:pt x="110067" y="118534"/>
                </a:lnTo>
                <a:lnTo>
                  <a:pt x="118534" y="101600"/>
                </a:lnTo>
                <a:lnTo>
                  <a:pt x="110067" y="84667"/>
                </a:lnTo>
                <a:lnTo>
                  <a:pt x="110067" y="67734"/>
                </a:lnTo>
                <a:lnTo>
                  <a:pt x="101600" y="50800"/>
                </a:lnTo>
                <a:lnTo>
                  <a:pt x="101600" y="42334"/>
                </a:lnTo>
                <a:lnTo>
                  <a:pt x="93134" y="33867"/>
                </a:lnTo>
                <a:lnTo>
                  <a:pt x="84667" y="25400"/>
                </a:lnTo>
                <a:lnTo>
                  <a:pt x="76200" y="16934"/>
                </a:lnTo>
                <a:lnTo>
                  <a:pt x="67734" y="16934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97467" y="3107267"/>
            <a:ext cx="143934" cy="186267"/>
          </a:xfrm>
          <a:custGeom>
            <a:avLst/>
            <a:gdLst/>
            <a:ahLst/>
            <a:cxnLst/>
            <a:rect l="0" t="0" r="0" b="0"/>
            <a:pathLst>
              <a:path w="143934" h="186267">
                <a:moveTo>
                  <a:pt x="101600" y="67733"/>
                </a:moveTo>
                <a:lnTo>
                  <a:pt x="101600" y="67733"/>
                </a:lnTo>
                <a:lnTo>
                  <a:pt x="110066" y="67733"/>
                </a:lnTo>
                <a:lnTo>
                  <a:pt x="110066" y="67733"/>
                </a:lnTo>
                <a:lnTo>
                  <a:pt x="110066" y="67733"/>
                </a:lnTo>
                <a:lnTo>
                  <a:pt x="110066" y="67733"/>
                </a:lnTo>
                <a:lnTo>
                  <a:pt x="110066" y="67733"/>
                </a:lnTo>
                <a:lnTo>
                  <a:pt x="101600" y="67733"/>
                </a:lnTo>
                <a:lnTo>
                  <a:pt x="101600" y="59266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33866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6" y="8466"/>
                </a:lnTo>
                <a:lnTo>
                  <a:pt x="84666" y="8466"/>
                </a:lnTo>
                <a:lnTo>
                  <a:pt x="67733" y="0"/>
                </a:lnTo>
                <a:lnTo>
                  <a:pt x="67733" y="0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16933"/>
                </a:lnTo>
                <a:lnTo>
                  <a:pt x="33866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16933" y="160866"/>
                </a:lnTo>
                <a:lnTo>
                  <a:pt x="25400" y="169333"/>
                </a:lnTo>
                <a:lnTo>
                  <a:pt x="33866" y="177800"/>
                </a:lnTo>
                <a:lnTo>
                  <a:pt x="50800" y="186266"/>
                </a:lnTo>
                <a:lnTo>
                  <a:pt x="59266" y="186266"/>
                </a:lnTo>
                <a:lnTo>
                  <a:pt x="84666" y="186266"/>
                </a:lnTo>
                <a:lnTo>
                  <a:pt x="101600" y="186266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43933" y="169333"/>
                </a:lnTo>
                <a:lnTo>
                  <a:pt x="143933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151467" y="3132667"/>
            <a:ext cx="8467" cy="177801"/>
          </a:xfrm>
          <a:custGeom>
            <a:avLst/>
            <a:gdLst/>
            <a:ahLst/>
            <a:cxnLst/>
            <a:rect l="0" t="0" r="0" b="0"/>
            <a:pathLst>
              <a:path w="8467" h="1778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143000" y="30226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371600" y="3115733"/>
            <a:ext cx="59268" cy="16935"/>
          </a:xfrm>
          <a:custGeom>
            <a:avLst/>
            <a:gdLst/>
            <a:ahLst/>
            <a:cxnLst/>
            <a:rect l="0" t="0" r="0" b="0"/>
            <a:pathLst>
              <a:path w="59268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371600" y="3200400"/>
            <a:ext cx="84668" cy="8468"/>
          </a:xfrm>
          <a:custGeom>
            <a:avLst/>
            <a:gdLst/>
            <a:ahLst/>
            <a:cxnLst/>
            <a:rect l="0" t="0" r="0" b="0"/>
            <a:pathLst>
              <a:path w="84668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846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811867" y="2785533"/>
            <a:ext cx="160867" cy="635001"/>
          </a:xfrm>
          <a:custGeom>
            <a:avLst/>
            <a:gdLst/>
            <a:ahLst/>
            <a:cxnLst/>
            <a:rect l="0" t="0" r="0" b="0"/>
            <a:pathLst>
              <a:path w="160867" h="635001">
                <a:moveTo>
                  <a:pt x="160866" y="0"/>
                </a:move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6" y="16934"/>
                </a:lnTo>
                <a:lnTo>
                  <a:pt x="127000" y="25400"/>
                </a:lnTo>
                <a:lnTo>
                  <a:pt x="118533" y="33867"/>
                </a:lnTo>
                <a:lnTo>
                  <a:pt x="118533" y="42334"/>
                </a:lnTo>
                <a:lnTo>
                  <a:pt x="110066" y="59267"/>
                </a:lnTo>
                <a:lnTo>
                  <a:pt x="101600" y="67734"/>
                </a:lnTo>
                <a:lnTo>
                  <a:pt x="93133" y="84667"/>
                </a:lnTo>
                <a:lnTo>
                  <a:pt x="76200" y="110067"/>
                </a:lnTo>
                <a:lnTo>
                  <a:pt x="67733" y="127000"/>
                </a:lnTo>
                <a:lnTo>
                  <a:pt x="59266" y="143934"/>
                </a:lnTo>
                <a:lnTo>
                  <a:pt x="50800" y="169334"/>
                </a:lnTo>
                <a:lnTo>
                  <a:pt x="42333" y="186267"/>
                </a:lnTo>
                <a:lnTo>
                  <a:pt x="25400" y="211667"/>
                </a:lnTo>
                <a:lnTo>
                  <a:pt x="25400" y="228600"/>
                </a:lnTo>
                <a:lnTo>
                  <a:pt x="16933" y="254000"/>
                </a:lnTo>
                <a:lnTo>
                  <a:pt x="8466" y="270934"/>
                </a:lnTo>
                <a:lnTo>
                  <a:pt x="0" y="296334"/>
                </a:lnTo>
                <a:lnTo>
                  <a:pt x="0" y="321734"/>
                </a:lnTo>
                <a:lnTo>
                  <a:pt x="0" y="347134"/>
                </a:lnTo>
                <a:lnTo>
                  <a:pt x="0" y="372534"/>
                </a:lnTo>
                <a:lnTo>
                  <a:pt x="0" y="389467"/>
                </a:lnTo>
                <a:lnTo>
                  <a:pt x="8466" y="414867"/>
                </a:lnTo>
                <a:lnTo>
                  <a:pt x="16933" y="440267"/>
                </a:lnTo>
                <a:lnTo>
                  <a:pt x="25400" y="465667"/>
                </a:lnTo>
                <a:lnTo>
                  <a:pt x="33866" y="482600"/>
                </a:lnTo>
                <a:lnTo>
                  <a:pt x="50800" y="508000"/>
                </a:lnTo>
                <a:lnTo>
                  <a:pt x="59266" y="533400"/>
                </a:lnTo>
                <a:lnTo>
                  <a:pt x="76200" y="550334"/>
                </a:lnTo>
                <a:lnTo>
                  <a:pt x="84666" y="567267"/>
                </a:lnTo>
                <a:lnTo>
                  <a:pt x="101600" y="584200"/>
                </a:lnTo>
                <a:lnTo>
                  <a:pt x="118533" y="601134"/>
                </a:lnTo>
                <a:lnTo>
                  <a:pt x="127000" y="609600"/>
                </a:lnTo>
                <a:lnTo>
                  <a:pt x="143933" y="626534"/>
                </a:lnTo>
                <a:lnTo>
                  <a:pt x="143933" y="626534"/>
                </a:lnTo>
                <a:lnTo>
                  <a:pt x="152400" y="635000"/>
                </a:lnTo>
                <a:lnTo>
                  <a:pt x="152400" y="635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235200" y="2895600"/>
            <a:ext cx="228601" cy="397934"/>
          </a:xfrm>
          <a:custGeom>
            <a:avLst/>
            <a:gdLst/>
            <a:ahLst/>
            <a:cxnLst/>
            <a:rect l="0" t="0" r="0" b="0"/>
            <a:pathLst>
              <a:path w="228601" h="397934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70933"/>
                </a:lnTo>
                <a:lnTo>
                  <a:pt x="8467" y="287867"/>
                </a:lnTo>
                <a:lnTo>
                  <a:pt x="8467" y="313267"/>
                </a:lnTo>
                <a:lnTo>
                  <a:pt x="8467" y="330200"/>
                </a:lnTo>
                <a:lnTo>
                  <a:pt x="8467" y="338667"/>
                </a:lnTo>
                <a:lnTo>
                  <a:pt x="8467" y="355600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81000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81000"/>
                </a:lnTo>
                <a:lnTo>
                  <a:pt x="8467" y="372533"/>
                </a:lnTo>
                <a:lnTo>
                  <a:pt x="8467" y="364067"/>
                </a:lnTo>
                <a:lnTo>
                  <a:pt x="8467" y="347133"/>
                </a:lnTo>
                <a:lnTo>
                  <a:pt x="16933" y="338667"/>
                </a:lnTo>
                <a:lnTo>
                  <a:pt x="16933" y="330200"/>
                </a:lnTo>
                <a:lnTo>
                  <a:pt x="25400" y="313267"/>
                </a:lnTo>
                <a:lnTo>
                  <a:pt x="25400" y="304800"/>
                </a:lnTo>
                <a:lnTo>
                  <a:pt x="25400" y="287867"/>
                </a:lnTo>
                <a:lnTo>
                  <a:pt x="33867" y="279400"/>
                </a:lnTo>
                <a:lnTo>
                  <a:pt x="33867" y="270933"/>
                </a:lnTo>
                <a:lnTo>
                  <a:pt x="42333" y="254000"/>
                </a:lnTo>
                <a:lnTo>
                  <a:pt x="50800" y="245533"/>
                </a:lnTo>
                <a:lnTo>
                  <a:pt x="50800" y="237067"/>
                </a:lnTo>
                <a:lnTo>
                  <a:pt x="59267" y="220133"/>
                </a:lnTo>
                <a:lnTo>
                  <a:pt x="67733" y="220133"/>
                </a:lnTo>
                <a:lnTo>
                  <a:pt x="67733" y="211667"/>
                </a:lnTo>
                <a:lnTo>
                  <a:pt x="84667" y="203200"/>
                </a:lnTo>
                <a:lnTo>
                  <a:pt x="93133" y="194733"/>
                </a:lnTo>
                <a:lnTo>
                  <a:pt x="101600" y="194733"/>
                </a:lnTo>
                <a:lnTo>
                  <a:pt x="110067" y="194733"/>
                </a:lnTo>
                <a:lnTo>
                  <a:pt x="118533" y="194733"/>
                </a:lnTo>
                <a:lnTo>
                  <a:pt x="127000" y="194733"/>
                </a:lnTo>
                <a:lnTo>
                  <a:pt x="135467" y="194733"/>
                </a:lnTo>
                <a:lnTo>
                  <a:pt x="143933" y="203200"/>
                </a:lnTo>
                <a:lnTo>
                  <a:pt x="143933" y="211667"/>
                </a:lnTo>
                <a:lnTo>
                  <a:pt x="152400" y="220133"/>
                </a:lnTo>
                <a:lnTo>
                  <a:pt x="160867" y="228600"/>
                </a:lnTo>
                <a:lnTo>
                  <a:pt x="169333" y="237067"/>
                </a:lnTo>
                <a:lnTo>
                  <a:pt x="169333" y="254000"/>
                </a:lnTo>
                <a:lnTo>
                  <a:pt x="177800" y="262467"/>
                </a:lnTo>
                <a:lnTo>
                  <a:pt x="177800" y="279400"/>
                </a:lnTo>
                <a:lnTo>
                  <a:pt x="177800" y="287867"/>
                </a:lnTo>
                <a:lnTo>
                  <a:pt x="177800" y="304800"/>
                </a:lnTo>
                <a:lnTo>
                  <a:pt x="186267" y="313267"/>
                </a:lnTo>
                <a:lnTo>
                  <a:pt x="186267" y="330200"/>
                </a:lnTo>
                <a:lnTo>
                  <a:pt x="186267" y="338667"/>
                </a:lnTo>
                <a:lnTo>
                  <a:pt x="186267" y="347133"/>
                </a:lnTo>
                <a:lnTo>
                  <a:pt x="186267" y="364067"/>
                </a:lnTo>
                <a:lnTo>
                  <a:pt x="194733" y="372533"/>
                </a:lnTo>
                <a:lnTo>
                  <a:pt x="194733" y="372533"/>
                </a:lnTo>
                <a:lnTo>
                  <a:pt x="194733" y="381000"/>
                </a:lnTo>
                <a:lnTo>
                  <a:pt x="203200" y="389467"/>
                </a:lnTo>
                <a:lnTo>
                  <a:pt x="211667" y="397933"/>
                </a:lnTo>
                <a:lnTo>
                  <a:pt x="211667" y="397933"/>
                </a:lnTo>
                <a:lnTo>
                  <a:pt x="220133" y="397933"/>
                </a:lnTo>
                <a:lnTo>
                  <a:pt x="220133" y="397933"/>
                </a:lnTo>
                <a:lnTo>
                  <a:pt x="228600" y="397933"/>
                </a:lnTo>
                <a:lnTo>
                  <a:pt x="228600" y="397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633133" y="2929467"/>
            <a:ext cx="16935" cy="135467"/>
          </a:xfrm>
          <a:custGeom>
            <a:avLst/>
            <a:gdLst/>
            <a:ahLst/>
            <a:cxnLst/>
            <a:rect l="0" t="0" r="0" b="0"/>
            <a:pathLst>
              <a:path w="16935" h="135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8467" y="118533"/>
                </a:lnTo>
                <a:lnTo>
                  <a:pt x="16934" y="127000"/>
                </a:lnTo>
                <a:lnTo>
                  <a:pt x="16934" y="135466"/>
                </a:lnTo>
                <a:lnTo>
                  <a:pt x="16934" y="135466"/>
                </a:lnTo>
                <a:lnTo>
                  <a:pt x="16934" y="135466"/>
                </a:lnTo>
                <a:lnTo>
                  <a:pt x="16934" y="135466"/>
                </a:lnTo>
                <a:lnTo>
                  <a:pt x="8467" y="127000"/>
                </a:lnTo>
                <a:lnTo>
                  <a:pt x="8467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514600" y="2997200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194733" y="0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573867" y="3191933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84666" y="8467"/>
                </a:lnTo>
                <a:lnTo>
                  <a:pt x="101600" y="16934"/>
                </a:lnTo>
                <a:lnTo>
                  <a:pt x="118533" y="25400"/>
                </a:lnTo>
                <a:lnTo>
                  <a:pt x="118533" y="25400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369733" y="3310467"/>
            <a:ext cx="59268" cy="203201"/>
          </a:xfrm>
          <a:custGeom>
            <a:avLst/>
            <a:gdLst/>
            <a:ahLst/>
            <a:cxnLst/>
            <a:rect l="0" t="0" r="0" b="0"/>
            <a:pathLst>
              <a:path w="59268" h="203201">
                <a:moveTo>
                  <a:pt x="42334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8466"/>
                </a:lnTo>
                <a:lnTo>
                  <a:pt x="42334" y="8466"/>
                </a:lnTo>
                <a:lnTo>
                  <a:pt x="42334" y="25400"/>
                </a:lnTo>
                <a:lnTo>
                  <a:pt x="50800" y="33866"/>
                </a:lnTo>
                <a:lnTo>
                  <a:pt x="59267" y="59266"/>
                </a:lnTo>
                <a:lnTo>
                  <a:pt x="59267" y="76200"/>
                </a:lnTo>
                <a:lnTo>
                  <a:pt x="59267" y="101600"/>
                </a:lnTo>
                <a:lnTo>
                  <a:pt x="59267" y="127000"/>
                </a:lnTo>
                <a:lnTo>
                  <a:pt x="50800" y="143933"/>
                </a:lnTo>
                <a:lnTo>
                  <a:pt x="42334" y="169333"/>
                </a:lnTo>
                <a:lnTo>
                  <a:pt x="33867" y="177800"/>
                </a:lnTo>
                <a:lnTo>
                  <a:pt x="25400" y="194733"/>
                </a:lnTo>
                <a:lnTo>
                  <a:pt x="16934" y="194733"/>
                </a:lnTo>
                <a:lnTo>
                  <a:pt x="8467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606800" y="2954867"/>
            <a:ext cx="25401" cy="338667"/>
          </a:xfrm>
          <a:custGeom>
            <a:avLst/>
            <a:gdLst/>
            <a:ahLst/>
            <a:cxnLst/>
            <a:rect l="0" t="0" r="0" b="0"/>
            <a:pathLst>
              <a:path w="25401" h="338667">
                <a:moveTo>
                  <a:pt x="25400" y="8466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67733"/>
                </a:lnTo>
                <a:lnTo>
                  <a:pt x="8467" y="101600"/>
                </a:lnTo>
                <a:lnTo>
                  <a:pt x="8467" y="135466"/>
                </a:lnTo>
                <a:lnTo>
                  <a:pt x="0" y="169333"/>
                </a:lnTo>
                <a:lnTo>
                  <a:pt x="0" y="211666"/>
                </a:lnTo>
                <a:lnTo>
                  <a:pt x="0" y="245533"/>
                </a:lnTo>
                <a:lnTo>
                  <a:pt x="0" y="279400"/>
                </a:lnTo>
                <a:lnTo>
                  <a:pt x="0" y="304800"/>
                </a:lnTo>
                <a:lnTo>
                  <a:pt x="0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0" y="330200"/>
                </a:lnTo>
                <a:lnTo>
                  <a:pt x="0" y="330200"/>
                </a:lnTo>
                <a:lnTo>
                  <a:pt x="8467" y="313266"/>
                </a:lnTo>
                <a:lnTo>
                  <a:pt x="8467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589867" y="3022600"/>
            <a:ext cx="186267" cy="228601"/>
          </a:xfrm>
          <a:custGeom>
            <a:avLst/>
            <a:gdLst/>
            <a:ahLst/>
            <a:cxnLst/>
            <a:rect l="0" t="0" r="0" b="0"/>
            <a:pathLst>
              <a:path w="186267" h="228601">
                <a:moveTo>
                  <a:pt x="118533" y="0"/>
                </a:move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25400"/>
                </a:lnTo>
                <a:lnTo>
                  <a:pt x="135466" y="33867"/>
                </a:lnTo>
                <a:lnTo>
                  <a:pt x="118533" y="50800"/>
                </a:lnTo>
                <a:lnTo>
                  <a:pt x="101600" y="67733"/>
                </a:lnTo>
                <a:lnTo>
                  <a:pt x="76200" y="93133"/>
                </a:lnTo>
                <a:lnTo>
                  <a:pt x="59266" y="110067"/>
                </a:lnTo>
                <a:lnTo>
                  <a:pt x="33866" y="127000"/>
                </a:lnTo>
                <a:lnTo>
                  <a:pt x="16933" y="135467"/>
                </a:lnTo>
                <a:lnTo>
                  <a:pt x="8466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52400"/>
                </a:lnTo>
                <a:lnTo>
                  <a:pt x="25400" y="160867"/>
                </a:lnTo>
                <a:lnTo>
                  <a:pt x="42333" y="169333"/>
                </a:lnTo>
                <a:lnTo>
                  <a:pt x="59266" y="186267"/>
                </a:lnTo>
                <a:lnTo>
                  <a:pt x="84666" y="186267"/>
                </a:lnTo>
                <a:lnTo>
                  <a:pt x="101600" y="203200"/>
                </a:lnTo>
                <a:lnTo>
                  <a:pt x="127000" y="203200"/>
                </a:lnTo>
                <a:lnTo>
                  <a:pt x="143933" y="211667"/>
                </a:lnTo>
                <a:lnTo>
                  <a:pt x="169333" y="220133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86266" y="228600"/>
                </a:lnTo>
                <a:lnTo>
                  <a:pt x="186266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716867" y="2810933"/>
            <a:ext cx="228601" cy="719668"/>
          </a:xfrm>
          <a:custGeom>
            <a:avLst/>
            <a:gdLst/>
            <a:ahLst/>
            <a:cxnLst/>
            <a:rect l="0" t="0" r="0" b="0"/>
            <a:pathLst>
              <a:path w="228601" h="719668">
                <a:moveTo>
                  <a:pt x="50800" y="0"/>
                </a:move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101600" y="25400"/>
                </a:lnTo>
                <a:lnTo>
                  <a:pt x="118533" y="42334"/>
                </a:lnTo>
                <a:lnTo>
                  <a:pt x="152400" y="59267"/>
                </a:lnTo>
                <a:lnTo>
                  <a:pt x="177800" y="93134"/>
                </a:lnTo>
                <a:lnTo>
                  <a:pt x="194733" y="135467"/>
                </a:lnTo>
                <a:lnTo>
                  <a:pt x="220133" y="177800"/>
                </a:lnTo>
                <a:lnTo>
                  <a:pt x="228600" y="220134"/>
                </a:lnTo>
                <a:lnTo>
                  <a:pt x="228600" y="270934"/>
                </a:lnTo>
                <a:lnTo>
                  <a:pt x="228600" y="321734"/>
                </a:lnTo>
                <a:lnTo>
                  <a:pt x="220133" y="372534"/>
                </a:lnTo>
                <a:lnTo>
                  <a:pt x="203200" y="414867"/>
                </a:lnTo>
                <a:lnTo>
                  <a:pt x="186266" y="465667"/>
                </a:lnTo>
                <a:lnTo>
                  <a:pt x="160866" y="508000"/>
                </a:lnTo>
                <a:lnTo>
                  <a:pt x="135466" y="550334"/>
                </a:lnTo>
                <a:lnTo>
                  <a:pt x="110066" y="592667"/>
                </a:lnTo>
                <a:lnTo>
                  <a:pt x="76200" y="626534"/>
                </a:lnTo>
                <a:lnTo>
                  <a:pt x="50800" y="660400"/>
                </a:lnTo>
                <a:lnTo>
                  <a:pt x="25400" y="694267"/>
                </a:lnTo>
                <a:lnTo>
                  <a:pt x="25400" y="694267"/>
                </a:lnTo>
                <a:lnTo>
                  <a:pt x="0" y="719667"/>
                </a:lnTo>
                <a:lnTo>
                  <a:pt x="0" y="719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853267" y="3014133"/>
            <a:ext cx="245534" cy="262468"/>
          </a:xfrm>
          <a:custGeom>
            <a:avLst/>
            <a:gdLst/>
            <a:ahLst/>
            <a:cxnLst/>
            <a:rect l="0" t="0" r="0" b="0"/>
            <a:pathLst>
              <a:path w="245534" h="262468">
                <a:moveTo>
                  <a:pt x="143933" y="110067"/>
                </a:moveTo>
                <a:lnTo>
                  <a:pt x="143933" y="110067"/>
                </a:lnTo>
                <a:lnTo>
                  <a:pt x="152400" y="110067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60866" y="101600"/>
                </a:lnTo>
                <a:lnTo>
                  <a:pt x="160866" y="101600"/>
                </a:lnTo>
                <a:lnTo>
                  <a:pt x="160866" y="101600"/>
                </a:lnTo>
                <a:lnTo>
                  <a:pt x="160866" y="93134"/>
                </a:lnTo>
                <a:lnTo>
                  <a:pt x="169333" y="93134"/>
                </a:lnTo>
                <a:lnTo>
                  <a:pt x="169333" y="84667"/>
                </a:lnTo>
                <a:lnTo>
                  <a:pt x="169333" y="76200"/>
                </a:lnTo>
                <a:lnTo>
                  <a:pt x="177800" y="76200"/>
                </a:lnTo>
                <a:lnTo>
                  <a:pt x="169333" y="67734"/>
                </a:lnTo>
                <a:lnTo>
                  <a:pt x="169333" y="50800"/>
                </a:lnTo>
                <a:lnTo>
                  <a:pt x="169333" y="42334"/>
                </a:lnTo>
                <a:lnTo>
                  <a:pt x="169333" y="33867"/>
                </a:lnTo>
                <a:lnTo>
                  <a:pt x="160866" y="25400"/>
                </a:lnTo>
                <a:lnTo>
                  <a:pt x="160866" y="25400"/>
                </a:lnTo>
                <a:lnTo>
                  <a:pt x="152400" y="16934"/>
                </a:lnTo>
                <a:lnTo>
                  <a:pt x="143933" y="8467"/>
                </a:lnTo>
                <a:lnTo>
                  <a:pt x="135466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6" y="42334"/>
                </a:lnTo>
                <a:lnTo>
                  <a:pt x="25400" y="59267"/>
                </a:lnTo>
                <a:lnTo>
                  <a:pt x="16933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6" y="177800"/>
                </a:lnTo>
                <a:lnTo>
                  <a:pt x="8466" y="194734"/>
                </a:lnTo>
                <a:lnTo>
                  <a:pt x="16933" y="211667"/>
                </a:lnTo>
                <a:lnTo>
                  <a:pt x="25400" y="228600"/>
                </a:lnTo>
                <a:lnTo>
                  <a:pt x="33866" y="237067"/>
                </a:lnTo>
                <a:lnTo>
                  <a:pt x="50800" y="245534"/>
                </a:lnTo>
                <a:lnTo>
                  <a:pt x="59266" y="254000"/>
                </a:lnTo>
                <a:lnTo>
                  <a:pt x="76200" y="262467"/>
                </a:lnTo>
                <a:lnTo>
                  <a:pt x="93133" y="262467"/>
                </a:lnTo>
                <a:lnTo>
                  <a:pt x="110066" y="262467"/>
                </a:lnTo>
                <a:lnTo>
                  <a:pt x="127000" y="262467"/>
                </a:lnTo>
                <a:lnTo>
                  <a:pt x="152400" y="262467"/>
                </a:lnTo>
                <a:lnTo>
                  <a:pt x="160866" y="262467"/>
                </a:lnTo>
                <a:lnTo>
                  <a:pt x="177800" y="254000"/>
                </a:lnTo>
                <a:lnTo>
                  <a:pt x="194733" y="245534"/>
                </a:lnTo>
                <a:lnTo>
                  <a:pt x="203200" y="245534"/>
                </a:lnTo>
                <a:lnTo>
                  <a:pt x="220133" y="237067"/>
                </a:lnTo>
                <a:lnTo>
                  <a:pt x="228600" y="228600"/>
                </a:lnTo>
                <a:lnTo>
                  <a:pt x="237066" y="228600"/>
                </a:lnTo>
                <a:lnTo>
                  <a:pt x="245533" y="220134"/>
                </a:lnTo>
                <a:lnTo>
                  <a:pt x="245533" y="220134"/>
                </a:lnTo>
                <a:lnTo>
                  <a:pt x="245533" y="220134"/>
                </a:lnTo>
                <a:lnTo>
                  <a:pt x="245533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470400" y="1693333"/>
            <a:ext cx="220134" cy="313268"/>
          </a:xfrm>
          <a:custGeom>
            <a:avLst/>
            <a:gdLst/>
            <a:ahLst/>
            <a:cxnLst/>
            <a:rect l="0" t="0" r="0" b="0"/>
            <a:pathLst>
              <a:path w="220134" h="313268">
                <a:moveTo>
                  <a:pt x="220133" y="16934"/>
                </a:moveTo>
                <a:lnTo>
                  <a:pt x="220133" y="25400"/>
                </a:lnTo>
                <a:lnTo>
                  <a:pt x="220133" y="25400"/>
                </a:lnTo>
                <a:lnTo>
                  <a:pt x="220133" y="33867"/>
                </a:lnTo>
                <a:lnTo>
                  <a:pt x="220133" y="42334"/>
                </a:lnTo>
                <a:lnTo>
                  <a:pt x="220133" y="42334"/>
                </a:lnTo>
                <a:lnTo>
                  <a:pt x="211667" y="42334"/>
                </a:lnTo>
                <a:lnTo>
                  <a:pt x="211667" y="50800"/>
                </a:lnTo>
                <a:lnTo>
                  <a:pt x="211667" y="50800"/>
                </a:lnTo>
                <a:lnTo>
                  <a:pt x="211667" y="59267"/>
                </a:lnTo>
                <a:lnTo>
                  <a:pt x="211667" y="59267"/>
                </a:lnTo>
                <a:lnTo>
                  <a:pt x="220133" y="59267"/>
                </a:lnTo>
                <a:lnTo>
                  <a:pt x="220133" y="50800"/>
                </a:lnTo>
                <a:lnTo>
                  <a:pt x="211667" y="42334"/>
                </a:lnTo>
                <a:lnTo>
                  <a:pt x="211667" y="42334"/>
                </a:lnTo>
                <a:lnTo>
                  <a:pt x="203200" y="33867"/>
                </a:lnTo>
                <a:lnTo>
                  <a:pt x="194733" y="25400"/>
                </a:lnTo>
                <a:lnTo>
                  <a:pt x="186267" y="8467"/>
                </a:lnTo>
                <a:lnTo>
                  <a:pt x="169333" y="8467"/>
                </a:lnTo>
                <a:lnTo>
                  <a:pt x="152400" y="0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8467"/>
                </a:lnTo>
                <a:lnTo>
                  <a:pt x="84667" y="25400"/>
                </a:lnTo>
                <a:lnTo>
                  <a:pt x="67733" y="42334"/>
                </a:lnTo>
                <a:lnTo>
                  <a:pt x="50800" y="67734"/>
                </a:lnTo>
                <a:lnTo>
                  <a:pt x="33867" y="93134"/>
                </a:lnTo>
                <a:lnTo>
                  <a:pt x="16933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94734"/>
                </a:lnTo>
                <a:lnTo>
                  <a:pt x="8467" y="220134"/>
                </a:lnTo>
                <a:lnTo>
                  <a:pt x="16933" y="237067"/>
                </a:lnTo>
                <a:lnTo>
                  <a:pt x="25400" y="262467"/>
                </a:lnTo>
                <a:lnTo>
                  <a:pt x="42333" y="279400"/>
                </a:lnTo>
                <a:lnTo>
                  <a:pt x="59267" y="296334"/>
                </a:lnTo>
                <a:lnTo>
                  <a:pt x="84667" y="304800"/>
                </a:lnTo>
                <a:lnTo>
                  <a:pt x="101600" y="313267"/>
                </a:lnTo>
                <a:lnTo>
                  <a:pt x="127000" y="313267"/>
                </a:lnTo>
                <a:lnTo>
                  <a:pt x="143933" y="313267"/>
                </a:lnTo>
                <a:lnTo>
                  <a:pt x="143933" y="313267"/>
                </a:lnTo>
                <a:lnTo>
                  <a:pt x="160867" y="304800"/>
                </a:lnTo>
                <a:lnTo>
                  <a:pt x="160867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715933" y="1600200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0" y="16933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16933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8534" y="50800"/>
                </a:lnTo>
                <a:lnTo>
                  <a:pt x="110067" y="59267"/>
                </a:lnTo>
                <a:lnTo>
                  <a:pt x="101600" y="76200"/>
                </a:lnTo>
                <a:lnTo>
                  <a:pt x="93134" y="84667"/>
                </a:lnTo>
                <a:lnTo>
                  <a:pt x="84667" y="101600"/>
                </a:lnTo>
                <a:lnTo>
                  <a:pt x="76200" y="110067"/>
                </a:lnTo>
                <a:lnTo>
                  <a:pt x="67734" y="118533"/>
                </a:lnTo>
                <a:lnTo>
                  <a:pt x="67734" y="127000"/>
                </a:lnTo>
                <a:lnTo>
                  <a:pt x="59267" y="135467"/>
                </a:lnTo>
                <a:lnTo>
                  <a:pt x="67734" y="135467"/>
                </a:lnTo>
                <a:lnTo>
                  <a:pt x="76200" y="143933"/>
                </a:lnTo>
                <a:lnTo>
                  <a:pt x="84667" y="143933"/>
                </a:lnTo>
                <a:lnTo>
                  <a:pt x="93134" y="143933"/>
                </a:lnTo>
                <a:lnTo>
                  <a:pt x="110067" y="152400"/>
                </a:lnTo>
                <a:lnTo>
                  <a:pt x="135467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608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800600" y="18880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826000" y="1972733"/>
            <a:ext cx="118534" cy="1"/>
          </a:xfrm>
          <a:custGeom>
            <a:avLst/>
            <a:gdLst/>
            <a:ahLst/>
            <a:cxnLst/>
            <a:rect l="0" t="0" r="0" b="0"/>
            <a:pathLst>
              <a:path w="1185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046133" y="1778000"/>
            <a:ext cx="211668" cy="237068"/>
          </a:xfrm>
          <a:custGeom>
            <a:avLst/>
            <a:gdLst/>
            <a:ahLst/>
            <a:cxnLst/>
            <a:rect l="0" t="0" r="0" b="0"/>
            <a:pathLst>
              <a:path w="211668" h="237068">
                <a:moveTo>
                  <a:pt x="143934" y="101600"/>
                </a:moveTo>
                <a:lnTo>
                  <a:pt x="152400" y="93133"/>
                </a:lnTo>
                <a:lnTo>
                  <a:pt x="160867" y="93133"/>
                </a:lnTo>
                <a:lnTo>
                  <a:pt x="169334" y="84667"/>
                </a:lnTo>
                <a:lnTo>
                  <a:pt x="177800" y="76200"/>
                </a:lnTo>
                <a:lnTo>
                  <a:pt x="186267" y="59267"/>
                </a:lnTo>
                <a:lnTo>
                  <a:pt x="194734" y="50800"/>
                </a:lnTo>
                <a:lnTo>
                  <a:pt x="203200" y="42333"/>
                </a:lnTo>
                <a:lnTo>
                  <a:pt x="203200" y="25400"/>
                </a:lnTo>
                <a:lnTo>
                  <a:pt x="194734" y="16933"/>
                </a:lnTo>
                <a:lnTo>
                  <a:pt x="186267" y="16933"/>
                </a:lnTo>
                <a:lnTo>
                  <a:pt x="177800" y="8467"/>
                </a:lnTo>
                <a:lnTo>
                  <a:pt x="169334" y="0"/>
                </a:lnTo>
                <a:lnTo>
                  <a:pt x="152400" y="0"/>
                </a:lnTo>
                <a:lnTo>
                  <a:pt x="135467" y="0"/>
                </a:lnTo>
                <a:lnTo>
                  <a:pt x="110067" y="8467"/>
                </a:lnTo>
                <a:lnTo>
                  <a:pt x="93134" y="8467"/>
                </a:lnTo>
                <a:lnTo>
                  <a:pt x="67734" y="25400"/>
                </a:lnTo>
                <a:lnTo>
                  <a:pt x="50800" y="33867"/>
                </a:lnTo>
                <a:lnTo>
                  <a:pt x="33867" y="50800"/>
                </a:lnTo>
                <a:lnTo>
                  <a:pt x="25400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0867"/>
                </a:lnTo>
                <a:lnTo>
                  <a:pt x="16934" y="177800"/>
                </a:lnTo>
                <a:lnTo>
                  <a:pt x="16934" y="186267"/>
                </a:lnTo>
                <a:lnTo>
                  <a:pt x="25400" y="203200"/>
                </a:lnTo>
                <a:lnTo>
                  <a:pt x="42334" y="211667"/>
                </a:lnTo>
                <a:lnTo>
                  <a:pt x="50800" y="211667"/>
                </a:lnTo>
                <a:lnTo>
                  <a:pt x="67734" y="220133"/>
                </a:lnTo>
                <a:lnTo>
                  <a:pt x="76200" y="211667"/>
                </a:lnTo>
                <a:lnTo>
                  <a:pt x="93134" y="211667"/>
                </a:lnTo>
                <a:lnTo>
                  <a:pt x="101600" y="203200"/>
                </a:lnTo>
                <a:lnTo>
                  <a:pt x="110067" y="186267"/>
                </a:lnTo>
                <a:lnTo>
                  <a:pt x="118534" y="177800"/>
                </a:lnTo>
                <a:lnTo>
                  <a:pt x="127000" y="160867"/>
                </a:lnTo>
                <a:lnTo>
                  <a:pt x="127000" y="143933"/>
                </a:lnTo>
                <a:lnTo>
                  <a:pt x="127000" y="118533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67733"/>
                </a:lnTo>
                <a:lnTo>
                  <a:pt x="143934" y="67733"/>
                </a:lnTo>
                <a:lnTo>
                  <a:pt x="143934" y="59267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84667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43934" y="143933"/>
                </a:lnTo>
                <a:lnTo>
                  <a:pt x="143934" y="160867"/>
                </a:lnTo>
                <a:lnTo>
                  <a:pt x="143934" y="186267"/>
                </a:lnTo>
                <a:lnTo>
                  <a:pt x="143934" y="203200"/>
                </a:lnTo>
                <a:lnTo>
                  <a:pt x="152400" y="220133"/>
                </a:lnTo>
                <a:lnTo>
                  <a:pt x="160867" y="228600"/>
                </a:lnTo>
                <a:lnTo>
                  <a:pt x="169334" y="237067"/>
                </a:lnTo>
                <a:lnTo>
                  <a:pt x="186267" y="237067"/>
                </a:lnTo>
                <a:lnTo>
                  <a:pt x="194734" y="237067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11667" y="220133"/>
                </a:lnTo>
                <a:lnTo>
                  <a:pt x="211667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266267" y="1684867"/>
            <a:ext cx="135467" cy="127001"/>
          </a:xfrm>
          <a:custGeom>
            <a:avLst/>
            <a:gdLst/>
            <a:ahLst/>
            <a:cxnLst/>
            <a:rect l="0" t="0" r="0" b="0"/>
            <a:pathLst>
              <a:path w="135467" h="1270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0"/>
                </a:lnTo>
                <a:lnTo>
                  <a:pt x="42333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6" y="33866"/>
                </a:lnTo>
                <a:lnTo>
                  <a:pt x="110066" y="42333"/>
                </a:lnTo>
                <a:lnTo>
                  <a:pt x="110066" y="50800"/>
                </a:lnTo>
                <a:lnTo>
                  <a:pt x="101600" y="59266"/>
                </a:lnTo>
                <a:lnTo>
                  <a:pt x="93133" y="67733"/>
                </a:lnTo>
                <a:lnTo>
                  <a:pt x="84666" y="84666"/>
                </a:lnTo>
                <a:lnTo>
                  <a:pt x="76200" y="93133"/>
                </a:lnTo>
                <a:lnTo>
                  <a:pt x="67733" y="93133"/>
                </a:lnTo>
                <a:lnTo>
                  <a:pt x="67733" y="110066"/>
                </a:lnTo>
                <a:lnTo>
                  <a:pt x="67733" y="110066"/>
                </a:lnTo>
                <a:lnTo>
                  <a:pt x="67733" y="110066"/>
                </a:lnTo>
                <a:lnTo>
                  <a:pt x="67733" y="118533"/>
                </a:lnTo>
                <a:lnTo>
                  <a:pt x="76200" y="118533"/>
                </a:lnTo>
                <a:lnTo>
                  <a:pt x="84666" y="118533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18533" y="127000"/>
                </a:lnTo>
                <a:lnTo>
                  <a:pt x="135466" y="127000"/>
                </a:lnTo>
                <a:lnTo>
                  <a:pt x="135466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511800" y="1837267"/>
            <a:ext cx="25401" cy="152401"/>
          </a:xfrm>
          <a:custGeom>
            <a:avLst/>
            <a:gdLst/>
            <a:ahLst/>
            <a:cxnLst/>
            <a:rect l="0" t="0" r="0" b="0"/>
            <a:pathLst>
              <a:path w="25401" h="152401">
                <a:moveTo>
                  <a:pt x="25400" y="0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43933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401733" y="1879600"/>
            <a:ext cx="211668" cy="50801"/>
          </a:xfrm>
          <a:custGeom>
            <a:avLst/>
            <a:gdLst/>
            <a:ahLst/>
            <a:cxnLst/>
            <a:rect l="0" t="0" r="0" b="0"/>
            <a:pathLst>
              <a:path w="211668" h="50801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42333"/>
                </a:lnTo>
                <a:lnTo>
                  <a:pt x="33867" y="42333"/>
                </a:lnTo>
                <a:lnTo>
                  <a:pt x="50800" y="33867"/>
                </a:lnTo>
                <a:lnTo>
                  <a:pt x="67734" y="25400"/>
                </a:lnTo>
                <a:lnTo>
                  <a:pt x="93134" y="25400"/>
                </a:lnTo>
                <a:lnTo>
                  <a:pt x="118534" y="25400"/>
                </a:lnTo>
                <a:lnTo>
                  <a:pt x="143934" y="16933"/>
                </a:lnTo>
                <a:lnTo>
                  <a:pt x="1693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672667" y="1718733"/>
            <a:ext cx="160867" cy="279401"/>
          </a:xfrm>
          <a:custGeom>
            <a:avLst/>
            <a:gdLst/>
            <a:ahLst/>
            <a:cxnLst/>
            <a:rect l="0" t="0" r="0" b="0"/>
            <a:pathLst>
              <a:path w="160867" h="279401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25400" y="93134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16933" y="220134"/>
                </a:lnTo>
                <a:lnTo>
                  <a:pt x="16933" y="237067"/>
                </a:lnTo>
                <a:lnTo>
                  <a:pt x="16933" y="245534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16933" y="245534"/>
                </a:lnTo>
                <a:lnTo>
                  <a:pt x="16933" y="237067"/>
                </a:lnTo>
                <a:lnTo>
                  <a:pt x="25400" y="228600"/>
                </a:lnTo>
                <a:lnTo>
                  <a:pt x="25400" y="211667"/>
                </a:lnTo>
                <a:lnTo>
                  <a:pt x="42333" y="194734"/>
                </a:lnTo>
                <a:lnTo>
                  <a:pt x="50800" y="177800"/>
                </a:lnTo>
                <a:lnTo>
                  <a:pt x="59266" y="169334"/>
                </a:lnTo>
                <a:lnTo>
                  <a:pt x="67733" y="160867"/>
                </a:lnTo>
                <a:lnTo>
                  <a:pt x="84666" y="152400"/>
                </a:lnTo>
                <a:lnTo>
                  <a:pt x="101600" y="152400"/>
                </a:lnTo>
                <a:lnTo>
                  <a:pt x="118533" y="169334"/>
                </a:lnTo>
                <a:lnTo>
                  <a:pt x="135466" y="177800"/>
                </a:lnTo>
                <a:lnTo>
                  <a:pt x="143933" y="186267"/>
                </a:lnTo>
                <a:lnTo>
                  <a:pt x="160866" y="203200"/>
                </a:lnTo>
                <a:lnTo>
                  <a:pt x="160866" y="220134"/>
                </a:lnTo>
                <a:lnTo>
                  <a:pt x="160866" y="237067"/>
                </a:lnTo>
                <a:lnTo>
                  <a:pt x="160866" y="245534"/>
                </a:lnTo>
                <a:lnTo>
                  <a:pt x="152400" y="262467"/>
                </a:lnTo>
                <a:lnTo>
                  <a:pt x="135466" y="262467"/>
                </a:lnTo>
                <a:lnTo>
                  <a:pt x="118533" y="270934"/>
                </a:lnTo>
                <a:lnTo>
                  <a:pt x="101600" y="279400"/>
                </a:lnTo>
                <a:lnTo>
                  <a:pt x="84666" y="279400"/>
                </a:lnTo>
                <a:lnTo>
                  <a:pt x="67733" y="279400"/>
                </a:lnTo>
                <a:lnTo>
                  <a:pt x="50800" y="270934"/>
                </a:lnTo>
                <a:lnTo>
                  <a:pt x="33866" y="270934"/>
                </a:lnTo>
                <a:lnTo>
                  <a:pt x="16933" y="270934"/>
                </a:lnTo>
                <a:lnTo>
                  <a:pt x="8466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858933" y="1684867"/>
            <a:ext cx="127001" cy="93134"/>
          </a:xfrm>
          <a:custGeom>
            <a:avLst/>
            <a:gdLst/>
            <a:ahLst/>
            <a:cxnLst/>
            <a:rect l="0" t="0" r="0" b="0"/>
            <a:pathLst>
              <a:path w="127001" h="931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6"/>
                </a:lnTo>
                <a:lnTo>
                  <a:pt x="59267" y="42333"/>
                </a:lnTo>
                <a:lnTo>
                  <a:pt x="50800" y="50800"/>
                </a:lnTo>
                <a:lnTo>
                  <a:pt x="42334" y="59266"/>
                </a:lnTo>
                <a:lnTo>
                  <a:pt x="25400" y="67733"/>
                </a:lnTo>
                <a:lnTo>
                  <a:pt x="25400" y="76200"/>
                </a:lnTo>
                <a:lnTo>
                  <a:pt x="16934" y="76200"/>
                </a:lnTo>
                <a:lnTo>
                  <a:pt x="8467" y="76200"/>
                </a:lnTo>
                <a:lnTo>
                  <a:pt x="16934" y="84666"/>
                </a:lnTo>
                <a:lnTo>
                  <a:pt x="25400" y="84666"/>
                </a:lnTo>
                <a:lnTo>
                  <a:pt x="33867" y="84666"/>
                </a:lnTo>
                <a:lnTo>
                  <a:pt x="59267" y="93133"/>
                </a:lnTo>
                <a:lnTo>
                  <a:pt x="76200" y="93133"/>
                </a:lnTo>
                <a:lnTo>
                  <a:pt x="93134" y="93133"/>
                </a:lnTo>
                <a:lnTo>
                  <a:pt x="110067" y="93133"/>
                </a:lnTo>
                <a:lnTo>
                  <a:pt x="110067" y="93133"/>
                </a:lnTo>
                <a:lnTo>
                  <a:pt x="127000" y="93133"/>
                </a:lnTo>
                <a:lnTo>
                  <a:pt x="12700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834467" y="22775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826000" y="23791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317067" y="2226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317067" y="2235200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207000" y="2243667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93133" y="25400"/>
                </a:move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27000" y="16933"/>
                </a:lnTo>
                <a:lnTo>
                  <a:pt x="135467" y="33866"/>
                </a:lnTo>
                <a:lnTo>
                  <a:pt x="135467" y="59266"/>
                </a:lnTo>
                <a:lnTo>
                  <a:pt x="127000" y="84666"/>
                </a:lnTo>
                <a:lnTo>
                  <a:pt x="127000" y="110066"/>
                </a:lnTo>
                <a:lnTo>
                  <a:pt x="118533" y="135466"/>
                </a:lnTo>
                <a:lnTo>
                  <a:pt x="110067" y="160866"/>
                </a:lnTo>
                <a:lnTo>
                  <a:pt x="101600" y="177800"/>
                </a:lnTo>
                <a:lnTo>
                  <a:pt x="93133" y="194733"/>
                </a:lnTo>
                <a:lnTo>
                  <a:pt x="76200" y="211666"/>
                </a:lnTo>
                <a:lnTo>
                  <a:pt x="67733" y="228600"/>
                </a:lnTo>
                <a:lnTo>
                  <a:pt x="50800" y="245533"/>
                </a:lnTo>
                <a:lnTo>
                  <a:pt x="42333" y="245533"/>
                </a:lnTo>
                <a:lnTo>
                  <a:pt x="33867" y="254000"/>
                </a:lnTo>
                <a:lnTo>
                  <a:pt x="16933" y="254000"/>
                </a:lnTo>
                <a:lnTo>
                  <a:pt x="8467" y="245533"/>
                </a:lnTo>
                <a:lnTo>
                  <a:pt x="8467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0" y="186266"/>
                </a:lnTo>
                <a:lnTo>
                  <a:pt x="8467" y="177800"/>
                </a:lnTo>
                <a:lnTo>
                  <a:pt x="16933" y="169333"/>
                </a:lnTo>
                <a:lnTo>
                  <a:pt x="25400" y="160866"/>
                </a:lnTo>
                <a:lnTo>
                  <a:pt x="33867" y="160866"/>
                </a:lnTo>
                <a:lnTo>
                  <a:pt x="50800" y="160866"/>
                </a:lnTo>
                <a:lnTo>
                  <a:pt x="59267" y="169333"/>
                </a:lnTo>
                <a:lnTo>
                  <a:pt x="76200" y="177800"/>
                </a:lnTo>
                <a:lnTo>
                  <a:pt x="93133" y="186266"/>
                </a:lnTo>
                <a:lnTo>
                  <a:pt x="110067" y="194733"/>
                </a:lnTo>
                <a:lnTo>
                  <a:pt x="118533" y="211666"/>
                </a:lnTo>
                <a:lnTo>
                  <a:pt x="127000" y="220133"/>
                </a:lnTo>
                <a:lnTo>
                  <a:pt x="135467" y="237066"/>
                </a:lnTo>
                <a:lnTo>
                  <a:pt x="143933" y="245533"/>
                </a:lnTo>
                <a:lnTo>
                  <a:pt x="143933" y="254000"/>
                </a:lnTo>
                <a:lnTo>
                  <a:pt x="152400" y="254000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0867" y="245533"/>
                </a:lnTo>
                <a:lnTo>
                  <a:pt x="160867" y="228600"/>
                </a:lnTo>
                <a:lnTo>
                  <a:pt x="1608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452533" y="2260600"/>
            <a:ext cx="143935" cy="245534"/>
          </a:xfrm>
          <a:custGeom>
            <a:avLst/>
            <a:gdLst/>
            <a:ahLst/>
            <a:cxnLst/>
            <a:rect l="0" t="0" r="0" b="0"/>
            <a:pathLst>
              <a:path w="143935" h="245534">
                <a:moveTo>
                  <a:pt x="135467" y="16933"/>
                </a:move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4" y="110067"/>
                </a:lnTo>
                <a:lnTo>
                  <a:pt x="25400" y="110067"/>
                </a:lnTo>
                <a:lnTo>
                  <a:pt x="33867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101600" y="110067"/>
                </a:lnTo>
                <a:lnTo>
                  <a:pt x="110067" y="118533"/>
                </a:lnTo>
                <a:lnTo>
                  <a:pt x="118534" y="135467"/>
                </a:lnTo>
                <a:lnTo>
                  <a:pt x="127000" y="143933"/>
                </a:lnTo>
                <a:lnTo>
                  <a:pt x="135467" y="160867"/>
                </a:lnTo>
                <a:lnTo>
                  <a:pt x="143934" y="169333"/>
                </a:lnTo>
                <a:lnTo>
                  <a:pt x="143934" y="177800"/>
                </a:lnTo>
                <a:lnTo>
                  <a:pt x="143934" y="194733"/>
                </a:lnTo>
                <a:lnTo>
                  <a:pt x="135467" y="203200"/>
                </a:lnTo>
                <a:lnTo>
                  <a:pt x="127000" y="211667"/>
                </a:lnTo>
                <a:lnTo>
                  <a:pt x="118534" y="220133"/>
                </a:lnTo>
                <a:lnTo>
                  <a:pt x="110067" y="228600"/>
                </a:lnTo>
                <a:lnTo>
                  <a:pt x="93134" y="237067"/>
                </a:lnTo>
                <a:lnTo>
                  <a:pt x="76200" y="245533"/>
                </a:lnTo>
                <a:lnTo>
                  <a:pt x="59267" y="245533"/>
                </a:lnTo>
                <a:lnTo>
                  <a:pt x="42334" y="245533"/>
                </a:lnTo>
                <a:lnTo>
                  <a:pt x="33867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16934" y="245533"/>
                </a:lnTo>
                <a:lnTo>
                  <a:pt x="16934" y="245533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723467" y="2302933"/>
            <a:ext cx="8467" cy="152401"/>
          </a:xfrm>
          <a:custGeom>
            <a:avLst/>
            <a:gdLst/>
            <a:ahLst/>
            <a:cxnLst/>
            <a:rect l="0" t="0" r="0" b="0"/>
            <a:pathLst>
              <a:path w="8467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647267" y="2370667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76200" y="25400"/>
                </a:lnTo>
                <a:lnTo>
                  <a:pt x="93133" y="16933"/>
                </a:lnTo>
                <a:lnTo>
                  <a:pt x="118533" y="16933"/>
                </a:lnTo>
                <a:lnTo>
                  <a:pt x="143933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867400" y="2243667"/>
            <a:ext cx="160868" cy="237067"/>
          </a:xfrm>
          <a:custGeom>
            <a:avLst/>
            <a:gdLst/>
            <a:ahLst/>
            <a:cxnLst/>
            <a:rect l="0" t="0" r="0" b="0"/>
            <a:pathLst>
              <a:path w="160868" h="237067">
                <a:moveTo>
                  <a:pt x="160867" y="25400"/>
                </a:moveTo>
                <a:lnTo>
                  <a:pt x="160867" y="25400"/>
                </a:lnTo>
                <a:lnTo>
                  <a:pt x="160867" y="25400"/>
                </a:lnTo>
                <a:lnTo>
                  <a:pt x="160867" y="16933"/>
                </a:lnTo>
                <a:lnTo>
                  <a:pt x="152400" y="16933"/>
                </a:lnTo>
                <a:lnTo>
                  <a:pt x="152400" y="8466"/>
                </a:lnTo>
                <a:lnTo>
                  <a:pt x="143933" y="8466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0"/>
                </a:lnTo>
                <a:lnTo>
                  <a:pt x="84667" y="8466"/>
                </a:lnTo>
                <a:lnTo>
                  <a:pt x="67733" y="8466"/>
                </a:lnTo>
                <a:lnTo>
                  <a:pt x="50800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3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18533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27000"/>
                </a:lnTo>
                <a:lnTo>
                  <a:pt x="59267" y="118533"/>
                </a:lnTo>
                <a:lnTo>
                  <a:pt x="67733" y="118533"/>
                </a:lnTo>
                <a:lnTo>
                  <a:pt x="84667" y="110066"/>
                </a:lnTo>
                <a:lnTo>
                  <a:pt x="93133" y="101600"/>
                </a:lnTo>
                <a:lnTo>
                  <a:pt x="101600" y="93133"/>
                </a:lnTo>
                <a:lnTo>
                  <a:pt x="110067" y="76200"/>
                </a:lnTo>
                <a:lnTo>
                  <a:pt x="118533" y="67733"/>
                </a:lnTo>
                <a:lnTo>
                  <a:pt x="127000" y="50800"/>
                </a:lnTo>
                <a:lnTo>
                  <a:pt x="127000" y="42333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25400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42333"/>
                </a:lnTo>
                <a:lnTo>
                  <a:pt x="135467" y="59266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43933"/>
                </a:lnTo>
                <a:lnTo>
                  <a:pt x="127000" y="160866"/>
                </a:lnTo>
                <a:lnTo>
                  <a:pt x="127000" y="177800"/>
                </a:lnTo>
                <a:lnTo>
                  <a:pt x="127000" y="194733"/>
                </a:lnTo>
                <a:lnTo>
                  <a:pt x="127000" y="211666"/>
                </a:lnTo>
                <a:lnTo>
                  <a:pt x="127000" y="220133"/>
                </a:lnTo>
                <a:lnTo>
                  <a:pt x="127000" y="228600"/>
                </a:lnTo>
                <a:lnTo>
                  <a:pt x="135467" y="237066"/>
                </a:lnTo>
                <a:lnTo>
                  <a:pt x="135467" y="237066"/>
                </a:lnTo>
                <a:lnTo>
                  <a:pt x="135467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28600"/>
                </a:lnTo>
                <a:lnTo>
                  <a:pt x="1439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121400" y="23283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138333" y="24299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350000" y="2243667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0" y="33866"/>
                </a:lnTo>
                <a:lnTo>
                  <a:pt x="93133" y="42333"/>
                </a:lnTo>
                <a:lnTo>
                  <a:pt x="76200" y="50800"/>
                </a:lnTo>
                <a:lnTo>
                  <a:pt x="67733" y="59266"/>
                </a:lnTo>
                <a:lnTo>
                  <a:pt x="59267" y="67733"/>
                </a:lnTo>
                <a:lnTo>
                  <a:pt x="50800" y="67733"/>
                </a:lnTo>
                <a:lnTo>
                  <a:pt x="42333" y="76200"/>
                </a:lnTo>
                <a:lnTo>
                  <a:pt x="42333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67733" y="76200"/>
                </a:lnTo>
                <a:lnTo>
                  <a:pt x="84667" y="76200"/>
                </a:lnTo>
                <a:lnTo>
                  <a:pt x="93133" y="76200"/>
                </a:lnTo>
                <a:lnTo>
                  <a:pt x="110067" y="76200"/>
                </a:lnTo>
                <a:lnTo>
                  <a:pt x="127000" y="84666"/>
                </a:lnTo>
                <a:lnTo>
                  <a:pt x="143933" y="93133"/>
                </a:lnTo>
                <a:lnTo>
                  <a:pt x="152400" y="101600"/>
                </a:lnTo>
                <a:lnTo>
                  <a:pt x="160866" y="118533"/>
                </a:lnTo>
                <a:lnTo>
                  <a:pt x="169334" y="135466"/>
                </a:lnTo>
                <a:lnTo>
                  <a:pt x="169334" y="152400"/>
                </a:lnTo>
                <a:lnTo>
                  <a:pt x="160866" y="160866"/>
                </a:lnTo>
                <a:lnTo>
                  <a:pt x="160866" y="177800"/>
                </a:lnTo>
                <a:lnTo>
                  <a:pt x="152400" y="194733"/>
                </a:lnTo>
                <a:lnTo>
                  <a:pt x="135467" y="203200"/>
                </a:lnTo>
                <a:lnTo>
                  <a:pt x="127000" y="211666"/>
                </a:lnTo>
                <a:lnTo>
                  <a:pt x="110067" y="220133"/>
                </a:lnTo>
                <a:lnTo>
                  <a:pt x="93133" y="228600"/>
                </a:lnTo>
                <a:lnTo>
                  <a:pt x="76200" y="228600"/>
                </a:lnTo>
                <a:lnTo>
                  <a:pt x="59267" y="228600"/>
                </a:lnTo>
                <a:lnTo>
                  <a:pt x="50800" y="228600"/>
                </a:lnTo>
                <a:lnTo>
                  <a:pt x="50800" y="228600"/>
                </a:lnTo>
                <a:lnTo>
                  <a:pt x="50800" y="220133"/>
                </a:lnTo>
                <a:lnTo>
                  <a:pt x="50800" y="220133"/>
                </a:lnTo>
                <a:lnTo>
                  <a:pt x="42333" y="211666"/>
                </a:lnTo>
                <a:lnTo>
                  <a:pt x="42333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561667" y="2260600"/>
            <a:ext cx="143934" cy="110068"/>
          </a:xfrm>
          <a:custGeom>
            <a:avLst/>
            <a:gdLst/>
            <a:ahLst/>
            <a:cxnLst/>
            <a:rect l="0" t="0" r="0" b="0"/>
            <a:pathLst>
              <a:path w="143934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16933" y="59267"/>
                </a:lnTo>
                <a:lnTo>
                  <a:pt x="25399" y="67733"/>
                </a:lnTo>
                <a:lnTo>
                  <a:pt x="33867" y="84667"/>
                </a:lnTo>
                <a:lnTo>
                  <a:pt x="50800" y="84667"/>
                </a:lnTo>
                <a:lnTo>
                  <a:pt x="59266" y="101600"/>
                </a:lnTo>
                <a:lnTo>
                  <a:pt x="76200" y="101600"/>
                </a:lnTo>
                <a:lnTo>
                  <a:pt x="93133" y="110067"/>
                </a:lnTo>
                <a:lnTo>
                  <a:pt x="101599" y="110067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35466" y="93133"/>
                </a:lnTo>
                <a:lnTo>
                  <a:pt x="135466" y="93133"/>
                </a:lnTo>
                <a:lnTo>
                  <a:pt x="143933" y="84667"/>
                </a:lnTo>
                <a:lnTo>
                  <a:pt x="143933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705600" y="2269067"/>
            <a:ext cx="1" cy="220134"/>
          </a:xfrm>
          <a:custGeom>
            <a:avLst/>
            <a:gdLst/>
            <a:ahLst/>
            <a:cxnLst/>
            <a:rect l="0" t="0" r="0" b="0"/>
            <a:pathLst>
              <a:path w="1" h="220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03200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122333" y="2717800"/>
            <a:ext cx="118535" cy="220134"/>
          </a:xfrm>
          <a:custGeom>
            <a:avLst/>
            <a:gdLst/>
            <a:ahLst/>
            <a:cxnLst/>
            <a:rect l="0" t="0" r="0" b="0"/>
            <a:pathLst>
              <a:path w="118535" h="220134">
                <a:moveTo>
                  <a:pt x="110067" y="59267"/>
                </a:moveTo>
                <a:lnTo>
                  <a:pt x="110067" y="59267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8534" y="67733"/>
                </a:lnTo>
                <a:lnTo>
                  <a:pt x="118534" y="59267"/>
                </a:lnTo>
                <a:lnTo>
                  <a:pt x="118534" y="59267"/>
                </a:lnTo>
                <a:lnTo>
                  <a:pt x="118534" y="42333"/>
                </a:lnTo>
                <a:lnTo>
                  <a:pt x="110067" y="33867"/>
                </a:lnTo>
                <a:lnTo>
                  <a:pt x="110067" y="16933"/>
                </a:lnTo>
                <a:lnTo>
                  <a:pt x="93134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0800" y="8467"/>
                </a:lnTo>
                <a:lnTo>
                  <a:pt x="42334" y="25400"/>
                </a:lnTo>
                <a:lnTo>
                  <a:pt x="25400" y="42333"/>
                </a:lnTo>
                <a:lnTo>
                  <a:pt x="16934" y="67733"/>
                </a:lnTo>
                <a:lnTo>
                  <a:pt x="8467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86267"/>
                </a:lnTo>
                <a:lnTo>
                  <a:pt x="16934" y="194733"/>
                </a:lnTo>
                <a:lnTo>
                  <a:pt x="25400" y="203200"/>
                </a:lnTo>
                <a:lnTo>
                  <a:pt x="42334" y="211667"/>
                </a:lnTo>
                <a:lnTo>
                  <a:pt x="59267" y="220133"/>
                </a:lnTo>
                <a:lnTo>
                  <a:pt x="76200" y="220133"/>
                </a:lnTo>
                <a:lnTo>
                  <a:pt x="93134" y="220133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8534" y="211667"/>
                </a:lnTo>
                <a:lnTo>
                  <a:pt x="118534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308600" y="2802467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317067" y="2904067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59266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545667" y="2700867"/>
            <a:ext cx="414867" cy="279401"/>
          </a:xfrm>
          <a:custGeom>
            <a:avLst/>
            <a:gdLst/>
            <a:ahLst/>
            <a:cxnLst/>
            <a:rect l="0" t="0" r="0" b="0"/>
            <a:pathLst>
              <a:path w="414867" h="279401">
                <a:moveTo>
                  <a:pt x="0" y="143933"/>
                </a:moveTo>
                <a:lnTo>
                  <a:pt x="0" y="143933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3" y="160866"/>
                </a:lnTo>
                <a:lnTo>
                  <a:pt x="16933" y="169333"/>
                </a:lnTo>
                <a:lnTo>
                  <a:pt x="25400" y="186266"/>
                </a:lnTo>
                <a:lnTo>
                  <a:pt x="33866" y="203200"/>
                </a:lnTo>
                <a:lnTo>
                  <a:pt x="33866" y="220133"/>
                </a:lnTo>
                <a:lnTo>
                  <a:pt x="42333" y="237066"/>
                </a:lnTo>
                <a:lnTo>
                  <a:pt x="50800" y="262466"/>
                </a:lnTo>
                <a:lnTo>
                  <a:pt x="50800" y="270933"/>
                </a:lnTo>
                <a:lnTo>
                  <a:pt x="59266" y="279400"/>
                </a:lnTo>
                <a:lnTo>
                  <a:pt x="67733" y="279400"/>
                </a:lnTo>
                <a:lnTo>
                  <a:pt x="67733" y="279400"/>
                </a:lnTo>
                <a:lnTo>
                  <a:pt x="76200" y="279400"/>
                </a:lnTo>
                <a:lnTo>
                  <a:pt x="76200" y="279400"/>
                </a:lnTo>
                <a:lnTo>
                  <a:pt x="84666" y="270933"/>
                </a:lnTo>
                <a:lnTo>
                  <a:pt x="84666" y="262466"/>
                </a:lnTo>
                <a:lnTo>
                  <a:pt x="84666" y="254000"/>
                </a:lnTo>
                <a:lnTo>
                  <a:pt x="84666" y="237066"/>
                </a:lnTo>
                <a:lnTo>
                  <a:pt x="84666" y="228600"/>
                </a:lnTo>
                <a:lnTo>
                  <a:pt x="84666" y="203200"/>
                </a:lnTo>
                <a:lnTo>
                  <a:pt x="84666" y="186266"/>
                </a:lnTo>
                <a:lnTo>
                  <a:pt x="84666" y="152400"/>
                </a:lnTo>
                <a:lnTo>
                  <a:pt x="76200" y="135466"/>
                </a:lnTo>
                <a:lnTo>
                  <a:pt x="76200" y="110066"/>
                </a:lnTo>
                <a:lnTo>
                  <a:pt x="67733" y="84666"/>
                </a:lnTo>
                <a:lnTo>
                  <a:pt x="67733" y="59266"/>
                </a:lnTo>
                <a:lnTo>
                  <a:pt x="59266" y="50800"/>
                </a:lnTo>
                <a:lnTo>
                  <a:pt x="59266" y="33866"/>
                </a:lnTo>
                <a:lnTo>
                  <a:pt x="50800" y="25400"/>
                </a:lnTo>
                <a:lnTo>
                  <a:pt x="59266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18533" y="16933"/>
                </a:lnTo>
                <a:lnTo>
                  <a:pt x="135466" y="25400"/>
                </a:lnTo>
                <a:lnTo>
                  <a:pt x="160866" y="25400"/>
                </a:lnTo>
                <a:lnTo>
                  <a:pt x="177800" y="25400"/>
                </a:lnTo>
                <a:lnTo>
                  <a:pt x="203200" y="16933"/>
                </a:lnTo>
                <a:lnTo>
                  <a:pt x="237066" y="16933"/>
                </a:lnTo>
                <a:lnTo>
                  <a:pt x="262466" y="16933"/>
                </a:lnTo>
                <a:lnTo>
                  <a:pt x="287866" y="16933"/>
                </a:lnTo>
                <a:lnTo>
                  <a:pt x="313266" y="8466"/>
                </a:lnTo>
                <a:lnTo>
                  <a:pt x="338666" y="8466"/>
                </a:lnTo>
                <a:lnTo>
                  <a:pt x="364066" y="8466"/>
                </a:lnTo>
                <a:lnTo>
                  <a:pt x="381000" y="0"/>
                </a:lnTo>
                <a:lnTo>
                  <a:pt x="397933" y="0"/>
                </a:lnTo>
                <a:lnTo>
                  <a:pt x="406400" y="0"/>
                </a:lnTo>
                <a:lnTo>
                  <a:pt x="406400" y="0"/>
                </a:lnTo>
                <a:lnTo>
                  <a:pt x="414866" y="0"/>
                </a:lnTo>
                <a:lnTo>
                  <a:pt x="4148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655733" y="2810933"/>
            <a:ext cx="143935" cy="203201"/>
          </a:xfrm>
          <a:custGeom>
            <a:avLst/>
            <a:gdLst/>
            <a:ahLst/>
            <a:cxnLst/>
            <a:rect l="0" t="0" r="0" b="0"/>
            <a:pathLst>
              <a:path w="143935" h="203201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27000" y="42334"/>
                </a:lnTo>
                <a:lnTo>
                  <a:pt x="118534" y="50800"/>
                </a:lnTo>
                <a:lnTo>
                  <a:pt x="110067" y="59267"/>
                </a:lnTo>
                <a:lnTo>
                  <a:pt x="101600" y="67734"/>
                </a:lnTo>
                <a:lnTo>
                  <a:pt x="93134" y="76200"/>
                </a:lnTo>
                <a:lnTo>
                  <a:pt x="93134" y="76200"/>
                </a:lnTo>
                <a:lnTo>
                  <a:pt x="84667" y="76200"/>
                </a:lnTo>
                <a:lnTo>
                  <a:pt x="84667" y="76200"/>
                </a:lnTo>
                <a:lnTo>
                  <a:pt x="84667" y="76200"/>
                </a:lnTo>
                <a:lnTo>
                  <a:pt x="84667" y="76200"/>
                </a:lnTo>
                <a:lnTo>
                  <a:pt x="93134" y="67734"/>
                </a:lnTo>
                <a:lnTo>
                  <a:pt x="93134" y="67734"/>
                </a:lnTo>
                <a:lnTo>
                  <a:pt x="101600" y="67734"/>
                </a:lnTo>
                <a:lnTo>
                  <a:pt x="118534" y="67734"/>
                </a:lnTo>
                <a:lnTo>
                  <a:pt x="127000" y="67734"/>
                </a:lnTo>
                <a:lnTo>
                  <a:pt x="135467" y="76200"/>
                </a:lnTo>
                <a:lnTo>
                  <a:pt x="135467" y="84667"/>
                </a:lnTo>
                <a:lnTo>
                  <a:pt x="143934" y="93134"/>
                </a:lnTo>
                <a:lnTo>
                  <a:pt x="143934" y="110067"/>
                </a:lnTo>
                <a:lnTo>
                  <a:pt x="143934" y="127000"/>
                </a:lnTo>
                <a:lnTo>
                  <a:pt x="135467" y="135467"/>
                </a:lnTo>
                <a:lnTo>
                  <a:pt x="135467" y="152400"/>
                </a:lnTo>
                <a:lnTo>
                  <a:pt x="118534" y="169334"/>
                </a:lnTo>
                <a:lnTo>
                  <a:pt x="101600" y="177800"/>
                </a:lnTo>
                <a:lnTo>
                  <a:pt x="84667" y="186267"/>
                </a:lnTo>
                <a:lnTo>
                  <a:pt x="67734" y="194734"/>
                </a:lnTo>
                <a:lnTo>
                  <a:pt x="59267" y="203200"/>
                </a:lnTo>
                <a:lnTo>
                  <a:pt x="42334" y="203200"/>
                </a:lnTo>
                <a:lnTo>
                  <a:pt x="33867" y="203200"/>
                </a:lnTo>
                <a:lnTo>
                  <a:pt x="25400" y="194734"/>
                </a:lnTo>
                <a:lnTo>
                  <a:pt x="25400" y="177800"/>
                </a:lnTo>
                <a:lnTo>
                  <a:pt x="16934" y="160867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27000"/>
                </a:lnTo>
                <a:lnTo>
                  <a:pt x="2540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833533" y="2810933"/>
            <a:ext cx="118535" cy="127001"/>
          </a:xfrm>
          <a:custGeom>
            <a:avLst/>
            <a:gdLst/>
            <a:ahLst/>
            <a:cxnLst/>
            <a:rect l="0" t="0" r="0" b="0"/>
            <a:pathLst>
              <a:path w="118535" h="127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33867" y="101600"/>
                </a:lnTo>
                <a:lnTo>
                  <a:pt x="50800" y="110067"/>
                </a:lnTo>
                <a:lnTo>
                  <a:pt x="67734" y="118534"/>
                </a:lnTo>
                <a:lnTo>
                  <a:pt x="76200" y="127000"/>
                </a:lnTo>
                <a:lnTo>
                  <a:pt x="93134" y="127000"/>
                </a:lnTo>
                <a:lnTo>
                  <a:pt x="110067" y="127000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1853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935133" y="2836333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16934" y="186267"/>
                </a:lnTo>
                <a:lnTo>
                  <a:pt x="16934" y="194734"/>
                </a:lnTo>
                <a:lnTo>
                  <a:pt x="16934" y="194734"/>
                </a:lnTo>
                <a:lnTo>
                  <a:pt x="16934" y="203200"/>
                </a:lnTo>
                <a:lnTo>
                  <a:pt x="16934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062133" y="28363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104467" y="29548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118533" y="8466"/>
                </a:lnTo>
                <a:lnTo>
                  <a:pt x="1185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316133" y="2777067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169334" y="0"/>
                </a:move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6"/>
                </a:lnTo>
                <a:lnTo>
                  <a:pt x="16934" y="110066"/>
                </a:lnTo>
                <a:lnTo>
                  <a:pt x="25400" y="110066"/>
                </a:lnTo>
                <a:lnTo>
                  <a:pt x="33867" y="101600"/>
                </a:lnTo>
                <a:lnTo>
                  <a:pt x="50800" y="101600"/>
                </a:lnTo>
                <a:lnTo>
                  <a:pt x="67734" y="101600"/>
                </a:lnTo>
                <a:lnTo>
                  <a:pt x="76200" y="101600"/>
                </a:lnTo>
                <a:lnTo>
                  <a:pt x="93134" y="101600"/>
                </a:lnTo>
                <a:lnTo>
                  <a:pt x="110067" y="110066"/>
                </a:lnTo>
                <a:lnTo>
                  <a:pt x="127000" y="110066"/>
                </a:lnTo>
                <a:lnTo>
                  <a:pt x="143934" y="118533"/>
                </a:lnTo>
                <a:lnTo>
                  <a:pt x="152400" y="127000"/>
                </a:lnTo>
                <a:lnTo>
                  <a:pt x="160867" y="143933"/>
                </a:lnTo>
                <a:lnTo>
                  <a:pt x="169334" y="160866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77800" y="211666"/>
                </a:lnTo>
                <a:lnTo>
                  <a:pt x="169334" y="220133"/>
                </a:lnTo>
                <a:lnTo>
                  <a:pt x="169334" y="237066"/>
                </a:lnTo>
                <a:lnTo>
                  <a:pt x="152400" y="254000"/>
                </a:lnTo>
                <a:lnTo>
                  <a:pt x="143934" y="262466"/>
                </a:lnTo>
                <a:lnTo>
                  <a:pt x="127000" y="270933"/>
                </a:lnTo>
                <a:lnTo>
                  <a:pt x="110067" y="279400"/>
                </a:lnTo>
                <a:lnTo>
                  <a:pt x="93134" y="287866"/>
                </a:lnTo>
                <a:lnTo>
                  <a:pt x="76200" y="296333"/>
                </a:lnTo>
                <a:lnTo>
                  <a:pt x="67734" y="296333"/>
                </a:lnTo>
                <a:lnTo>
                  <a:pt x="59267" y="287866"/>
                </a:lnTo>
                <a:lnTo>
                  <a:pt x="50800" y="287866"/>
                </a:lnTo>
                <a:lnTo>
                  <a:pt x="50800" y="287866"/>
                </a:lnTo>
                <a:lnTo>
                  <a:pt x="42334" y="279400"/>
                </a:lnTo>
                <a:lnTo>
                  <a:pt x="42334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561667" y="3056467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399" y="0"/>
                </a:lnTo>
                <a:lnTo>
                  <a:pt x="25399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6629400" y="2810933"/>
            <a:ext cx="186267" cy="270935"/>
          </a:xfrm>
          <a:custGeom>
            <a:avLst/>
            <a:gdLst/>
            <a:ahLst/>
            <a:cxnLst/>
            <a:rect l="0" t="0" r="0" b="0"/>
            <a:pathLst>
              <a:path w="186267" h="270935">
                <a:moveTo>
                  <a:pt x="177800" y="42334"/>
                </a:moveTo>
                <a:lnTo>
                  <a:pt x="177800" y="42334"/>
                </a:lnTo>
                <a:lnTo>
                  <a:pt x="177800" y="42334"/>
                </a:lnTo>
                <a:lnTo>
                  <a:pt x="169333" y="33867"/>
                </a:lnTo>
                <a:lnTo>
                  <a:pt x="160867" y="25400"/>
                </a:lnTo>
                <a:lnTo>
                  <a:pt x="152400" y="16934"/>
                </a:lnTo>
                <a:lnTo>
                  <a:pt x="143933" y="8467"/>
                </a:lnTo>
                <a:lnTo>
                  <a:pt x="135467" y="8467"/>
                </a:lnTo>
                <a:lnTo>
                  <a:pt x="118534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59267" y="0"/>
                </a:lnTo>
                <a:lnTo>
                  <a:pt x="42334" y="0"/>
                </a:lnTo>
                <a:lnTo>
                  <a:pt x="25400" y="8467"/>
                </a:lnTo>
                <a:lnTo>
                  <a:pt x="16933" y="16934"/>
                </a:lnTo>
                <a:lnTo>
                  <a:pt x="8467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4"/>
                </a:lnTo>
                <a:lnTo>
                  <a:pt x="16933" y="76200"/>
                </a:lnTo>
                <a:lnTo>
                  <a:pt x="25400" y="93134"/>
                </a:lnTo>
                <a:lnTo>
                  <a:pt x="42334" y="110067"/>
                </a:lnTo>
                <a:lnTo>
                  <a:pt x="59267" y="118534"/>
                </a:lnTo>
                <a:lnTo>
                  <a:pt x="76200" y="135467"/>
                </a:lnTo>
                <a:lnTo>
                  <a:pt x="93133" y="152400"/>
                </a:lnTo>
                <a:lnTo>
                  <a:pt x="110066" y="169334"/>
                </a:lnTo>
                <a:lnTo>
                  <a:pt x="135467" y="186267"/>
                </a:lnTo>
                <a:lnTo>
                  <a:pt x="143933" y="203200"/>
                </a:lnTo>
                <a:lnTo>
                  <a:pt x="160867" y="211667"/>
                </a:lnTo>
                <a:lnTo>
                  <a:pt x="169333" y="228600"/>
                </a:lnTo>
                <a:lnTo>
                  <a:pt x="169333" y="237067"/>
                </a:lnTo>
                <a:lnTo>
                  <a:pt x="160867" y="245534"/>
                </a:lnTo>
                <a:lnTo>
                  <a:pt x="152400" y="254000"/>
                </a:lnTo>
                <a:lnTo>
                  <a:pt x="143933" y="262467"/>
                </a:lnTo>
                <a:lnTo>
                  <a:pt x="135467" y="270934"/>
                </a:lnTo>
                <a:lnTo>
                  <a:pt x="127000" y="270934"/>
                </a:lnTo>
                <a:lnTo>
                  <a:pt x="110066" y="270934"/>
                </a:lnTo>
                <a:lnTo>
                  <a:pt x="101600" y="270934"/>
                </a:lnTo>
                <a:lnTo>
                  <a:pt x="93133" y="270934"/>
                </a:lnTo>
                <a:lnTo>
                  <a:pt x="93133" y="262467"/>
                </a:lnTo>
                <a:lnTo>
                  <a:pt x="93133" y="262467"/>
                </a:lnTo>
                <a:lnTo>
                  <a:pt x="84667" y="245534"/>
                </a:lnTo>
                <a:lnTo>
                  <a:pt x="93133" y="228600"/>
                </a:lnTo>
                <a:lnTo>
                  <a:pt x="93133" y="211667"/>
                </a:lnTo>
                <a:lnTo>
                  <a:pt x="101600" y="186267"/>
                </a:lnTo>
                <a:lnTo>
                  <a:pt x="110066" y="169334"/>
                </a:lnTo>
                <a:lnTo>
                  <a:pt x="127000" y="143934"/>
                </a:lnTo>
                <a:lnTo>
                  <a:pt x="143933" y="127000"/>
                </a:lnTo>
                <a:lnTo>
                  <a:pt x="152400" y="110067"/>
                </a:lnTo>
                <a:lnTo>
                  <a:pt x="160867" y="93134"/>
                </a:lnTo>
                <a:lnTo>
                  <a:pt x="177800" y="84667"/>
                </a:lnTo>
                <a:lnTo>
                  <a:pt x="177800" y="84667"/>
                </a:lnTo>
                <a:lnTo>
                  <a:pt x="186266" y="76200"/>
                </a:lnTo>
                <a:lnTo>
                  <a:pt x="186266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202267" y="3454400"/>
            <a:ext cx="118534" cy="491068"/>
          </a:xfrm>
          <a:custGeom>
            <a:avLst/>
            <a:gdLst/>
            <a:ahLst/>
            <a:cxnLst/>
            <a:rect l="0" t="0" r="0" b="0"/>
            <a:pathLst>
              <a:path w="118534" h="491068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3" y="42333"/>
                </a:lnTo>
                <a:lnTo>
                  <a:pt x="59266" y="59267"/>
                </a:lnTo>
                <a:lnTo>
                  <a:pt x="50800" y="67733"/>
                </a:lnTo>
                <a:lnTo>
                  <a:pt x="42333" y="84667"/>
                </a:lnTo>
                <a:lnTo>
                  <a:pt x="33866" y="110067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79400"/>
                </a:lnTo>
                <a:lnTo>
                  <a:pt x="8466" y="296333"/>
                </a:lnTo>
                <a:lnTo>
                  <a:pt x="8466" y="321733"/>
                </a:lnTo>
                <a:lnTo>
                  <a:pt x="16933" y="347133"/>
                </a:lnTo>
                <a:lnTo>
                  <a:pt x="25400" y="364067"/>
                </a:lnTo>
                <a:lnTo>
                  <a:pt x="33866" y="381000"/>
                </a:lnTo>
                <a:lnTo>
                  <a:pt x="33866" y="397933"/>
                </a:lnTo>
                <a:lnTo>
                  <a:pt x="50800" y="414867"/>
                </a:lnTo>
                <a:lnTo>
                  <a:pt x="59266" y="431800"/>
                </a:lnTo>
                <a:lnTo>
                  <a:pt x="67733" y="440267"/>
                </a:lnTo>
                <a:lnTo>
                  <a:pt x="76200" y="448733"/>
                </a:lnTo>
                <a:lnTo>
                  <a:pt x="76200" y="457200"/>
                </a:lnTo>
                <a:lnTo>
                  <a:pt x="84666" y="465667"/>
                </a:lnTo>
                <a:lnTo>
                  <a:pt x="93133" y="474133"/>
                </a:lnTo>
                <a:lnTo>
                  <a:pt x="93133" y="482600"/>
                </a:lnTo>
                <a:lnTo>
                  <a:pt x="101600" y="491067"/>
                </a:lnTo>
                <a:lnTo>
                  <a:pt x="110066" y="491067"/>
                </a:lnTo>
                <a:lnTo>
                  <a:pt x="110066" y="491067"/>
                </a:lnTo>
                <a:lnTo>
                  <a:pt x="110066" y="491067"/>
                </a:lnTo>
                <a:lnTo>
                  <a:pt x="110066" y="491067"/>
                </a:lnTo>
                <a:lnTo>
                  <a:pt x="110066" y="491067"/>
                </a:lnTo>
                <a:lnTo>
                  <a:pt x="110066" y="491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413933" y="3589867"/>
            <a:ext cx="228601" cy="287867"/>
          </a:xfrm>
          <a:custGeom>
            <a:avLst/>
            <a:gdLst/>
            <a:ahLst/>
            <a:cxnLst/>
            <a:rect l="0" t="0" r="0" b="0"/>
            <a:pathLst>
              <a:path w="228601" h="287867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16934" y="110066"/>
                </a:lnTo>
                <a:lnTo>
                  <a:pt x="25400" y="110066"/>
                </a:lnTo>
                <a:lnTo>
                  <a:pt x="33867" y="110066"/>
                </a:lnTo>
                <a:lnTo>
                  <a:pt x="42334" y="110066"/>
                </a:lnTo>
                <a:lnTo>
                  <a:pt x="59267" y="110066"/>
                </a:lnTo>
                <a:lnTo>
                  <a:pt x="76200" y="110066"/>
                </a:lnTo>
                <a:lnTo>
                  <a:pt x="93134" y="110066"/>
                </a:lnTo>
                <a:lnTo>
                  <a:pt x="118534" y="110066"/>
                </a:lnTo>
                <a:lnTo>
                  <a:pt x="135467" y="118533"/>
                </a:lnTo>
                <a:lnTo>
                  <a:pt x="152400" y="127000"/>
                </a:lnTo>
                <a:lnTo>
                  <a:pt x="177800" y="143933"/>
                </a:lnTo>
                <a:lnTo>
                  <a:pt x="194734" y="152400"/>
                </a:lnTo>
                <a:lnTo>
                  <a:pt x="203200" y="169333"/>
                </a:lnTo>
                <a:lnTo>
                  <a:pt x="220134" y="186266"/>
                </a:lnTo>
                <a:lnTo>
                  <a:pt x="228600" y="203200"/>
                </a:lnTo>
                <a:lnTo>
                  <a:pt x="228600" y="211666"/>
                </a:lnTo>
                <a:lnTo>
                  <a:pt x="228600" y="228600"/>
                </a:lnTo>
                <a:lnTo>
                  <a:pt x="228600" y="245533"/>
                </a:lnTo>
                <a:lnTo>
                  <a:pt x="220134" y="254000"/>
                </a:lnTo>
                <a:lnTo>
                  <a:pt x="203200" y="262466"/>
                </a:lnTo>
                <a:lnTo>
                  <a:pt x="194734" y="270933"/>
                </a:lnTo>
                <a:lnTo>
                  <a:pt x="177800" y="279400"/>
                </a:lnTo>
                <a:lnTo>
                  <a:pt x="152400" y="287866"/>
                </a:lnTo>
                <a:lnTo>
                  <a:pt x="135467" y="287866"/>
                </a:lnTo>
                <a:lnTo>
                  <a:pt x="118534" y="287866"/>
                </a:lnTo>
                <a:lnTo>
                  <a:pt x="93134" y="287866"/>
                </a:lnTo>
                <a:lnTo>
                  <a:pt x="84667" y="279400"/>
                </a:lnTo>
                <a:lnTo>
                  <a:pt x="67734" y="279400"/>
                </a:lnTo>
                <a:lnTo>
                  <a:pt x="59267" y="270933"/>
                </a:lnTo>
                <a:lnTo>
                  <a:pt x="50800" y="262466"/>
                </a:lnTo>
                <a:lnTo>
                  <a:pt x="50800" y="262466"/>
                </a:lnTo>
                <a:lnTo>
                  <a:pt x="50800" y="254000"/>
                </a:lnTo>
                <a:lnTo>
                  <a:pt x="508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778000" y="3581400"/>
            <a:ext cx="25401" cy="143934"/>
          </a:xfrm>
          <a:custGeom>
            <a:avLst/>
            <a:gdLst/>
            <a:ahLst/>
            <a:cxnLst/>
            <a:rect l="0" t="0" r="0" b="0"/>
            <a:pathLst>
              <a:path w="25401" h="143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7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718733" y="36491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52400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778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761067" y="3801533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33866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93133" y="25400"/>
                </a:lnTo>
                <a:lnTo>
                  <a:pt x="110066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032000" y="3581400"/>
            <a:ext cx="194734" cy="304801"/>
          </a:xfrm>
          <a:custGeom>
            <a:avLst/>
            <a:gdLst/>
            <a:ahLst/>
            <a:cxnLst/>
            <a:rect l="0" t="0" r="0" b="0"/>
            <a:pathLst>
              <a:path w="194734" h="3048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84667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7" y="118533"/>
                </a:lnTo>
                <a:lnTo>
                  <a:pt x="76200" y="110067"/>
                </a:lnTo>
                <a:lnTo>
                  <a:pt x="93133" y="110067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43933" y="127000"/>
                </a:lnTo>
                <a:lnTo>
                  <a:pt x="160867" y="135467"/>
                </a:lnTo>
                <a:lnTo>
                  <a:pt x="169333" y="152400"/>
                </a:lnTo>
                <a:lnTo>
                  <a:pt x="186267" y="160867"/>
                </a:lnTo>
                <a:lnTo>
                  <a:pt x="186267" y="177800"/>
                </a:lnTo>
                <a:lnTo>
                  <a:pt x="194733" y="194733"/>
                </a:lnTo>
                <a:lnTo>
                  <a:pt x="194733" y="211667"/>
                </a:lnTo>
                <a:lnTo>
                  <a:pt x="194733" y="228600"/>
                </a:lnTo>
                <a:lnTo>
                  <a:pt x="186267" y="245533"/>
                </a:lnTo>
                <a:lnTo>
                  <a:pt x="177800" y="262467"/>
                </a:lnTo>
                <a:lnTo>
                  <a:pt x="169333" y="270933"/>
                </a:lnTo>
                <a:lnTo>
                  <a:pt x="152400" y="279400"/>
                </a:lnTo>
                <a:lnTo>
                  <a:pt x="135467" y="296333"/>
                </a:lnTo>
                <a:lnTo>
                  <a:pt x="118533" y="296333"/>
                </a:lnTo>
                <a:lnTo>
                  <a:pt x="110067" y="304800"/>
                </a:lnTo>
                <a:lnTo>
                  <a:pt x="93133" y="304800"/>
                </a:lnTo>
                <a:lnTo>
                  <a:pt x="76200" y="304800"/>
                </a:lnTo>
                <a:lnTo>
                  <a:pt x="67733" y="296333"/>
                </a:lnTo>
                <a:lnTo>
                  <a:pt x="59267" y="296333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0933"/>
                </a:lnTo>
                <a:lnTo>
                  <a:pt x="5080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302933" y="38438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370667" y="3598333"/>
            <a:ext cx="160867" cy="287868"/>
          </a:xfrm>
          <a:custGeom>
            <a:avLst/>
            <a:gdLst/>
            <a:ahLst/>
            <a:cxnLst/>
            <a:rect l="0" t="0" r="0" b="0"/>
            <a:pathLst>
              <a:path w="160867" h="287868">
                <a:moveTo>
                  <a:pt x="152400" y="50800"/>
                </a:moveTo>
                <a:lnTo>
                  <a:pt x="152400" y="50800"/>
                </a:lnTo>
                <a:lnTo>
                  <a:pt x="152400" y="42334"/>
                </a:lnTo>
                <a:lnTo>
                  <a:pt x="152400" y="42334"/>
                </a:lnTo>
                <a:lnTo>
                  <a:pt x="143933" y="33867"/>
                </a:lnTo>
                <a:lnTo>
                  <a:pt x="143933" y="25400"/>
                </a:lnTo>
                <a:lnTo>
                  <a:pt x="127000" y="16934"/>
                </a:lnTo>
                <a:lnTo>
                  <a:pt x="118533" y="8467"/>
                </a:lnTo>
                <a:lnTo>
                  <a:pt x="101600" y="8467"/>
                </a:lnTo>
                <a:lnTo>
                  <a:pt x="84666" y="8467"/>
                </a:lnTo>
                <a:lnTo>
                  <a:pt x="67733" y="0"/>
                </a:lnTo>
                <a:lnTo>
                  <a:pt x="50800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0" y="25400"/>
                </a:lnTo>
                <a:lnTo>
                  <a:pt x="0" y="42334"/>
                </a:lnTo>
                <a:lnTo>
                  <a:pt x="8466" y="50800"/>
                </a:lnTo>
                <a:lnTo>
                  <a:pt x="16933" y="59267"/>
                </a:lnTo>
                <a:lnTo>
                  <a:pt x="33866" y="76200"/>
                </a:lnTo>
                <a:lnTo>
                  <a:pt x="42333" y="93134"/>
                </a:lnTo>
                <a:lnTo>
                  <a:pt x="59266" y="101600"/>
                </a:lnTo>
                <a:lnTo>
                  <a:pt x="84666" y="127000"/>
                </a:lnTo>
                <a:lnTo>
                  <a:pt x="101600" y="143934"/>
                </a:lnTo>
                <a:lnTo>
                  <a:pt x="118533" y="160867"/>
                </a:lnTo>
                <a:lnTo>
                  <a:pt x="135466" y="186267"/>
                </a:lnTo>
                <a:lnTo>
                  <a:pt x="143933" y="203200"/>
                </a:lnTo>
                <a:lnTo>
                  <a:pt x="152400" y="220134"/>
                </a:lnTo>
                <a:lnTo>
                  <a:pt x="160866" y="237067"/>
                </a:lnTo>
                <a:lnTo>
                  <a:pt x="160866" y="254000"/>
                </a:lnTo>
                <a:lnTo>
                  <a:pt x="160866" y="270934"/>
                </a:lnTo>
                <a:lnTo>
                  <a:pt x="160866" y="279400"/>
                </a:lnTo>
                <a:lnTo>
                  <a:pt x="152400" y="287867"/>
                </a:lnTo>
                <a:lnTo>
                  <a:pt x="143933" y="287867"/>
                </a:lnTo>
                <a:lnTo>
                  <a:pt x="135466" y="287867"/>
                </a:lnTo>
                <a:lnTo>
                  <a:pt x="127000" y="287867"/>
                </a:lnTo>
                <a:lnTo>
                  <a:pt x="118533" y="287867"/>
                </a:lnTo>
                <a:lnTo>
                  <a:pt x="101600" y="279400"/>
                </a:lnTo>
                <a:lnTo>
                  <a:pt x="93133" y="270934"/>
                </a:lnTo>
                <a:lnTo>
                  <a:pt x="84666" y="254000"/>
                </a:lnTo>
                <a:lnTo>
                  <a:pt x="84666" y="245534"/>
                </a:lnTo>
                <a:lnTo>
                  <a:pt x="76200" y="228600"/>
                </a:lnTo>
                <a:lnTo>
                  <a:pt x="76200" y="211667"/>
                </a:lnTo>
                <a:lnTo>
                  <a:pt x="67733" y="186267"/>
                </a:lnTo>
                <a:lnTo>
                  <a:pt x="76200" y="169334"/>
                </a:lnTo>
                <a:lnTo>
                  <a:pt x="76200" y="152400"/>
                </a:lnTo>
                <a:lnTo>
                  <a:pt x="84666" y="135467"/>
                </a:lnTo>
                <a:lnTo>
                  <a:pt x="93133" y="118534"/>
                </a:lnTo>
                <a:lnTo>
                  <a:pt x="101600" y="101600"/>
                </a:lnTo>
                <a:lnTo>
                  <a:pt x="110066" y="84667"/>
                </a:lnTo>
                <a:lnTo>
                  <a:pt x="118533" y="76200"/>
                </a:lnTo>
                <a:lnTo>
                  <a:pt x="127000" y="67734"/>
                </a:lnTo>
                <a:lnTo>
                  <a:pt x="135466" y="59267"/>
                </a:lnTo>
                <a:lnTo>
                  <a:pt x="143933" y="50800"/>
                </a:lnTo>
                <a:lnTo>
                  <a:pt x="143933" y="42334"/>
                </a:lnTo>
                <a:lnTo>
                  <a:pt x="152400" y="42334"/>
                </a:lnTo>
                <a:lnTo>
                  <a:pt x="160866" y="42334"/>
                </a:lnTo>
                <a:lnTo>
                  <a:pt x="160866" y="42334"/>
                </a:lnTo>
                <a:lnTo>
                  <a:pt x="160866" y="42334"/>
                </a:lnTo>
                <a:lnTo>
                  <a:pt x="160866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692400" y="3894667"/>
            <a:ext cx="25401" cy="127001"/>
          </a:xfrm>
          <a:custGeom>
            <a:avLst/>
            <a:gdLst/>
            <a:ahLst/>
            <a:cxnLst/>
            <a:rect l="0" t="0" r="0" b="0"/>
            <a:pathLst>
              <a:path w="25401" h="127001">
                <a:moveTo>
                  <a:pt x="8467" y="0"/>
                </a:move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84666"/>
                </a:lnTo>
                <a:lnTo>
                  <a:pt x="16933" y="101600"/>
                </a:lnTo>
                <a:lnTo>
                  <a:pt x="8467" y="110066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836333" y="3691467"/>
            <a:ext cx="169335" cy="16934"/>
          </a:xfrm>
          <a:custGeom>
            <a:avLst/>
            <a:gdLst/>
            <a:ahLst/>
            <a:cxnLst/>
            <a:rect l="0" t="0" r="0" b="0"/>
            <a:pathLst>
              <a:path w="169335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50800" y="16933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115733" y="3606800"/>
            <a:ext cx="42335" cy="220134"/>
          </a:xfrm>
          <a:custGeom>
            <a:avLst/>
            <a:gdLst/>
            <a:ahLst/>
            <a:cxnLst/>
            <a:rect l="0" t="0" r="0" b="0"/>
            <a:pathLst>
              <a:path w="42335" h="2201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33867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4" y="93133"/>
                </a:lnTo>
                <a:lnTo>
                  <a:pt x="42334" y="118533"/>
                </a:lnTo>
                <a:lnTo>
                  <a:pt x="42334" y="143933"/>
                </a:lnTo>
                <a:lnTo>
                  <a:pt x="42334" y="169333"/>
                </a:lnTo>
                <a:lnTo>
                  <a:pt x="42334" y="186267"/>
                </a:lnTo>
                <a:lnTo>
                  <a:pt x="42334" y="203200"/>
                </a:lnTo>
                <a:lnTo>
                  <a:pt x="42334" y="211667"/>
                </a:lnTo>
                <a:lnTo>
                  <a:pt x="42334" y="211667"/>
                </a:lnTo>
                <a:lnTo>
                  <a:pt x="42334" y="220133"/>
                </a:lnTo>
                <a:lnTo>
                  <a:pt x="42334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183467" y="3488267"/>
            <a:ext cx="160867" cy="474134"/>
          </a:xfrm>
          <a:custGeom>
            <a:avLst/>
            <a:gdLst/>
            <a:ahLst/>
            <a:cxnLst/>
            <a:rect l="0" t="0" r="0" b="0"/>
            <a:pathLst>
              <a:path w="160867" h="474134">
                <a:moveTo>
                  <a:pt x="0" y="0"/>
                </a:moveTo>
                <a:lnTo>
                  <a:pt x="8466" y="0"/>
                </a:lnTo>
                <a:lnTo>
                  <a:pt x="8466" y="8466"/>
                </a:lnTo>
                <a:lnTo>
                  <a:pt x="25400" y="8466"/>
                </a:lnTo>
                <a:lnTo>
                  <a:pt x="33866" y="16933"/>
                </a:lnTo>
                <a:lnTo>
                  <a:pt x="50800" y="33866"/>
                </a:lnTo>
                <a:lnTo>
                  <a:pt x="59266" y="50800"/>
                </a:lnTo>
                <a:lnTo>
                  <a:pt x="76200" y="67733"/>
                </a:lnTo>
                <a:lnTo>
                  <a:pt x="93133" y="93133"/>
                </a:lnTo>
                <a:lnTo>
                  <a:pt x="110066" y="127000"/>
                </a:lnTo>
                <a:lnTo>
                  <a:pt x="127000" y="160866"/>
                </a:lnTo>
                <a:lnTo>
                  <a:pt x="143933" y="194733"/>
                </a:lnTo>
                <a:lnTo>
                  <a:pt x="152400" y="237066"/>
                </a:lnTo>
                <a:lnTo>
                  <a:pt x="160866" y="279400"/>
                </a:lnTo>
                <a:lnTo>
                  <a:pt x="160866" y="321733"/>
                </a:lnTo>
                <a:lnTo>
                  <a:pt x="160866" y="355600"/>
                </a:lnTo>
                <a:lnTo>
                  <a:pt x="143933" y="389466"/>
                </a:lnTo>
                <a:lnTo>
                  <a:pt x="127000" y="423333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84666" y="474133"/>
                </a:lnTo>
                <a:lnTo>
                  <a:pt x="84666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87400" y="3928533"/>
            <a:ext cx="135468" cy="457201"/>
          </a:xfrm>
          <a:custGeom>
            <a:avLst/>
            <a:gdLst/>
            <a:ahLst/>
            <a:cxnLst/>
            <a:rect l="0" t="0" r="0" b="0"/>
            <a:pathLst>
              <a:path w="135468" h="457201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7" y="16934"/>
                </a:lnTo>
                <a:lnTo>
                  <a:pt x="101600" y="25400"/>
                </a:lnTo>
                <a:lnTo>
                  <a:pt x="93133" y="42334"/>
                </a:lnTo>
                <a:lnTo>
                  <a:pt x="76200" y="59267"/>
                </a:lnTo>
                <a:lnTo>
                  <a:pt x="59267" y="76200"/>
                </a:lnTo>
                <a:lnTo>
                  <a:pt x="42333" y="101600"/>
                </a:lnTo>
                <a:lnTo>
                  <a:pt x="33867" y="127000"/>
                </a:lnTo>
                <a:lnTo>
                  <a:pt x="16933" y="160867"/>
                </a:lnTo>
                <a:lnTo>
                  <a:pt x="0" y="186267"/>
                </a:lnTo>
                <a:lnTo>
                  <a:pt x="0" y="220134"/>
                </a:lnTo>
                <a:lnTo>
                  <a:pt x="0" y="245534"/>
                </a:lnTo>
                <a:lnTo>
                  <a:pt x="0" y="279400"/>
                </a:lnTo>
                <a:lnTo>
                  <a:pt x="8467" y="304800"/>
                </a:lnTo>
                <a:lnTo>
                  <a:pt x="16933" y="330200"/>
                </a:lnTo>
                <a:lnTo>
                  <a:pt x="25400" y="355600"/>
                </a:lnTo>
                <a:lnTo>
                  <a:pt x="42333" y="381000"/>
                </a:lnTo>
                <a:lnTo>
                  <a:pt x="59267" y="406400"/>
                </a:lnTo>
                <a:lnTo>
                  <a:pt x="76200" y="423334"/>
                </a:lnTo>
                <a:lnTo>
                  <a:pt x="93133" y="440267"/>
                </a:lnTo>
                <a:lnTo>
                  <a:pt x="118533" y="448734"/>
                </a:lnTo>
                <a:lnTo>
                  <a:pt x="118533" y="448734"/>
                </a:lnTo>
                <a:lnTo>
                  <a:pt x="135467" y="457200"/>
                </a:lnTo>
                <a:lnTo>
                  <a:pt x="135467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56733" y="4131733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25400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253067" y="4097867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25400" y="16933"/>
                </a:moveTo>
                <a:lnTo>
                  <a:pt x="25400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77800"/>
                </a:lnTo>
                <a:lnTo>
                  <a:pt x="8466" y="194733"/>
                </a:lnTo>
                <a:lnTo>
                  <a:pt x="8466" y="203200"/>
                </a:lnTo>
                <a:lnTo>
                  <a:pt x="16933" y="220133"/>
                </a:lnTo>
                <a:lnTo>
                  <a:pt x="33866" y="220133"/>
                </a:lnTo>
                <a:lnTo>
                  <a:pt x="42333" y="228600"/>
                </a:lnTo>
                <a:lnTo>
                  <a:pt x="59266" y="228600"/>
                </a:lnTo>
                <a:lnTo>
                  <a:pt x="67733" y="228600"/>
                </a:lnTo>
                <a:lnTo>
                  <a:pt x="76200" y="220133"/>
                </a:lnTo>
                <a:lnTo>
                  <a:pt x="84666" y="211666"/>
                </a:lnTo>
                <a:lnTo>
                  <a:pt x="93133" y="203200"/>
                </a:lnTo>
                <a:lnTo>
                  <a:pt x="101600" y="186266"/>
                </a:lnTo>
                <a:lnTo>
                  <a:pt x="101600" y="169333"/>
                </a:lnTo>
                <a:lnTo>
                  <a:pt x="101600" y="152400"/>
                </a:lnTo>
                <a:lnTo>
                  <a:pt x="101600" y="135466"/>
                </a:lnTo>
                <a:lnTo>
                  <a:pt x="101600" y="110066"/>
                </a:lnTo>
                <a:lnTo>
                  <a:pt x="93133" y="84666"/>
                </a:lnTo>
                <a:lnTo>
                  <a:pt x="84666" y="59266"/>
                </a:lnTo>
                <a:lnTo>
                  <a:pt x="76200" y="42333"/>
                </a:lnTo>
                <a:lnTo>
                  <a:pt x="67733" y="25400"/>
                </a:lnTo>
                <a:lnTo>
                  <a:pt x="59266" y="16933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33866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439333" y="4267200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540933" y="4114800"/>
            <a:ext cx="110068" cy="194734"/>
          </a:xfrm>
          <a:custGeom>
            <a:avLst/>
            <a:gdLst/>
            <a:ahLst/>
            <a:cxnLst/>
            <a:rect l="0" t="0" r="0" b="0"/>
            <a:pathLst>
              <a:path w="110068" h="194734">
                <a:moveTo>
                  <a:pt x="42334" y="50800"/>
                </a:moveTo>
                <a:lnTo>
                  <a:pt x="50800" y="50800"/>
                </a:lnTo>
                <a:lnTo>
                  <a:pt x="50800" y="42333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25400"/>
                </a:lnTo>
                <a:lnTo>
                  <a:pt x="67734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50800"/>
                </a:lnTo>
                <a:lnTo>
                  <a:pt x="16934" y="59267"/>
                </a:lnTo>
                <a:lnTo>
                  <a:pt x="33867" y="76200"/>
                </a:lnTo>
                <a:lnTo>
                  <a:pt x="42334" y="84667"/>
                </a:lnTo>
                <a:lnTo>
                  <a:pt x="59267" y="93133"/>
                </a:lnTo>
                <a:lnTo>
                  <a:pt x="76200" y="110067"/>
                </a:lnTo>
                <a:lnTo>
                  <a:pt x="84667" y="118533"/>
                </a:lnTo>
                <a:lnTo>
                  <a:pt x="101600" y="135467"/>
                </a:lnTo>
                <a:lnTo>
                  <a:pt x="101600" y="152400"/>
                </a:lnTo>
                <a:lnTo>
                  <a:pt x="110067" y="160867"/>
                </a:lnTo>
                <a:lnTo>
                  <a:pt x="110067" y="169333"/>
                </a:lnTo>
                <a:lnTo>
                  <a:pt x="110067" y="177800"/>
                </a:lnTo>
                <a:lnTo>
                  <a:pt x="110067" y="186267"/>
                </a:lnTo>
                <a:lnTo>
                  <a:pt x="101600" y="186267"/>
                </a:lnTo>
                <a:lnTo>
                  <a:pt x="93134" y="194733"/>
                </a:lnTo>
                <a:lnTo>
                  <a:pt x="76200" y="194733"/>
                </a:lnTo>
                <a:lnTo>
                  <a:pt x="67734" y="186267"/>
                </a:lnTo>
                <a:lnTo>
                  <a:pt x="59267" y="186267"/>
                </a:lnTo>
                <a:lnTo>
                  <a:pt x="50800" y="177800"/>
                </a:lnTo>
                <a:lnTo>
                  <a:pt x="42334" y="169333"/>
                </a:lnTo>
                <a:lnTo>
                  <a:pt x="42334" y="152400"/>
                </a:lnTo>
                <a:lnTo>
                  <a:pt x="42334" y="135467"/>
                </a:lnTo>
                <a:lnTo>
                  <a:pt x="42334" y="118533"/>
                </a:lnTo>
                <a:lnTo>
                  <a:pt x="42334" y="101600"/>
                </a:lnTo>
                <a:lnTo>
                  <a:pt x="42334" y="84667"/>
                </a:lnTo>
                <a:lnTo>
                  <a:pt x="50800" y="67733"/>
                </a:lnTo>
                <a:lnTo>
                  <a:pt x="59267" y="59267"/>
                </a:lnTo>
                <a:lnTo>
                  <a:pt x="59267" y="50800"/>
                </a:lnTo>
                <a:lnTo>
                  <a:pt x="67734" y="42333"/>
                </a:lnTo>
                <a:lnTo>
                  <a:pt x="76200" y="33867"/>
                </a:lnTo>
                <a:lnTo>
                  <a:pt x="84667" y="33867"/>
                </a:lnTo>
                <a:lnTo>
                  <a:pt x="84667" y="33867"/>
                </a:lnTo>
                <a:lnTo>
                  <a:pt x="93134" y="42333"/>
                </a:lnTo>
                <a:lnTo>
                  <a:pt x="93134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735667" y="4334933"/>
            <a:ext cx="16934" cy="135468"/>
          </a:xfrm>
          <a:custGeom>
            <a:avLst/>
            <a:gdLst/>
            <a:ahLst/>
            <a:cxnLst/>
            <a:rect l="0" t="0" r="0" b="0"/>
            <a:pathLst>
              <a:path w="16934" h="135468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820333" y="42248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4" y="8466"/>
                </a:lnTo>
                <a:lnTo>
                  <a:pt x="101600" y="8466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998133" y="4148667"/>
            <a:ext cx="50801" cy="237067"/>
          </a:xfrm>
          <a:custGeom>
            <a:avLst/>
            <a:gdLst/>
            <a:ahLst/>
            <a:cxnLst/>
            <a:rect l="0" t="0" r="0" b="0"/>
            <a:pathLst>
              <a:path w="50801" h="237067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84666"/>
                </a:lnTo>
                <a:lnTo>
                  <a:pt x="33867" y="110066"/>
                </a:lnTo>
                <a:lnTo>
                  <a:pt x="42334" y="135466"/>
                </a:lnTo>
                <a:lnTo>
                  <a:pt x="42334" y="152400"/>
                </a:lnTo>
                <a:lnTo>
                  <a:pt x="42334" y="177800"/>
                </a:lnTo>
                <a:lnTo>
                  <a:pt x="42334" y="194733"/>
                </a:lnTo>
                <a:lnTo>
                  <a:pt x="42334" y="211666"/>
                </a:lnTo>
                <a:lnTo>
                  <a:pt x="50800" y="220133"/>
                </a:lnTo>
                <a:lnTo>
                  <a:pt x="50800" y="228600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082800" y="4004733"/>
            <a:ext cx="135468" cy="482601"/>
          </a:xfrm>
          <a:custGeom>
            <a:avLst/>
            <a:gdLst/>
            <a:ahLst/>
            <a:cxnLst/>
            <a:rect l="0" t="0" r="0" b="0"/>
            <a:pathLst>
              <a:path w="135468" h="482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33867" y="25400"/>
                </a:lnTo>
                <a:lnTo>
                  <a:pt x="50800" y="42334"/>
                </a:lnTo>
                <a:lnTo>
                  <a:pt x="67733" y="59267"/>
                </a:lnTo>
                <a:lnTo>
                  <a:pt x="76200" y="76200"/>
                </a:lnTo>
                <a:lnTo>
                  <a:pt x="93133" y="101600"/>
                </a:lnTo>
                <a:lnTo>
                  <a:pt x="101600" y="135467"/>
                </a:lnTo>
                <a:lnTo>
                  <a:pt x="110067" y="160867"/>
                </a:lnTo>
                <a:lnTo>
                  <a:pt x="118533" y="194734"/>
                </a:lnTo>
                <a:lnTo>
                  <a:pt x="127000" y="220134"/>
                </a:lnTo>
                <a:lnTo>
                  <a:pt x="135467" y="254000"/>
                </a:lnTo>
                <a:lnTo>
                  <a:pt x="135467" y="287867"/>
                </a:lnTo>
                <a:lnTo>
                  <a:pt x="135467" y="313267"/>
                </a:lnTo>
                <a:lnTo>
                  <a:pt x="135467" y="347134"/>
                </a:lnTo>
                <a:lnTo>
                  <a:pt x="135467" y="372534"/>
                </a:lnTo>
                <a:lnTo>
                  <a:pt x="127000" y="397934"/>
                </a:lnTo>
                <a:lnTo>
                  <a:pt x="118533" y="423334"/>
                </a:lnTo>
                <a:lnTo>
                  <a:pt x="110067" y="440267"/>
                </a:lnTo>
                <a:lnTo>
                  <a:pt x="101600" y="457200"/>
                </a:lnTo>
                <a:lnTo>
                  <a:pt x="101600" y="474134"/>
                </a:lnTo>
                <a:lnTo>
                  <a:pt x="93133" y="482600"/>
                </a:lnTo>
                <a:lnTo>
                  <a:pt x="93133" y="482600"/>
                </a:lnTo>
                <a:lnTo>
                  <a:pt x="93133" y="482600"/>
                </a:lnTo>
                <a:lnTo>
                  <a:pt x="93133" y="482600"/>
                </a:lnTo>
                <a:lnTo>
                  <a:pt x="93133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362200" y="4207933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118533" y="0"/>
                </a:moveTo>
                <a:lnTo>
                  <a:pt x="118533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35467" y="50800"/>
                </a:lnTo>
                <a:lnTo>
                  <a:pt x="135467" y="67734"/>
                </a:lnTo>
                <a:lnTo>
                  <a:pt x="143933" y="93134"/>
                </a:lnTo>
                <a:lnTo>
                  <a:pt x="143933" y="118534"/>
                </a:lnTo>
                <a:lnTo>
                  <a:pt x="143933" y="135467"/>
                </a:lnTo>
                <a:lnTo>
                  <a:pt x="143933" y="160867"/>
                </a:lnTo>
                <a:lnTo>
                  <a:pt x="143933" y="177800"/>
                </a:lnTo>
                <a:lnTo>
                  <a:pt x="143933" y="186267"/>
                </a:lnTo>
                <a:lnTo>
                  <a:pt x="143933" y="194734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35467" y="194734"/>
                </a:lnTo>
                <a:lnTo>
                  <a:pt x="127000" y="194734"/>
                </a:lnTo>
                <a:lnTo>
                  <a:pt x="127000" y="177800"/>
                </a:lnTo>
                <a:lnTo>
                  <a:pt x="118533" y="169334"/>
                </a:lnTo>
                <a:lnTo>
                  <a:pt x="110067" y="152400"/>
                </a:lnTo>
                <a:lnTo>
                  <a:pt x="101600" y="135467"/>
                </a:lnTo>
                <a:lnTo>
                  <a:pt x="93133" y="118534"/>
                </a:lnTo>
                <a:lnTo>
                  <a:pt x="76200" y="93134"/>
                </a:lnTo>
                <a:lnTo>
                  <a:pt x="67733" y="76200"/>
                </a:lnTo>
                <a:lnTo>
                  <a:pt x="59267" y="59267"/>
                </a:lnTo>
                <a:lnTo>
                  <a:pt x="50800" y="50800"/>
                </a:lnTo>
                <a:lnTo>
                  <a:pt x="42333" y="42334"/>
                </a:lnTo>
                <a:lnTo>
                  <a:pt x="33867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59267"/>
                </a:lnTo>
                <a:lnTo>
                  <a:pt x="16933" y="67734"/>
                </a:lnTo>
                <a:lnTo>
                  <a:pt x="33867" y="76200"/>
                </a:lnTo>
                <a:lnTo>
                  <a:pt x="50800" y="84667"/>
                </a:lnTo>
                <a:lnTo>
                  <a:pt x="67733" y="93134"/>
                </a:lnTo>
                <a:lnTo>
                  <a:pt x="84667" y="101600"/>
                </a:lnTo>
                <a:lnTo>
                  <a:pt x="110067" y="101600"/>
                </a:lnTo>
                <a:lnTo>
                  <a:pt x="127000" y="101600"/>
                </a:lnTo>
                <a:lnTo>
                  <a:pt x="152400" y="101600"/>
                </a:lnTo>
                <a:lnTo>
                  <a:pt x="169333" y="101600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203200" y="93134"/>
                </a:lnTo>
                <a:lnTo>
                  <a:pt x="203200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743200" y="4165600"/>
            <a:ext cx="42334" cy="287868"/>
          </a:xfrm>
          <a:custGeom>
            <a:avLst/>
            <a:gdLst/>
            <a:ahLst/>
            <a:cxnLst/>
            <a:rect l="0" t="0" r="0" b="0"/>
            <a:pathLst>
              <a:path w="42334" h="287868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10067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203200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62467"/>
                </a:lnTo>
                <a:lnTo>
                  <a:pt x="33867" y="279400"/>
                </a:lnTo>
                <a:lnTo>
                  <a:pt x="33867" y="279400"/>
                </a:lnTo>
                <a:lnTo>
                  <a:pt x="42333" y="287867"/>
                </a:lnTo>
                <a:lnTo>
                  <a:pt x="42333" y="287867"/>
                </a:lnTo>
                <a:lnTo>
                  <a:pt x="42333" y="287867"/>
                </a:lnTo>
                <a:lnTo>
                  <a:pt x="42333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2844800" y="4182533"/>
            <a:ext cx="110068" cy="228601"/>
          </a:xfrm>
          <a:custGeom>
            <a:avLst/>
            <a:gdLst/>
            <a:ahLst/>
            <a:cxnLst/>
            <a:rect l="0" t="0" r="0" b="0"/>
            <a:pathLst>
              <a:path w="110068" h="2286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16933" y="186267"/>
                </a:lnTo>
                <a:lnTo>
                  <a:pt x="25400" y="203200"/>
                </a:lnTo>
                <a:lnTo>
                  <a:pt x="33867" y="211667"/>
                </a:lnTo>
                <a:lnTo>
                  <a:pt x="42333" y="220134"/>
                </a:lnTo>
                <a:lnTo>
                  <a:pt x="59267" y="228600"/>
                </a:lnTo>
                <a:lnTo>
                  <a:pt x="67733" y="228600"/>
                </a:lnTo>
                <a:lnTo>
                  <a:pt x="76200" y="228600"/>
                </a:lnTo>
                <a:lnTo>
                  <a:pt x="84667" y="228600"/>
                </a:lnTo>
                <a:lnTo>
                  <a:pt x="101600" y="220134"/>
                </a:lnTo>
                <a:lnTo>
                  <a:pt x="101600" y="211667"/>
                </a:lnTo>
                <a:lnTo>
                  <a:pt x="110067" y="203200"/>
                </a:lnTo>
                <a:lnTo>
                  <a:pt x="110067" y="186267"/>
                </a:lnTo>
                <a:lnTo>
                  <a:pt x="110067" y="169334"/>
                </a:lnTo>
                <a:lnTo>
                  <a:pt x="110067" y="152400"/>
                </a:lnTo>
                <a:lnTo>
                  <a:pt x="101600" y="135467"/>
                </a:lnTo>
                <a:lnTo>
                  <a:pt x="101600" y="110067"/>
                </a:lnTo>
                <a:lnTo>
                  <a:pt x="93133" y="93134"/>
                </a:lnTo>
                <a:lnTo>
                  <a:pt x="84667" y="76200"/>
                </a:lnTo>
                <a:lnTo>
                  <a:pt x="76200" y="59267"/>
                </a:lnTo>
                <a:lnTo>
                  <a:pt x="67733" y="42334"/>
                </a:lnTo>
                <a:lnTo>
                  <a:pt x="59267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16934"/>
                </a:lnTo>
                <a:lnTo>
                  <a:pt x="423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599267" y="4030133"/>
            <a:ext cx="135467" cy="482601"/>
          </a:xfrm>
          <a:custGeom>
            <a:avLst/>
            <a:gdLst/>
            <a:ahLst/>
            <a:cxnLst/>
            <a:rect l="0" t="0" r="0" b="0"/>
            <a:pathLst>
              <a:path w="135467" h="482601">
                <a:moveTo>
                  <a:pt x="76200" y="0"/>
                </a:move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59266" y="33867"/>
                </a:lnTo>
                <a:lnTo>
                  <a:pt x="50800" y="50800"/>
                </a:lnTo>
                <a:lnTo>
                  <a:pt x="42333" y="59267"/>
                </a:lnTo>
                <a:lnTo>
                  <a:pt x="33866" y="76200"/>
                </a:lnTo>
                <a:lnTo>
                  <a:pt x="33866" y="93134"/>
                </a:lnTo>
                <a:lnTo>
                  <a:pt x="25400" y="118534"/>
                </a:lnTo>
                <a:lnTo>
                  <a:pt x="16933" y="143934"/>
                </a:lnTo>
                <a:lnTo>
                  <a:pt x="8466" y="160867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304800"/>
                </a:lnTo>
                <a:lnTo>
                  <a:pt x="8466" y="330200"/>
                </a:lnTo>
                <a:lnTo>
                  <a:pt x="16933" y="355600"/>
                </a:lnTo>
                <a:lnTo>
                  <a:pt x="25400" y="381000"/>
                </a:lnTo>
                <a:lnTo>
                  <a:pt x="33866" y="406400"/>
                </a:lnTo>
                <a:lnTo>
                  <a:pt x="50800" y="423334"/>
                </a:lnTo>
                <a:lnTo>
                  <a:pt x="76200" y="448734"/>
                </a:lnTo>
                <a:lnTo>
                  <a:pt x="93133" y="465667"/>
                </a:lnTo>
                <a:lnTo>
                  <a:pt x="110066" y="474134"/>
                </a:lnTo>
                <a:lnTo>
                  <a:pt x="110066" y="474134"/>
                </a:lnTo>
                <a:lnTo>
                  <a:pt x="135466" y="482600"/>
                </a:lnTo>
                <a:lnTo>
                  <a:pt x="135466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031067" y="43688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107267" y="4199467"/>
            <a:ext cx="143934" cy="237067"/>
          </a:xfrm>
          <a:custGeom>
            <a:avLst/>
            <a:gdLst/>
            <a:ahLst/>
            <a:cxnLst/>
            <a:rect l="0" t="0" r="0" b="0"/>
            <a:pathLst>
              <a:path w="143934" h="237067">
                <a:moveTo>
                  <a:pt x="135466" y="50800"/>
                </a:moveTo>
                <a:lnTo>
                  <a:pt x="135466" y="50800"/>
                </a:lnTo>
                <a:lnTo>
                  <a:pt x="135466" y="50800"/>
                </a:lnTo>
                <a:lnTo>
                  <a:pt x="135466" y="42333"/>
                </a:lnTo>
                <a:lnTo>
                  <a:pt x="135466" y="42333"/>
                </a:lnTo>
                <a:lnTo>
                  <a:pt x="135466" y="33866"/>
                </a:lnTo>
                <a:lnTo>
                  <a:pt x="135466" y="25400"/>
                </a:lnTo>
                <a:lnTo>
                  <a:pt x="127000" y="16933"/>
                </a:lnTo>
                <a:lnTo>
                  <a:pt x="127000" y="8466"/>
                </a:lnTo>
                <a:lnTo>
                  <a:pt x="110066" y="8466"/>
                </a:lnTo>
                <a:lnTo>
                  <a:pt x="101600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0"/>
                </a:lnTo>
                <a:lnTo>
                  <a:pt x="42333" y="8466"/>
                </a:lnTo>
                <a:lnTo>
                  <a:pt x="33866" y="8466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6" y="50800"/>
                </a:lnTo>
                <a:lnTo>
                  <a:pt x="16933" y="67733"/>
                </a:lnTo>
                <a:lnTo>
                  <a:pt x="25400" y="76200"/>
                </a:lnTo>
                <a:lnTo>
                  <a:pt x="42333" y="93133"/>
                </a:lnTo>
                <a:lnTo>
                  <a:pt x="59266" y="110066"/>
                </a:lnTo>
                <a:lnTo>
                  <a:pt x="76200" y="127000"/>
                </a:lnTo>
                <a:lnTo>
                  <a:pt x="93133" y="143933"/>
                </a:lnTo>
                <a:lnTo>
                  <a:pt x="110066" y="160866"/>
                </a:lnTo>
                <a:lnTo>
                  <a:pt x="127000" y="177800"/>
                </a:lnTo>
                <a:lnTo>
                  <a:pt x="135466" y="194733"/>
                </a:lnTo>
                <a:lnTo>
                  <a:pt x="135466" y="203200"/>
                </a:lnTo>
                <a:lnTo>
                  <a:pt x="143933" y="211666"/>
                </a:lnTo>
                <a:lnTo>
                  <a:pt x="143933" y="228600"/>
                </a:lnTo>
                <a:lnTo>
                  <a:pt x="135466" y="228600"/>
                </a:lnTo>
                <a:lnTo>
                  <a:pt x="127000" y="237066"/>
                </a:lnTo>
                <a:lnTo>
                  <a:pt x="127000" y="237066"/>
                </a:lnTo>
                <a:lnTo>
                  <a:pt x="118533" y="237066"/>
                </a:lnTo>
                <a:lnTo>
                  <a:pt x="101600" y="237066"/>
                </a:lnTo>
                <a:lnTo>
                  <a:pt x="93133" y="228600"/>
                </a:lnTo>
                <a:lnTo>
                  <a:pt x="84666" y="220133"/>
                </a:lnTo>
                <a:lnTo>
                  <a:pt x="76200" y="203200"/>
                </a:lnTo>
                <a:lnTo>
                  <a:pt x="67733" y="194733"/>
                </a:lnTo>
                <a:lnTo>
                  <a:pt x="67733" y="177800"/>
                </a:lnTo>
                <a:lnTo>
                  <a:pt x="59266" y="152400"/>
                </a:lnTo>
                <a:lnTo>
                  <a:pt x="59266" y="135466"/>
                </a:lnTo>
                <a:lnTo>
                  <a:pt x="67733" y="118533"/>
                </a:lnTo>
                <a:lnTo>
                  <a:pt x="67733" y="101600"/>
                </a:lnTo>
                <a:lnTo>
                  <a:pt x="76200" y="76200"/>
                </a:lnTo>
                <a:lnTo>
                  <a:pt x="84666" y="67733"/>
                </a:lnTo>
                <a:lnTo>
                  <a:pt x="93133" y="59266"/>
                </a:lnTo>
                <a:lnTo>
                  <a:pt x="101600" y="50800"/>
                </a:lnTo>
                <a:lnTo>
                  <a:pt x="118533" y="42333"/>
                </a:lnTo>
                <a:lnTo>
                  <a:pt x="127000" y="42333"/>
                </a:lnTo>
                <a:lnTo>
                  <a:pt x="135466" y="42333"/>
                </a:lnTo>
                <a:lnTo>
                  <a:pt x="135466" y="42333"/>
                </a:lnTo>
                <a:lnTo>
                  <a:pt x="143933" y="42333"/>
                </a:lnTo>
                <a:lnTo>
                  <a:pt x="143933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335867" y="4411133"/>
            <a:ext cx="16934" cy="152401"/>
          </a:xfrm>
          <a:custGeom>
            <a:avLst/>
            <a:gdLst/>
            <a:ahLst/>
            <a:cxnLst/>
            <a:rect l="0" t="0" r="0" b="0"/>
            <a:pathLst>
              <a:path w="16934" h="152401">
                <a:moveTo>
                  <a:pt x="0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16933" y="84667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454400" y="4284133"/>
            <a:ext cx="118534" cy="16935"/>
          </a:xfrm>
          <a:custGeom>
            <a:avLst/>
            <a:gdLst/>
            <a:ahLst/>
            <a:cxnLst/>
            <a:rect l="0" t="0" r="0" b="0"/>
            <a:pathLst>
              <a:path w="118534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657600" y="4207933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25400" y="93134"/>
                </a:lnTo>
                <a:lnTo>
                  <a:pt x="25400" y="118534"/>
                </a:lnTo>
                <a:lnTo>
                  <a:pt x="33867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94734"/>
                </a:lnTo>
                <a:lnTo>
                  <a:pt x="33867" y="211667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657600" y="3996267"/>
            <a:ext cx="287868" cy="550334"/>
          </a:xfrm>
          <a:custGeom>
            <a:avLst/>
            <a:gdLst/>
            <a:ahLst/>
            <a:cxnLst/>
            <a:rect l="0" t="0" r="0" b="0"/>
            <a:pathLst>
              <a:path w="287868" h="5503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16933"/>
                </a:lnTo>
                <a:lnTo>
                  <a:pt x="59267" y="25400"/>
                </a:lnTo>
                <a:lnTo>
                  <a:pt x="84667" y="50800"/>
                </a:lnTo>
                <a:lnTo>
                  <a:pt x="110067" y="67733"/>
                </a:lnTo>
                <a:lnTo>
                  <a:pt x="135467" y="93133"/>
                </a:lnTo>
                <a:lnTo>
                  <a:pt x="169333" y="127000"/>
                </a:lnTo>
                <a:lnTo>
                  <a:pt x="194733" y="160866"/>
                </a:lnTo>
                <a:lnTo>
                  <a:pt x="228600" y="194733"/>
                </a:lnTo>
                <a:lnTo>
                  <a:pt x="254000" y="237066"/>
                </a:lnTo>
                <a:lnTo>
                  <a:pt x="270933" y="270933"/>
                </a:lnTo>
                <a:lnTo>
                  <a:pt x="279400" y="321733"/>
                </a:lnTo>
                <a:lnTo>
                  <a:pt x="287867" y="355600"/>
                </a:lnTo>
                <a:lnTo>
                  <a:pt x="287867" y="397933"/>
                </a:lnTo>
                <a:lnTo>
                  <a:pt x="279400" y="431800"/>
                </a:lnTo>
                <a:lnTo>
                  <a:pt x="270933" y="465666"/>
                </a:lnTo>
                <a:lnTo>
                  <a:pt x="254000" y="499533"/>
                </a:lnTo>
                <a:lnTo>
                  <a:pt x="237067" y="524933"/>
                </a:lnTo>
                <a:lnTo>
                  <a:pt x="237067" y="524933"/>
                </a:lnTo>
                <a:lnTo>
                  <a:pt x="211667" y="550333"/>
                </a:lnTo>
                <a:lnTo>
                  <a:pt x="211667" y="550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41867" y="4665133"/>
            <a:ext cx="211667" cy="364068"/>
          </a:xfrm>
          <a:custGeom>
            <a:avLst/>
            <a:gdLst/>
            <a:ahLst/>
            <a:cxnLst/>
            <a:rect l="0" t="0" r="0" b="0"/>
            <a:pathLst>
              <a:path w="211667" h="3640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67734"/>
                </a:lnTo>
                <a:lnTo>
                  <a:pt x="33866" y="84667"/>
                </a:lnTo>
                <a:lnTo>
                  <a:pt x="42333" y="93134"/>
                </a:lnTo>
                <a:lnTo>
                  <a:pt x="42333" y="110067"/>
                </a:lnTo>
                <a:lnTo>
                  <a:pt x="42333" y="127000"/>
                </a:lnTo>
                <a:lnTo>
                  <a:pt x="50800" y="143934"/>
                </a:lnTo>
                <a:lnTo>
                  <a:pt x="50800" y="160867"/>
                </a:lnTo>
                <a:lnTo>
                  <a:pt x="59266" y="177800"/>
                </a:lnTo>
                <a:lnTo>
                  <a:pt x="59266" y="203200"/>
                </a:lnTo>
                <a:lnTo>
                  <a:pt x="67733" y="220134"/>
                </a:lnTo>
                <a:lnTo>
                  <a:pt x="76200" y="245534"/>
                </a:lnTo>
                <a:lnTo>
                  <a:pt x="76200" y="262467"/>
                </a:lnTo>
                <a:lnTo>
                  <a:pt x="84666" y="279400"/>
                </a:lnTo>
                <a:lnTo>
                  <a:pt x="93133" y="304800"/>
                </a:lnTo>
                <a:lnTo>
                  <a:pt x="93133" y="313267"/>
                </a:lnTo>
                <a:lnTo>
                  <a:pt x="101600" y="330200"/>
                </a:lnTo>
                <a:lnTo>
                  <a:pt x="110066" y="338667"/>
                </a:lnTo>
                <a:lnTo>
                  <a:pt x="118533" y="355600"/>
                </a:lnTo>
                <a:lnTo>
                  <a:pt x="118533" y="355600"/>
                </a:lnTo>
                <a:lnTo>
                  <a:pt x="127000" y="364067"/>
                </a:lnTo>
                <a:lnTo>
                  <a:pt x="135466" y="364067"/>
                </a:lnTo>
                <a:lnTo>
                  <a:pt x="135466" y="364067"/>
                </a:lnTo>
                <a:lnTo>
                  <a:pt x="135466" y="364067"/>
                </a:lnTo>
                <a:lnTo>
                  <a:pt x="143933" y="364067"/>
                </a:lnTo>
                <a:lnTo>
                  <a:pt x="143933" y="355600"/>
                </a:lnTo>
                <a:lnTo>
                  <a:pt x="143933" y="347134"/>
                </a:lnTo>
                <a:lnTo>
                  <a:pt x="152400" y="338667"/>
                </a:lnTo>
                <a:lnTo>
                  <a:pt x="152400" y="321734"/>
                </a:lnTo>
                <a:lnTo>
                  <a:pt x="160866" y="313267"/>
                </a:lnTo>
                <a:lnTo>
                  <a:pt x="160866" y="296334"/>
                </a:lnTo>
                <a:lnTo>
                  <a:pt x="169333" y="270934"/>
                </a:lnTo>
                <a:lnTo>
                  <a:pt x="169333" y="254000"/>
                </a:lnTo>
                <a:lnTo>
                  <a:pt x="177800" y="237067"/>
                </a:lnTo>
                <a:lnTo>
                  <a:pt x="177800" y="220134"/>
                </a:lnTo>
                <a:lnTo>
                  <a:pt x="186266" y="203200"/>
                </a:lnTo>
                <a:lnTo>
                  <a:pt x="186266" y="194734"/>
                </a:lnTo>
                <a:lnTo>
                  <a:pt x="194733" y="177800"/>
                </a:lnTo>
                <a:lnTo>
                  <a:pt x="194733" y="160867"/>
                </a:lnTo>
                <a:lnTo>
                  <a:pt x="194733" y="152400"/>
                </a:lnTo>
                <a:lnTo>
                  <a:pt x="203200" y="135467"/>
                </a:lnTo>
                <a:lnTo>
                  <a:pt x="203200" y="127000"/>
                </a:lnTo>
                <a:lnTo>
                  <a:pt x="211666" y="127000"/>
                </a:lnTo>
                <a:lnTo>
                  <a:pt x="211666" y="118534"/>
                </a:lnTo>
                <a:lnTo>
                  <a:pt x="211666" y="110067"/>
                </a:lnTo>
                <a:lnTo>
                  <a:pt x="211666" y="110067"/>
                </a:lnTo>
                <a:lnTo>
                  <a:pt x="211666" y="101600"/>
                </a:lnTo>
                <a:lnTo>
                  <a:pt x="211666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95867" y="4809067"/>
            <a:ext cx="211667" cy="245534"/>
          </a:xfrm>
          <a:custGeom>
            <a:avLst/>
            <a:gdLst/>
            <a:ahLst/>
            <a:cxnLst/>
            <a:rect l="0" t="0" r="0" b="0"/>
            <a:pathLst>
              <a:path w="211667" h="245534">
                <a:moveTo>
                  <a:pt x="0" y="50800"/>
                </a:moveTo>
                <a:lnTo>
                  <a:pt x="8466" y="59266"/>
                </a:lnTo>
                <a:lnTo>
                  <a:pt x="8466" y="76200"/>
                </a:lnTo>
                <a:lnTo>
                  <a:pt x="16933" y="84666"/>
                </a:lnTo>
                <a:lnTo>
                  <a:pt x="25400" y="93133"/>
                </a:lnTo>
                <a:lnTo>
                  <a:pt x="25400" y="101600"/>
                </a:lnTo>
                <a:lnTo>
                  <a:pt x="33866" y="101600"/>
                </a:lnTo>
                <a:lnTo>
                  <a:pt x="42333" y="101600"/>
                </a:lnTo>
                <a:lnTo>
                  <a:pt x="50800" y="110066"/>
                </a:lnTo>
                <a:lnTo>
                  <a:pt x="67733" y="101600"/>
                </a:lnTo>
                <a:lnTo>
                  <a:pt x="84666" y="101600"/>
                </a:lnTo>
                <a:lnTo>
                  <a:pt x="101600" y="93133"/>
                </a:lnTo>
                <a:lnTo>
                  <a:pt x="118533" y="84666"/>
                </a:lnTo>
                <a:lnTo>
                  <a:pt x="135466" y="84666"/>
                </a:lnTo>
                <a:lnTo>
                  <a:pt x="152400" y="76200"/>
                </a:lnTo>
                <a:lnTo>
                  <a:pt x="160866" y="67733"/>
                </a:lnTo>
                <a:lnTo>
                  <a:pt x="177800" y="59266"/>
                </a:lnTo>
                <a:lnTo>
                  <a:pt x="194733" y="50800"/>
                </a:lnTo>
                <a:lnTo>
                  <a:pt x="194733" y="42333"/>
                </a:lnTo>
                <a:lnTo>
                  <a:pt x="203200" y="33866"/>
                </a:lnTo>
                <a:lnTo>
                  <a:pt x="203200" y="33866"/>
                </a:lnTo>
                <a:lnTo>
                  <a:pt x="203200" y="25400"/>
                </a:lnTo>
                <a:lnTo>
                  <a:pt x="203200" y="16933"/>
                </a:lnTo>
                <a:lnTo>
                  <a:pt x="194733" y="16933"/>
                </a:lnTo>
                <a:lnTo>
                  <a:pt x="194733" y="8466"/>
                </a:lnTo>
                <a:lnTo>
                  <a:pt x="177800" y="8466"/>
                </a:lnTo>
                <a:lnTo>
                  <a:pt x="169333" y="0"/>
                </a:lnTo>
                <a:lnTo>
                  <a:pt x="152400" y="0"/>
                </a:lnTo>
                <a:lnTo>
                  <a:pt x="135466" y="0"/>
                </a:lnTo>
                <a:lnTo>
                  <a:pt x="118533" y="8466"/>
                </a:lnTo>
                <a:lnTo>
                  <a:pt x="101600" y="16933"/>
                </a:lnTo>
                <a:lnTo>
                  <a:pt x="84666" y="16933"/>
                </a:lnTo>
                <a:lnTo>
                  <a:pt x="67733" y="25400"/>
                </a:lnTo>
                <a:lnTo>
                  <a:pt x="50800" y="42333"/>
                </a:lnTo>
                <a:lnTo>
                  <a:pt x="33866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6"/>
                </a:lnTo>
                <a:lnTo>
                  <a:pt x="16933" y="152400"/>
                </a:lnTo>
                <a:lnTo>
                  <a:pt x="25400" y="169333"/>
                </a:lnTo>
                <a:lnTo>
                  <a:pt x="33866" y="186266"/>
                </a:lnTo>
                <a:lnTo>
                  <a:pt x="50800" y="203200"/>
                </a:lnTo>
                <a:lnTo>
                  <a:pt x="67733" y="211666"/>
                </a:lnTo>
                <a:lnTo>
                  <a:pt x="84666" y="228600"/>
                </a:lnTo>
                <a:lnTo>
                  <a:pt x="101600" y="237066"/>
                </a:lnTo>
                <a:lnTo>
                  <a:pt x="127000" y="245533"/>
                </a:lnTo>
                <a:lnTo>
                  <a:pt x="143933" y="245533"/>
                </a:lnTo>
                <a:lnTo>
                  <a:pt x="160866" y="245533"/>
                </a:lnTo>
                <a:lnTo>
                  <a:pt x="186266" y="245533"/>
                </a:lnTo>
                <a:lnTo>
                  <a:pt x="203200" y="237066"/>
                </a:lnTo>
                <a:lnTo>
                  <a:pt x="203200" y="237066"/>
                </a:lnTo>
                <a:lnTo>
                  <a:pt x="211666" y="228600"/>
                </a:lnTo>
                <a:lnTo>
                  <a:pt x="211666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083733" y="4826000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0" y="25400"/>
                </a:moveTo>
                <a:lnTo>
                  <a:pt x="0" y="33867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4" y="169333"/>
                </a:lnTo>
                <a:lnTo>
                  <a:pt x="16934" y="186267"/>
                </a:lnTo>
                <a:lnTo>
                  <a:pt x="16934" y="194733"/>
                </a:lnTo>
                <a:lnTo>
                  <a:pt x="25400" y="211667"/>
                </a:lnTo>
                <a:lnTo>
                  <a:pt x="25400" y="220133"/>
                </a:lnTo>
                <a:lnTo>
                  <a:pt x="33867" y="228600"/>
                </a:lnTo>
                <a:lnTo>
                  <a:pt x="33867" y="228600"/>
                </a:lnTo>
                <a:lnTo>
                  <a:pt x="42334" y="228600"/>
                </a:lnTo>
                <a:lnTo>
                  <a:pt x="42334" y="228600"/>
                </a:lnTo>
                <a:lnTo>
                  <a:pt x="42334" y="228600"/>
                </a:lnTo>
                <a:lnTo>
                  <a:pt x="50800" y="220133"/>
                </a:lnTo>
                <a:lnTo>
                  <a:pt x="50800" y="211667"/>
                </a:lnTo>
                <a:lnTo>
                  <a:pt x="50800" y="194733"/>
                </a:lnTo>
                <a:lnTo>
                  <a:pt x="42334" y="186267"/>
                </a:lnTo>
                <a:lnTo>
                  <a:pt x="42334" y="169333"/>
                </a:lnTo>
                <a:lnTo>
                  <a:pt x="42334" y="152400"/>
                </a:lnTo>
                <a:lnTo>
                  <a:pt x="33867" y="143933"/>
                </a:lnTo>
                <a:lnTo>
                  <a:pt x="33867" y="118533"/>
                </a:lnTo>
                <a:lnTo>
                  <a:pt x="33867" y="110067"/>
                </a:lnTo>
                <a:lnTo>
                  <a:pt x="33867" y="93133"/>
                </a:lnTo>
                <a:lnTo>
                  <a:pt x="42334" y="84667"/>
                </a:lnTo>
                <a:lnTo>
                  <a:pt x="42334" y="67733"/>
                </a:lnTo>
                <a:lnTo>
                  <a:pt x="50800" y="59267"/>
                </a:lnTo>
                <a:lnTo>
                  <a:pt x="59267" y="50800"/>
                </a:lnTo>
                <a:lnTo>
                  <a:pt x="67734" y="42333"/>
                </a:lnTo>
                <a:lnTo>
                  <a:pt x="76200" y="33867"/>
                </a:lnTo>
                <a:lnTo>
                  <a:pt x="84667" y="33867"/>
                </a:lnTo>
                <a:lnTo>
                  <a:pt x="101600" y="25400"/>
                </a:lnTo>
                <a:lnTo>
                  <a:pt x="118534" y="25400"/>
                </a:lnTo>
                <a:lnTo>
                  <a:pt x="127000" y="16933"/>
                </a:lnTo>
                <a:lnTo>
                  <a:pt x="143934" y="8467"/>
                </a:lnTo>
                <a:lnTo>
                  <a:pt x="143934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320800" y="4758267"/>
            <a:ext cx="50801" cy="338667"/>
          </a:xfrm>
          <a:custGeom>
            <a:avLst/>
            <a:gdLst/>
            <a:ahLst/>
            <a:cxnLst/>
            <a:rect l="0" t="0" r="0" b="0"/>
            <a:pathLst>
              <a:path w="50801" h="338667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3" y="186266"/>
                </a:lnTo>
                <a:lnTo>
                  <a:pt x="16933" y="203200"/>
                </a:lnTo>
                <a:lnTo>
                  <a:pt x="16933" y="228600"/>
                </a:lnTo>
                <a:lnTo>
                  <a:pt x="25400" y="254000"/>
                </a:lnTo>
                <a:lnTo>
                  <a:pt x="25400" y="270933"/>
                </a:lnTo>
                <a:lnTo>
                  <a:pt x="33867" y="296333"/>
                </a:lnTo>
                <a:lnTo>
                  <a:pt x="42333" y="304800"/>
                </a:lnTo>
                <a:lnTo>
                  <a:pt x="42333" y="321733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8666"/>
                </a:lnTo>
                <a:lnTo>
                  <a:pt x="50800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278467" y="49445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16934"/>
                </a:lnTo>
                <a:lnTo>
                  <a:pt x="42333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498600" y="4910667"/>
            <a:ext cx="25401" cy="118534"/>
          </a:xfrm>
          <a:custGeom>
            <a:avLst/>
            <a:gdLst/>
            <a:ahLst/>
            <a:cxnLst/>
            <a:rect l="0" t="0" r="0" b="0"/>
            <a:pathLst>
              <a:path w="25401" h="118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10066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515533" y="4826000"/>
            <a:ext cx="16935" cy="33868"/>
          </a:xfrm>
          <a:custGeom>
            <a:avLst/>
            <a:gdLst/>
            <a:ahLst/>
            <a:cxnLst/>
            <a:rect l="0" t="0" r="0" b="0"/>
            <a:pathLst>
              <a:path w="16935" h="33868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617133" y="4868333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93134" y="0"/>
                </a:moveTo>
                <a:lnTo>
                  <a:pt x="93134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33867"/>
                </a:lnTo>
                <a:lnTo>
                  <a:pt x="93134" y="33867"/>
                </a:lnTo>
                <a:lnTo>
                  <a:pt x="84667" y="42334"/>
                </a:lnTo>
                <a:lnTo>
                  <a:pt x="76200" y="42334"/>
                </a:lnTo>
                <a:lnTo>
                  <a:pt x="67734" y="50800"/>
                </a:lnTo>
                <a:lnTo>
                  <a:pt x="50800" y="50800"/>
                </a:lnTo>
                <a:lnTo>
                  <a:pt x="42334" y="59267"/>
                </a:lnTo>
                <a:lnTo>
                  <a:pt x="25400" y="67734"/>
                </a:lnTo>
                <a:lnTo>
                  <a:pt x="16934" y="76200"/>
                </a:lnTo>
                <a:lnTo>
                  <a:pt x="8467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25400" y="135467"/>
                </a:lnTo>
                <a:lnTo>
                  <a:pt x="33867" y="152400"/>
                </a:lnTo>
                <a:lnTo>
                  <a:pt x="50800" y="169334"/>
                </a:lnTo>
                <a:lnTo>
                  <a:pt x="76200" y="177800"/>
                </a:lnTo>
                <a:lnTo>
                  <a:pt x="93134" y="186267"/>
                </a:lnTo>
                <a:lnTo>
                  <a:pt x="110067" y="203200"/>
                </a:lnTo>
                <a:lnTo>
                  <a:pt x="135467" y="203200"/>
                </a:lnTo>
                <a:lnTo>
                  <a:pt x="143934" y="211667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60867" y="203200"/>
                </a:lnTo>
                <a:lnTo>
                  <a:pt x="1608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769533" y="4910667"/>
            <a:ext cx="118535" cy="152401"/>
          </a:xfrm>
          <a:custGeom>
            <a:avLst/>
            <a:gdLst/>
            <a:ahLst/>
            <a:cxnLst/>
            <a:rect l="0" t="0" r="0" b="0"/>
            <a:pathLst>
              <a:path w="118535" h="152401">
                <a:moveTo>
                  <a:pt x="33867" y="76200"/>
                </a:moveTo>
                <a:lnTo>
                  <a:pt x="42334" y="84666"/>
                </a:lnTo>
                <a:lnTo>
                  <a:pt x="42334" y="84666"/>
                </a:lnTo>
                <a:lnTo>
                  <a:pt x="50800" y="84666"/>
                </a:lnTo>
                <a:lnTo>
                  <a:pt x="50800" y="84666"/>
                </a:lnTo>
                <a:lnTo>
                  <a:pt x="59267" y="76200"/>
                </a:lnTo>
                <a:lnTo>
                  <a:pt x="67734" y="76200"/>
                </a:lnTo>
                <a:lnTo>
                  <a:pt x="84667" y="67733"/>
                </a:lnTo>
                <a:lnTo>
                  <a:pt x="93134" y="67733"/>
                </a:lnTo>
                <a:lnTo>
                  <a:pt x="101600" y="59266"/>
                </a:lnTo>
                <a:lnTo>
                  <a:pt x="110067" y="59266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33866"/>
                </a:lnTo>
                <a:lnTo>
                  <a:pt x="101600" y="25400"/>
                </a:lnTo>
                <a:lnTo>
                  <a:pt x="93134" y="16933"/>
                </a:lnTo>
                <a:lnTo>
                  <a:pt x="84667" y="8466"/>
                </a:lnTo>
                <a:lnTo>
                  <a:pt x="67734" y="0"/>
                </a:lnTo>
                <a:lnTo>
                  <a:pt x="59267" y="0"/>
                </a:lnTo>
                <a:lnTo>
                  <a:pt x="42334" y="0"/>
                </a:lnTo>
                <a:lnTo>
                  <a:pt x="33867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6"/>
                </a:lnTo>
                <a:lnTo>
                  <a:pt x="16934" y="118533"/>
                </a:lnTo>
                <a:lnTo>
                  <a:pt x="33867" y="135466"/>
                </a:lnTo>
                <a:lnTo>
                  <a:pt x="50800" y="143933"/>
                </a:lnTo>
                <a:lnTo>
                  <a:pt x="59267" y="152400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8534" y="152400"/>
                </a:lnTo>
                <a:lnTo>
                  <a:pt x="118534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955800" y="4893733"/>
            <a:ext cx="152401" cy="211668"/>
          </a:xfrm>
          <a:custGeom>
            <a:avLst/>
            <a:gdLst/>
            <a:ahLst/>
            <a:cxnLst/>
            <a:rect l="0" t="0" r="0" b="0"/>
            <a:pathLst>
              <a:path w="152401" h="211668">
                <a:moveTo>
                  <a:pt x="76200" y="16934"/>
                </a:moveTo>
                <a:lnTo>
                  <a:pt x="76200" y="16934"/>
                </a:lnTo>
                <a:lnTo>
                  <a:pt x="67733" y="8467"/>
                </a:lnTo>
                <a:lnTo>
                  <a:pt x="67733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16933" y="50800"/>
                </a:lnTo>
                <a:lnTo>
                  <a:pt x="33867" y="59267"/>
                </a:lnTo>
                <a:lnTo>
                  <a:pt x="50800" y="76200"/>
                </a:lnTo>
                <a:lnTo>
                  <a:pt x="67733" y="93134"/>
                </a:lnTo>
                <a:lnTo>
                  <a:pt x="93133" y="110067"/>
                </a:lnTo>
                <a:lnTo>
                  <a:pt x="110067" y="127000"/>
                </a:lnTo>
                <a:lnTo>
                  <a:pt x="127000" y="143934"/>
                </a:lnTo>
                <a:lnTo>
                  <a:pt x="143933" y="152400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43933" y="186267"/>
                </a:lnTo>
                <a:lnTo>
                  <a:pt x="143933" y="194734"/>
                </a:lnTo>
                <a:lnTo>
                  <a:pt x="127000" y="203200"/>
                </a:lnTo>
                <a:lnTo>
                  <a:pt x="118533" y="203200"/>
                </a:lnTo>
                <a:lnTo>
                  <a:pt x="101600" y="203200"/>
                </a:lnTo>
                <a:lnTo>
                  <a:pt x="84667" y="211667"/>
                </a:lnTo>
                <a:lnTo>
                  <a:pt x="67733" y="203200"/>
                </a:lnTo>
                <a:lnTo>
                  <a:pt x="59267" y="203200"/>
                </a:lnTo>
                <a:lnTo>
                  <a:pt x="42333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194734"/>
                </a:lnTo>
                <a:lnTo>
                  <a:pt x="33867" y="194734"/>
                </a:lnTo>
                <a:lnTo>
                  <a:pt x="42333" y="186267"/>
                </a:lnTo>
                <a:lnTo>
                  <a:pt x="42333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226733" y="49191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269067" y="5029200"/>
            <a:ext cx="8467" cy="33868"/>
          </a:xfrm>
          <a:custGeom>
            <a:avLst/>
            <a:gdLst/>
            <a:ahLst/>
            <a:cxnLst/>
            <a:rect l="0" t="0" r="0" b="0"/>
            <a:pathLst>
              <a:path w="8467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16467" y="3437467"/>
            <a:ext cx="685801" cy="33867"/>
          </a:xfrm>
          <a:custGeom>
            <a:avLst/>
            <a:gdLst/>
            <a:ahLst/>
            <a:cxnLst/>
            <a:rect l="0" t="0" r="0" b="0"/>
            <a:pathLst>
              <a:path w="685801" h="33867">
                <a:moveTo>
                  <a:pt x="0" y="25400"/>
                </a:moveTo>
                <a:lnTo>
                  <a:pt x="8466" y="25400"/>
                </a:lnTo>
                <a:lnTo>
                  <a:pt x="25400" y="25400"/>
                </a:lnTo>
                <a:lnTo>
                  <a:pt x="42333" y="16933"/>
                </a:lnTo>
                <a:lnTo>
                  <a:pt x="67733" y="16933"/>
                </a:lnTo>
                <a:lnTo>
                  <a:pt x="93133" y="16933"/>
                </a:lnTo>
                <a:lnTo>
                  <a:pt x="127000" y="8466"/>
                </a:lnTo>
                <a:lnTo>
                  <a:pt x="169333" y="8466"/>
                </a:lnTo>
                <a:lnTo>
                  <a:pt x="211666" y="8466"/>
                </a:lnTo>
                <a:lnTo>
                  <a:pt x="262466" y="0"/>
                </a:lnTo>
                <a:lnTo>
                  <a:pt x="304800" y="0"/>
                </a:lnTo>
                <a:lnTo>
                  <a:pt x="355600" y="8466"/>
                </a:lnTo>
                <a:lnTo>
                  <a:pt x="406400" y="8466"/>
                </a:lnTo>
                <a:lnTo>
                  <a:pt x="457200" y="8466"/>
                </a:lnTo>
                <a:lnTo>
                  <a:pt x="508000" y="16933"/>
                </a:lnTo>
                <a:lnTo>
                  <a:pt x="558800" y="16933"/>
                </a:lnTo>
                <a:lnTo>
                  <a:pt x="601133" y="25400"/>
                </a:lnTo>
                <a:lnTo>
                  <a:pt x="651933" y="33866"/>
                </a:lnTo>
                <a:lnTo>
                  <a:pt x="651933" y="33866"/>
                </a:lnTo>
                <a:lnTo>
                  <a:pt x="685800" y="33866"/>
                </a:lnTo>
                <a:lnTo>
                  <a:pt x="685800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84200" y="5096933"/>
            <a:ext cx="1549401" cy="50801"/>
          </a:xfrm>
          <a:custGeom>
            <a:avLst/>
            <a:gdLst/>
            <a:ahLst/>
            <a:cxnLst/>
            <a:rect l="0" t="0" r="0" b="0"/>
            <a:pathLst>
              <a:path w="1549401" h="50801">
                <a:moveTo>
                  <a:pt x="25400" y="42334"/>
                </a:moveTo>
                <a:lnTo>
                  <a:pt x="16933" y="50800"/>
                </a:lnTo>
                <a:lnTo>
                  <a:pt x="16933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50800" y="42334"/>
                </a:lnTo>
                <a:lnTo>
                  <a:pt x="76200" y="42334"/>
                </a:lnTo>
                <a:lnTo>
                  <a:pt x="93133" y="42334"/>
                </a:lnTo>
                <a:lnTo>
                  <a:pt x="127000" y="42334"/>
                </a:lnTo>
                <a:lnTo>
                  <a:pt x="152400" y="33867"/>
                </a:lnTo>
                <a:lnTo>
                  <a:pt x="186267" y="33867"/>
                </a:lnTo>
                <a:lnTo>
                  <a:pt x="220133" y="33867"/>
                </a:lnTo>
                <a:lnTo>
                  <a:pt x="254000" y="33867"/>
                </a:lnTo>
                <a:lnTo>
                  <a:pt x="296333" y="33867"/>
                </a:lnTo>
                <a:lnTo>
                  <a:pt x="330200" y="33867"/>
                </a:lnTo>
                <a:lnTo>
                  <a:pt x="372533" y="33867"/>
                </a:lnTo>
                <a:lnTo>
                  <a:pt x="406400" y="33867"/>
                </a:lnTo>
                <a:lnTo>
                  <a:pt x="448733" y="33867"/>
                </a:lnTo>
                <a:lnTo>
                  <a:pt x="491067" y="25400"/>
                </a:lnTo>
                <a:lnTo>
                  <a:pt x="524933" y="25400"/>
                </a:lnTo>
                <a:lnTo>
                  <a:pt x="567267" y="25400"/>
                </a:lnTo>
                <a:lnTo>
                  <a:pt x="609600" y="25400"/>
                </a:lnTo>
                <a:lnTo>
                  <a:pt x="643467" y="25400"/>
                </a:lnTo>
                <a:lnTo>
                  <a:pt x="685800" y="25400"/>
                </a:lnTo>
                <a:lnTo>
                  <a:pt x="728133" y="25400"/>
                </a:lnTo>
                <a:lnTo>
                  <a:pt x="762000" y="16934"/>
                </a:lnTo>
                <a:lnTo>
                  <a:pt x="804333" y="16934"/>
                </a:lnTo>
                <a:lnTo>
                  <a:pt x="846667" y="16934"/>
                </a:lnTo>
                <a:lnTo>
                  <a:pt x="880533" y="16934"/>
                </a:lnTo>
                <a:lnTo>
                  <a:pt x="914400" y="8467"/>
                </a:lnTo>
                <a:lnTo>
                  <a:pt x="956733" y="8467"/>
                </a:lnTo>
                <a:lnTo>
                  <a:pt x="990600" y="8467"/>
                </a:lnTo>
                <a:lnTo>
                  <a:pt x="1032933" y="8467"/>
                </a:lnTo>
                <a:lnTo>
                  <a:pt x="1066800" y="8467"/>
                </a:lnTo>
                <a:lnTo>
                  <a:pt x="1100667" y="0"/>
                </a:lnTo>
                <a:lnTo>
                  <a:pt x="1134533" y="0"/>
                </a:lnTo>
                <a:lnTo>
                  <a:pt x="1176867" y="0"/>
                </a:lnTo>
                <a:lnTo>
                  <a:pt x="1202267" y="0"/>
                </a:lnTo>
                <a:lnTo>
                  <a:pt x="1236133" y="0"/>
                </a:lnTo>
                <a:lnTo>
                  <a:pt x="1278467" y="0"/>
                </a:lnTo>
                <a:lnTo>
                  <a:pt x="1303867" y="0"/>
                </a:lnTo>
                <a:lnTo>
                  <a:pt x="1346200" y="0"/>
                </a:lnTo>
                <a:lnTo>
                  <a:pt x="1380067" y="0"/>
                </a:lnTo>
                <a:lnTo>
                  <a:pt x="1405467" y="8467"/>
                </a:lnTo>
                <a:lnTo>
                  <a:pt x="1439333" y="8467"/>
                </a:lnTo>
                <a:lnTo>
                  <a:pt x="1473200" y="16934"/>
                </a:lnTo>
                <a:lnTo>
                  <a:pt x="1498600" y="25400"/>
                </a:lnTo>
                <a:lnTo>
                  <a:pt x="1524000" y="25400"/>
                </a:lnTo>
                <a:lnTo>
                  <a:pt x="1524000" y="25400"/>
                </a:lnTo>
                <a:lnTo>
                  <a:pt x="1549400" y="25400"/>
                </a:lnTo>
                <a:lnTo>
                  <a:pt x="1549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523067" y="4690533"/>
            <a:ext cx="143934" cy="482601"/>
          </a:xfrm>
          <a:custGeom>
            <a:avLst/>
            <a:gdLst/>
            <a:ahLst/>
            <a:cxnLst/>
            <a:rect l="0" t="0" r="0" b="0"/>
            <a:pathLst>
              <a:path w="143934" h="482601">
                <a:moveTo>
                  <a:pt x="143933" y="8467"/>
                </a:move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6" y="25400"/>
                </a:lnTo>
                <a:lnTo>
                  <a:pt x="101600" y="33867"/>
                </a:lnTo>
                <a:lnTo>
                  <a:pt x="84666" y="50800"/>
                </a:lnTo>
                <a:lnTo>
                  <a:pt x="76200" y="67734"/>
                </a:lnTo>
                <a:lnTo>
                  <a:pt x="59266" y="84667"/>
                </a:lnTo>
                <a:lnTo>
                  <a:pt x="50800" y="101600"/>
                </a:lnTo>
                <a:lnTo>
                  <a:pt x="33866" y="127000"/>
                </a:lnTo>
                <a:lnTo>
                  <a:pt x="25400" y="152400"/>
                </a:lnTo>
                <a:lnTo>
                  <a:pt x="8466" y="177800"/>
                </a:lnTo>
                <a:lnTo>
                  <a:pt x="8466" y="211667"/>
                </a:lnTo>
                <a:lnTo>
                  <a:pt x="0" y="237067"/>
                </a:lnTo>
                <a:lnTo>
                  <a:pt x="0" y="270934"/>
                </a:lnTo>
                <a:lnTo>
                  <a:pt x="0" y="304800"/>
                </a:lnTo>
                <a:lnTo>
                  <a:pt x="8466" y="338667"/>
                </a:lnTo>
                <a:lnTo>
                  <a:pt x="16933" y="381000"/>
                </a:lnTo>
                <a:lnTo>
                  <a:pt x="33866" y="414867"/>
                </a:lnTo>
                <a:lnTo>
                  <a:pt x="50800" y="448734"/>
                </a:lnTo>
                <a:lnTo>
                  <a:pt x="50800" y="448734"/>
                </a:lnTo>
                <a:lnTo>
                  <a:pt x="67733" y="482600"/>
                </a:lnTo>
                <a:lnTo>
                  <a:pt x="67733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844800" y="4699000"/>
            <a:ext cx="296334" cy="406401"/>
          </a:xfrm>
          <a:custGeom>
            <a:avLst/>
            <a:gdLst/>
            <a:ahLst/>
            <a:cxnLst/>
            <a:rect l="0" t="0" r="0" b="0"/>
            <a:pathLst>
              <a:path w="296334" h="4064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0067"/>
                </a:lnTo>
                <a:lnTo>
                  <a:pt x="25400" y="127000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94733"/>
                </a:lnTo>
                <a:lnTo>
                  <a:pt x="42333" y="220133"/>
                </a:lnTo>
                <a:lnTo>
                  <a:pt x="42333" y="237067"/>
                </a:lnTo>
                <a:lnTo>
                  <a:pt x="42333" y="262467"/>
                </a:lnTo>
                <a:lnTo>
                  <a:pt x="42333" y="287867"/>
                </a:lnTo>
                <a:lnTo>
                  <a:pt x="50800" y="304800"/>
                </a:lnTo>
                <a:lnTo>
                  <a:pt x="50800" y="321733"/>
                </a:lnTo>
                <a:lnTo>
                  <a:pt x="50800" y="338667"/>
                </a:lnTo>
                <a:lnTo>
                  <a:pt x="59267" y="355600"/>
                </a:lnTo>
                <a:lnTo>
                  <a:pt x="59267" y="364067"/>
                </a:lnTo>
                <a:lnTo>
                  <a:pt x="59267" y="372533"/>
                </a:lnTo>
                <a:lnTo>
                  <a:pt x="59267" y="381000"/>
                </a:lnTo>
                <a:lnTo>
                  <a:pt x="59267" y="381000"/>
                </a:lnTo>
                <a:lnTo>
                  <a:pt x="59267" y="381000"/>
                </a:lnTo>
                <a:lnTo>
                  <a:pt x="59267" y="381000"/>
                </a:lnTo>
                <a:lnTo>
                  <a:pt x="59267" y="381000"/>
                </a:lnTo>
                <a:lnTo>
                  <a:pt x="59267" y="372533"/>
                </a:lnTo>
                <a:lnTo>
                  <a:pt x="50800" y="364067"/>
                </a:lnTo>
                <a:lnTo>
                  <a:pt x="50800" y="355600"/>
                </a:lnTo>
                <a:lnTo>
                  <a:pt x="42333" y="338667"/>
                </a:lnTo>
                <a:lnTo>
                  <a:pt x="42333" y="321733"/>
                </a:lnTo>
                <a:lnTo>
                  <a:pt x="42333" y="304800"/>
                </a:lnTo>
                <a:lnTo>
                  <a:pt x="33867" y="287867"/>
                </a:lnTo>
                <a:lnTo>
                  <a:pt x="25400" y="270933"/>
                </a:lnTo>
                <a:lnTo>
                  <a:pt x="25400" y="254000"/>
                </a:lnTo>
                <a:lnTo>
                  <a:pt x="25400" y="237067"/>
                </a:lnTo>
                <a:lnTo>
                  <a:pt x="33867" y="220133"/>
                </a:lnTo>
                <a:lnTo>
                  <a:pt x="42333" y="211667"/>
                </a:lnTo>
                <a:lnTo>
                  <a:pt x="50800" y="194733"/>
                </a:lnTo>
                <a:lnTo>
                  <a:pt x="59267" y="186267"/>
                </a:lnTo>
                <a:lnTo>
                  <a:pt x="67733" y="177800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18533" y="169333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0867" y="177800"/>
                </a:lnTo>
                <a:lnTo>
                  <a:pt x="177800" y="186267"/>
                </a:lnTo>
                <a:lnTo>
                  <a:pt x="186267" y="194733"/>
                </a:lnTo>
                <a:lnTo>
                  <a:pt x="203200" y="203200"/>
                </a:lnTo>
                <a:lnTo>
                  <a:pt x="211667" y="220133"/>
                </a:lnTo>
                <a:lnTo>
                  <a:pt x="220133" y="228600"/>
                </a:lnTo>
                <a:lnTo>
                  <a:pt x="228600" y="245533"/>
                </a:lnTo>
                <a:lnTo>
                  <a:pt x="237067" y="262467"/>
                </a:lnTo>
                <a:lnTo>
                  <a:pt x="245533" y="279400"/>
                </a:lnTo>
                <a:lnTo>
                  <a:pt x="245533" y="296333"/>
                </a:lnTo>
                <a:lnTo>
                  <a:pt x="254000" y="313267"/>
                </a:lnTo>
                <a:lnTo>
                  <a:pt x="262467" y="330200"/>
                </a:lnTo>
                <a:lnTo>
                  <a:pt x="262467" y="347133"/>
                </a:lnTo>
                <a:lnTo>
                  <a:pt x="262467" y="364067"/>
                </a:lnTo>
                <a:lnTo>
                  <a:pt x="270933" y="372533"/>
                </a:lnTo>
                <a:lnTo>
                  <a:pt x="270933" y="389467"/>
                </a:lnTo>
                <a:lnTo>
                  <a:pt x="279400" y="397933"/>
                </a:lnTo>
                <a:lnTo>
                  <a:pt x="287867" y="406400"/>
                </a:lnTo>
                <a:lnTo>
                  <a:pt x="287867" y="406400"/>
                </a:lnTo>
                <a:lnTo>
                  <a:pt x="287867" y="406400"/>
                </a:lnTo>
                <a:lnTo>
                  <a:pt x="296333" y="406400"/>
                </a:lnTo>
                <a:lnTo>
                  <a:pt x="296333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251200" y="4707467"/>
            <a:ext cx="33868" cy="152401"/>
          </a:xfrm>
          <a:custGeom>
            <a:avLst/>
            <a:gdLst/>
            <a:ahLst/>
            <a:cxnLst/>
            <a:rect l="0" t="0" r="0" b="0"/>
            <a:pathLst>
              <a:path w="33868" h="152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93133"/>
                </a:lnTo>
                <a:lnTo>
                  <a:pt x="25400" y="110066"/>
                </a:lnTo>
                <a:lnTo>
                  <a:pt x="33867" y="118533"/>
                </a:lnTo>
                <a:lnTo>
                  <a:pt x="33867" y="127000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3183467" y="4783667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8466" y="8466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3268133" y="49530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3488267" y="4809067"/>
            <a:ext cx="304801" cy="254001"/>
          </a:xfrm>
          <a:custGeom>
            <a:avLst/>
            <a:gdLst/>
            <a:ahLst/>
            <a:cxnLst/>
            <a:rect l="0" t="0" r="0" b="0"/>
            <a:pathLst>
              <a:path w="304801" h="254001">
                <a:moveTo>
                  <a:pt x="127000" y="110066"/>
                </a:moveTo>
                <a:lnTo>
                  <a:pt x="127000" y="110066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27000" y="93133"/>
                </a:lnTo>
                <a:lnTo>
                  <a:pt x="127000" y="93133"/>
                </a:lnTo>
                <a:lnTo>
                  <a:pt x="127000" y="84666"/>
                </a:lnTo>
                <a:lnTo>
                  <a:pt x="135466" y="76200"/>
                </a:lnTo>
                <a:lnTo>
                  <a:pt x="135466" y="76200"/>
                </a:lnTo>
                <a:lnTo>
                  <a:pt x="135466" y="67733"/>
                </a:lnTo>
                <a:lnTo>
                  <a:pt x="135466" y="59266"/>
                </a:lnTo>
                <a:lnTo>
                  <a:pt x="127000" y="42333"/>
                </a:lnTo>
                <a:lnTo>
                  <a:pt x="127000" y="33866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0066" y="8466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42333"/>
                </a:lnTo>
                <a:lnTo>
                  <a:pt x="16933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6" y="194733"/>
                </a:lnTo>
                <a:lnTo>
                  <a:pt x="42333" y="203200"/>
                </a:lnTo>
                <a:lnTo>
                  <a:pt x="59266" y="211666"/>
                </a:lnTo>
                <a:lnTo>
                  <a:pt x="67733" y="211666"/>
                </a:lnTo>
                <a:lnTo>
                  <a:pt x="76200" y="211666"/>
                </a:lnTo>
                <a:lnTo>
                  <a:pt x="84666" y="203200"/>
                </a:lnTo>
                <a:lnTo>
                  <a:pt x="93133" y="194733"/>
                </a:lnTo>
                <a:lnTo>
                  <a:pt x="110066" y="186266"/>
                </a:lnTo>
                <a:lnTo>
                  <a:pt x="118533" y="177800"/>
                </a:lnTo>
                <a:lnTo>
                  <a:pt x="127000" y="160866"/>
                </a:lnTo>
                <a:lnTo>
                  <a:pt x="127000" y="152400"/>
                </a:lnTo>
                <a:lnTo>
                  <a:pt x="135466" y="135466"/>
                </a:lnTo>
                <a:lnTo>
                  <a:pt x="135466" y="118533"/>
                </a:lnTo>
                <a:lnTo>
                  <a:pt x="143933" y="110066"/>
                </a:lnTo>
                <a:lnTo>
                  <a:pt x="143933" y="93133"/>
                </a:lnTo>
                <a:lnTo>
                  <a:pt x="143933" y="84666"/>
                </a:lnTo>
                <a:lnTo>
                  <a:pt x="152400" y="76200"/>
                </a:lnTo>
                <a:lnTo>
                  <a:pt x="152400" y="67733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9266"/>
                </a:lnTo>
                <a:lnTo>
                  <a:pt x="152400" y="59266"/>
                </a:lnTo>
                <a:lnTo>
                  <a:pt x="143933" y="67733"/>
                </a:lnTo>
                <a:lnTo>
                  <a:pt x="143933" y="76200"/>
                </a:lnTo>
                <a:lnTo>
                  <a:pt x="143933" y="84666"/>
                </a:lnTo>
                <a:lnTo>
                  <a:pt x="152400" y="101600"/>
                </a:lnTo>
                <a:lnTo>
                  <a:pt x="152400" y="110066"/>
                </a:lnTo>
                <a:lnTo>
                  <a:pt x="160866" y="127000"/>
                </a:lnTo>
                <a:lnTo>
                  <a:pt x="169333" y="143933"/>
                </a:lnTo>
                <a:lnTo>
                  <a:pt x="169333" y="160866"/>
                </a:lnTo>
                <a:lnTo>
                  <a:pt x="177800" y="177800"/>
                </a:lnTo>
                <a:lnTo>
                  <a:pt x="186266" y="194733"/>
                </a:lnTo>
                <a:lnTo>
                  <a:pt x="194733" y="203200"/>
                </a:lnTo>
                <a:lnTo>
                  <a:pt x="203200" y="220133"/>
                </a:lnTo>
                <a:lnTo>
                  <a:pt x="211666" y="228600"/>
                </a:lnTo>
                <a:lnTo>
                  <a:pt x="228600" y="237066"/>
                </a:lnTo>
                <a:lnTo>
                  <a:pt x="237066" y="245533"/>
                </a:lnTo>
                <a:lnTo>
                  <a:pt x="245533" y="245533"/>
                </a:lnTo>
                <a:lnTo>
                  <a:pt x="254000" y="254000"/>
                </a:lnTo>
                <a:lnTo>
                  <a:pt x="270933" y="254000"/>
                </a:lnTo>
                <a:lnTo>
                  <a:pt x="279400" y="254000"/>
                </a:lnTo>
                <a:lnTo>
                  <a:pt x="287866" y="245533"/>
                </a:lnTo>
                <a:lnTo>
                  <a:pt x="296333" y="245533"/>
                </a:lnTo>
                <a:lnTo>
                  <a:pt x="296333" y="245533"/>
                </a:lnTo>
                <a:lnTo>
                  <a:pt x="304800" y="245533"/>
                </a:lnTo>
                <a:lnTo>
                  <a:pt x="30480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3843867" y="5012267"/>
            <a:ext cx="42334" cy="186267"/>
          </a:xfrm>
          <a:custGeom>
            <a:avLst/>
            <a:gdLst/>
            <a:ahLst/>
            <a:cxnLst/>
            <a:rect l="0" t="0" r="0" b="0"/>
            <a:pathLst>
              <a:path w="42334" h="186267">
                <a:moveTo>
                  <a:pt x="0" y="0"/>
                </a:moveTo>
                <a:lnTo>
                  <a:pt x="0" y="0"/>
                </a:lnTo>
                <a:lnTo>
                  <a:pt x="8466" y="8466"/>
                </a:lnTo>
                <a:lnTo>
                  <a:pt x="8466" y="25400"/>
                </a:lnTo>
                <a:lnTo>
                  <a:pt x="16933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33866" y="84666"/>
                </a:lnTo>
                <a:lnTo>
                  <a:pt x="33866" y="101600"/>
                </a:lnTo>
                <a:lnTo>
                  <a:pt x="33866" y="118533"/>
                </a:lnTo>
                <a:lnTo>
                  <a:pt x="42333" y="127000"/>
                </a:lnTo>
                <a:lnTo>
                  <a:pt x="42333" y="143933"/>
                </a:lnTo>
                <a:lnTo>
                  <a:pt x="42333" y="152400"/>
                </a:lnTo>
                <a:lnTo>
                  <a:pt x="42333" y="169333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86266"/>
                </a:lnTo>
                <a:lnTo>
                  <a:pt x="33866" y="186266"/>
                </a:lnTo>
                <a:lnTo>
                  <a:pt x="25400" y="186266"/>
                </a:lnTo>
                <a:lnTo>
                  <a:pt x="25400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3979333" y="4741333"/>
            <a:ext cx="42335" cy="338668"/>
          </a:xfrm>
          <a:custGeom>
            <a:avLst/>
            <a:gdLst/>
            <a:ahLst/>
            <a:cxnLst/>
            <a:rect l="0" t="0" r="0" b="0"/>
            <a:pathLst>
              <a:path w="42335" h="3386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16934" y="186267"/>
                </a:lnTo>
                <a:lnTo>
                  <a:pt x="16934" y="203200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79400"/>
                </a:lnTo>
                <a:lnTo>
                  <a:pt x="33867" y="296334"/>
                </a:lnTo>
                <a:lnTo>
                  <a:pt x="33867" y="313267"/>
                </a:lnTo>
                <a:lnTo>
                  <a:pt x="42334" y="321734"/>
                </a:lnTo>
                <a:lnTo>
                  <a:pt x="42334" y="330200"/>
                </a:lnTo>
                <a:lnTo>
                  <a:pt x="42334" y="338667"/>
                </a:lnTo>
                <a:lnTo>
                  <a:pt x="42334" y="338667"/>
                </a:lnTo>
                <a:lnTo>
                  <a:pt x="42334" y="338667"/>
                </a:lnTo>
                <a:lnTo>
                  <a:pt x="42334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987800" y="4834467"/>
            <a:ext cx="186268" cy="186267"/>
          </a:xfrm>
          <a:custGeom>
            <a:avLst/>
            <a:gdLst/>
            <a:ahLst/>
            <a:cxnLst/>
            <a:rect l="0" t="0" r="0" b="0"/>
            <a:pathLst>
              <a:path w="186268" h="186267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8466"/>
                </a:lnTo>
                <a:lnTo>
                  <a:pt x="152400" y="8466"/>
                </a:lnTo>
                <a:lnTo>
                  <a:pt x="143933" y="8466"/>
                </a:lnTo>
                <a:lnTo>
                  <a:pt x="135467" y="16933"/>
                </a:lnTo>
                <a:lnTo>
                  <a:pt x="118533" y="16933"/>
                </a:lnTo>
                <a:lnTo>
                  <a:pt x="110067" y="16933"/>
                </a:lnTo>
                <a:lnTo>
                  <a:pt x="93133" y="25400"/>
                </a:lnTo>
                <a:lnTo>
                  <a:pt x="76200" y="33866"/>
                </a:lnTo>
                <a:lnTo>
                  <a:pt x="59267" y="33866"/>
                </a:lnTo>
                <a:lnTo>
                  <a:pt x="42333" y="42333"/>
                </a:lnTo>
                <a:lnTo>
                  <a:pt x="25400" y="42333"/>
                </a:lnTo>
                <a:lnTo>
                  <a:pt x="16933" y="50800"/>
                </a:lnTo>
                <a:lnTo>
                  <a:pt x="8467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7" y="84666"/>
                </a:lnTo>
                <a:lnTo>
                  <a:pt x="16933" y="93133"/>
                </a:lnTo>
                <a:lnTo>
                  <a:pt x="25400" y="110066"/>
                </a:lnTo>
                <a:lnTo>
                  <a:pt x="42333" y="127000"/>
                </a:lnTo>
                <a:lnTo>
                  <a:pt x="59267" y="143933"/>
                </a:lnTo>
                <a:lnTo>
                  <a:pt x="76200" y="152400"/>
                </a:lnTo>
                <a:lnTo>
                  <a:pt x="101600" y="160866"/>
                </a:lnTo>
                <a:lnTo>
                  <a:pt x="118533" y="177800"/>
                </a:lnTo>
                <a:lnTo>
                  <a:pt x="135467" y="186266"/>
                </a:lnTo>
                <a:lnTo>
                  <a:pt x="160867" y="186266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86267" y="186266"/>
                </a:lnTo>
                <a:lnTo>
                  <a:pt x="186267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4174067" y="4715933"/>
            <a:ext cx="135467" cy="431801"/>
          </a:xfrm>
          <a:custGeom>
            <a:avLst/>
            <a:gdLst/>
            <a:ahLst/>
            <a:cxnLst/>
            <a:rect l="0" t="0" r="0" b="0"/>
            <a:pathLst>
              <a:path w="135467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16934"/>
                </a:lnTo>
                <a:lnTo>
                  <a:pt x="33866" y="33867"/>
                </a:lnTo>
                <a:lnTo>
                  <a:pt x="42333" y="42334"/>
                </a:lnTo>
                <a:lnTo>
                  <a:pt x="59266" y="67734"/>
                </a:lnTo>
                <a:lnTo>
                  <a:pt x="76200" y="101600"/>
                </a:lnTo>
                <a:lnTo>
                  <a:pt x="93133" y="127000"/>
                </a:lnTo>
                <a:lnTo>
                  <a:pt x="110066" y="160867"/>
                </a:lnTo>
                <a:lnTo>
                  <a:pt x="118533" y="194734"/>
                </a:lnTo>
                <a:lnTo>
                  <a:pt x="135466" y="237067"/>
                </a:lnTo>
                <a:lnTo>
                  <a:pt x="135466" y="270934"/>
                </a:lnTo>
                <a:lnTo>
                  <a:pt x="135466" y="304800"/>
                </a:lnTo>
                <a:lnTo>
                  <a:pt x="127000" y="347134"/>
                </a:lnTo>
                <a:lnTo>
                  <a:pt x="110066" y="381000"/>
                </a:lnTo>
                <a:lnTo>
                  <a:pt x="84666" y="414867"/>
                </a:lnTo>
                <a:lnTo>
                  <a:pt x="84666" y="414867"/>
                </a:lnTo>
                <a:lnTo>
                  <a:pt x="59266" y="431800"/>
                </a:lnTo>
                <a:lnTo>
                  <a:pt x="59266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617133" y="5223933"/>
            <a:ext cx="93135" cy="406401"/>
          </a:xfrm>
          <a:custGeom>
            <a:avLst/>
            <a:gdLst/>
            <a:ahLst/>
            <a:cxnLst/>
            <a:rect l="0" t="0" r="0" b="0"/>
            <a:pathLst>
              <a:path w="93135" h="406401">
                <a:moveTo>
                  <a:pt x="93134" y="0"/>
                </a:moveTo>
                <a:lnTo>
                  <a:pt x="93134" y="0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84667" y="16934"/>
                </a:lnTo>
                <a:lnTo>
                  <a:pt x="84667" y="16934"/>
                </a:lnTo>
                <a:lnTo>
                  <a:pt x="76200" y="16934"/>
                </a:lnTo>
                <a:lnTo>
                  <a:pt x="67734" y="25400"/>
                </a:lnTo>
                <a:lnTo>
                  <a:pt x="59267" y="33867"/>
                </a:lnTo>
                <a:lnTo>
                  <a:pt x="50800" y="50800"/>
                </a:lnTo>
                <a:lnTo>
                  <a:pt x="42334" y="59267"/>
                </a:lnTo>
                <a:lnTo>
                  <a:pt x="42334" y="76200"/>
                </a:lnTo>
                <a:lnTo>
                  <a:pt x="33867" y="93134"/>
                </a:lnTo>
                <a:lnTo>
                  <a:pt x="25400" y="110067"/>
                </a:lnTo>
                <a:lnTo>
                  <a:pt x="16934" y="135467"/>
                </a:lnTo>
                <a:lnTo>
                  <a:pt x="8467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8467" y="287867"/>
                </a:lnTo>
                <a:lnTo>
                  <a:pt x="16934" y="313267"/>
                </a:lnTo>
                <a:lnTo>
                  <a:pt x="25400" y="338667"/>
                </a:lnTo>
                <a:lnTo>
                  <a:pt x="33867" y="355600"/>
                </a:lnTo>
                <a:lnTo>
                  <a:pt x="42334" y="372534"/>
                </a:lnTo>
                <a:lnTo>
                  <a:pt x="59267" y="389467"/>
                </a:lnTo>
                <a:lnTo>
                  <a:pt x="59267" y="389467"/>
                </a:lnTo>
                <a:lnTo>
                  <a:pt x="76200" y="406400"/>
                </a:lnTo>
                <a:lnTo>
                  <a:pt x="76200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803400" y="5325533"/>
            <a:ext cx="186268" cy="245535"/>
          </a:xfrm>
          <a:custGeom>
            <a:avLst/>
            <a:gdLst/>
            <a:ahLst/>
            <a:cxnLst/>
            <a:rect l="0" t="0" r="0" b="0"/>
            <a:pathLst>
              <a:path w="186268" h="2455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18534"/>
                </a:lnTo>
                <a:lnTo>
                  <a:pt x="16933" y="118534"/>
                </a:lnTo>
                <a:lnTo>
                  <a:pt x="25400" y="118534"/>
                </a:lnTo>
                <a:lnTo>
                  <a:pt x="33867" y="110067"/>
                </a:lnTo>
                <a:lnTo>
                  <a:pt x="50800" y="110067"/>
                </a:lnTo>
                <a:lnTo>
                  <a:pt x="67733" y="110067"/>
                </a:lnTo>
                <a:lnTo>
                  <a:pt x="76200" y="110067"/>
                </a:lnTo>
                <a:lnTo>
                  <a:pt x="101600" y="118534"/>
                </a:lnTo>
                <a:lnTo>
                  <a:pt x="110067" y="127000"/>
                </a:lnTo>
                <a:lnTo>
                  <a:pt x="127000" y="127000"/>
                </a:lnTo>
                <a:lnTo>
                  <a:pt x="143933" y="135467"/>
                </a:lnTo>
                <a:lnTo>
                  <a:pt x="160867" y="143934"/>
                </a:lnTo>
                <a:lnTo>
                  <a:pt x="169333" y="160867"/>
                </a:lnTo>
                <a:lnTo>
                  <a:pt x="177800" y="169334"/>
                </a:lnTo>
                <a:lnTo>
                  <a:pt x="186267" y="177800"/>
                </a:lnTo>
                <a:lnTo>
                  <a:pt x="186267" y="194734"/>
                </a:lnTo>
                <a:lnTo>
                  <a:pt x="186267" y="203200"/>
                </a:lnTo>
                <a:lnTo>
                  <a:pt x="177800" y="211667"/>
                </a:lnTo>
                <a:lnTo>
                  <a:pt x="177800" y="220134"/>
                </a:lnTo>
                <a:lnTo>
                  <a:pt x="169333" y="228600"/>
                </a:lnTo>
                <a:lnTo>
                  <a:pt x="160867" y="237067"/>
                </a:lnTo>
                <a:lnTo>
                  <a:pt x="152400" y="245534"/>
                </a:lnTo>
                <a:lnTo>
                  <a:pt x="135467" y="245534"/>
                </a:lnTo>
                <a:lnTo>
                  <a:pt x="118533" y="245534"/>
                </a:lnTo>
                <a:lnTo>
                  <a:pt x="101600" y="245534"/>
                </a:lnTo>
                <a:lnTo>
                  <a:pt x="84667" y="245534"/>
                </a:lnTo>
                <a:lnTo>
                  <a:pt x="76200" y="237067"/>
                </a:lnTo>
                <a:lnTo>
                  <a:pt x="76200" y="237067"/>
                </a:lnTo>
                <a:lnTo>
                  <a:pt x="59267" y="237067"/>
                </a:lnTo>
                <a:lnTo>
                  <a:pt x="59267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803400" y="52916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60867" y="8466"/>
                </a:lnTo>
                <a:lnTo>
                  <a:pt x="1608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108200" y="5300133"/>
            <a:ext cx="25401" cy="84668"/>
          </a:xfrm>
          <a:custGeom>
            <a:avLst/>
            <a:gdLst/>
            <a:ahLst/>
            <a:cxnLst/>
            <a:rect l="0" t="0" r="0" b="0"/>
            <a:pathLst>
              <a:path w="25401" h="846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42334"/>
                </a:lnTo>
                <a:lnTo>
                  <a:pt x="25400" y="50800"/>
                </a:lnTo>
                <a:lnTo>
                  <a:pt x="25400" y="67734"/>
                </a:lnTo>
                <a:lnTo>
                  <a:pt x="25400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2023533" y="53424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2142067" y="5511800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2336800" y="5308600"/>
            <a:ext cx="237068" cy="270934"/>
          </a:xfrm>
          <a:custGeom>
            <a:avLst/>
            <a:gdLst/>
            <a:ahLst/>
            <a:cxnLst/>
            <a:rect l="0" t="0" r="0" b="0"/>
            <a:pathLst>
              <a:path w="237068" h="270934">
                <a:moveTo>
                  <a:pt x="152400" y="0"/>
                </a:moveTo>
                <a:lnTo>
                  <a:pt x="143933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59267" y="84667"/>
                </a:lnTo>
                <a:lnTo>
                  <a:pt x="67733" y="84667"/>
                </a:lnTo>
                <a:lnTo>
                  <a:pt x="84667" y="76200"/>
                </a:lnTo>
                <a:lnTo>
                  <a:pt x="93133" y="76200"/>
                </a:lnTo>
                <a:lnTo>
                  <a:pt x="101600" y="76200"/>
                </a:lnTo>
                <a:lnTo>
                  <a:pt x="110067" y="76200"/>
                </a:lnTo>
                <a:lnTo>
                  <a:pt x="127000" y="76200"/>
                </a:lnTo>
                <a:lnTo>
                  <a:pt x="135467" y="76200"/>
                </a:lnTo>
                <a:lnTo>
                  <a:pt x="152400" y="76200"/>
                </a:lnTo>
                <a:lnTo>
                  <a:pt x="160867" y="84667"/>
                </a:lnTo>
                <a:lnTo>
                  <a:pt x="177800" y="93133"/>
                </a:lnTo>
                <a:lnTo>
                  <a:pt x="186267" y="101600"/>
                </a:lnTo>
                <a:lnTo>
                  <a:pt x="203200" y="110067"/>
                </a:lnTo>
                <a:lnTo>
                  <a:pt x="211667" y="118533"/>
                </a:lnTo>
                <a:lnTo>
                  <a:pt x="220133" y="127000"/>
                </a:lnTo>
                <a:lnTo>
                  <a:pt x="228600" y="143933"/>
                </a:lnTo>
                <a:lnTo>
                  <a:pt x="228600" y="152400"/>
                </a:lnTo>
                <a:lnTo>
                  <a:pt x="228600" y="169333"/>
                </a:lnTo>
                <a:lnTo>
                  <a:pt x="237067" y="177800"/>
                </a:lnTo>
                <a:lnTo>
                  <a:pt x="237067" y="194733"/>
                </a:lnTo>
                <a:lnTo>
                  <a:pt x="237067" y="211667"/>
                </a:lnTo>
                <a:lnTo>
                  <a:pt x="237067" y="220133"/>
                </a:lnTo>
                <a:lnTo>
                  <a:pt x="228600" y="237067"/>
                </a:lnTo>
                <a:lnTo>
                  <a:pt x="228600" y="245533"/>
                </a:lnTo>
                <a:lnTo>
                  <a:pt x="228600" y="254000"/>
                </a:lnTo>
                <a:lnTo>
                  <a:pt x="211667" y="262467"/>
                </a:lnTo>
                <a:lnTo>
                  <a:pt x="203200" y="262467"/>
                </a:lnTo>
                <a:lnTo>
                  <a:pt x="194733" y="270933"/>
                </a:lnTo>
                <a:lnTo>
                  <a:pt x="177800" y="270933"/>
                </a:lnTo>
                <a:lnTo>
                  <a:pt x="169333" y="270933"/>
                </a:lnTo>
                <a:lnTo>
                  <a:pt x="152400" y="270933"/>
                </a:lnTo>
                <a:lnTo>
                  <a:pt x="135467" y="270933"/>
                </a:lnTo>
                <a:lnTo>
                  <a:pt x="127000" y="262467"/>
                </a:lnTo>
                <a:lnTo>
                  <a:pt x="127000" y="262467"/>
                </a:lnTo>
                <a:lnTo>
                  <a:pt x="118533" y="254000"/>
                </a:lnTo>
                <a:lnTo>
                  <a:pt x="118533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2683933" y="5579533"/>
            <a:ext cx="50801" cy="101601"/>
          </a:xfrm>
          <a:custGeom>
            <a:avLst/>
            <a:gdLst/>
            <a:ahLst/>
            <a:cxnLst/>
            <a:rect l="0" t="0" r="0" b="0"/>
            <a:pathLst>
              <a:path w="50801" h="101601">
                <a:moveTo>
                  <a:pt x="42334" y="0"/>
                </a:moveTo>
                <a:lnTo>
                  <a:pt x="42334" y="8467"/>
                </a:lnTo>
                <a:lnTo>
                  <a:pt x="42334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50800"/>
                </a:lnTo>
                <a:lnTo>
                  <a:pt x="50800" y="67734"/>
                </a:lnTo>
                <a:lnTo>
                  <a:pt x="42334" y="76200"/>
                </a:lnTo>
                <a:lnTo>
                  <a:pt x="42334" y="93134"/>
                </a:lnTo>
                <a:lnTo>
                  <a:pt x="33867" y="101600"/>
                </a:lnTo>
                <a:lnTo>
                  <a:pt x="2540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2802467" y="53848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3056467" y="5325533"/>
            <a:ext cx="42334" cy="194735"/>
          </a:xfrm>
          <a:custGeom>
            <a:avLst/>
            <a:gdLst/>
            <a:ahLst/>
            <a:cxnLst/>
            <a:rect l="0" t="0" r="0" b="0"/>
            <a:pathLst>
              <a:path w="42334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25400" y="135467"/>
                </a:lnTo>
                <a:lnTo>
                  <a:pt x="33866" y="152400"/>
                </a:lnTo>
                <a:lnTo>
                  <a:pt x="33866" y="169334"/>
                </a:lnTo>
                <a:lnTo>
                  <a:pt x="33866" y="177800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94734"/>
                </a:lnTo>
                <a:lnTo>
                  <a:pt x="42333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3124200" y="5223933"/>
            <a:ext cx="186268" cy="397935"/>
          </a:xfrm>
          <a:custGeom>
            <a:avLst/>
            <a:gdLst/>
            <a:ahLst/>
            <a:cxnLst/>
            <a:rect l="0" t="0" r="0" b="0"/>
            <a:pathLst>
              <a:path w="186268" h="397935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33867" y="8467"/>
                </a:lnTo>
                <a:lnTo>
                  <a:pt x="50800" y="25400"/>
                </a:lnTo>
                <a:lnTo>
                  <a:pt x="67733" y="42334"/>
                </a:lnTo>
                <a:lnTo>
                  <a:pt x="93133" y="59267"/>
                </a:lnTo>
                <a:lnTo>
                  <a:pt x="118533" y="93134"/>
                </a:lnTo>
                <a:lnTo>
                  <a:pt x="143933" y="118534"/>
                </a:lnTo>
                <a:lnTo>
                  <a:pt x="160867" y="152400"/>
                </a:lnTo>
                <a:lnTo>
                  <a:pt x="177800" y="194734"/>
                </a:lnTo>
                <a:lnTo>
                  <a:pt x="186267" y="228600"/>
                </a:lnTo>
                <a:lnTo>
                  <a:pt x="186267" y="262467"/>
                </a:lnTo>
                <a:lnTo>
                  <a:pt x="177800" y="296334"/>
                </a:lnTo>
                <a:lnTo>
                  <a:pt x="160867" y="330200"/>
                </a:lnTo>
                <a:lnTo>
                  <a:pt x="143933" y="355600"/>
                </a:lnTo>
                <a:lnTo>
                  <a:pt x="118533" y="372534"/>
                </a:lnTo>
                <a:lnTo>
                  <a:pt x="118533" y="372534"/>
                </a:lnTo>
                <a:lnTo>
                  <a:pt x="101600" y="397934"/>
                </a:lnTo>
                <a:lnTo>
                  <a:pt x="101600" y="397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1083733" y="5647267"/>
            <a:ext cx="143935" cy="524934"/>
          </a:xfrm>
          <a:custGeom>
            <a:avLst/>
            <a:gdLst/>
            <a:ahLst/>
            <a:cxnLst/>
            <a:rect l="0" t="0" r="0" b="0"/>
            <a:pathLst>
              <a:path w="143935" h="524934">
                <a:moveTo>
                  <a:pt x="143934" y="0"/>
                </a:moveTo>
                <a:lnTo>
                  <a:pt x="143934" y="0"/>
                </a:lnTo>
                <a:lnTo>
                  <a:pt x="143934" y="8466"/>
                </a:lnTo>
                <a:lnTo>
                  <a:pt x="135467" y="16933"/>
                </a:lnTo>
                <a:lnTo>
                  <a:pt x="127000" y="25400"/>
                </a:lnTo>
                <a:lnTo>
                  <a:pt x="110067" y="42333"/>
                </a:lnTo>
                <a:lnTo>
                  <a:pt x="101600" y="50800"/>
                </a:lnTo>
                <a:lnTo>
                  <a:pt x="84667" y="67733"/>
                </a:lnTo>
                <a:lnTo>
                  <a:pt x="67734" y="93133"/>
                </a:lnTo>
                <a:lnTo>
                  <a:pt x="59267" y="127000"/>
                </a:lnTo>
                <a:lnTo>
                  <a:pt x="33867" y="152400"/>
                </a:lnTo>
                <a:lnTo>
                  <a:pt x="25400" y="186266"/>
                </a:lnTo>
                <a:lnTo>
                  <a:pt x="16934" y="220133"/>
                </a:lnTo>
                <a:lnTo>
                  <a:pt x="8467" y="262466"/>
                </a:lnTo>
                <a:lnTo>
                  <a:pt x="0" y="296333"/>
                </a:lnTo>
                <a:lnTo>
                  <a:pt x="8467" y="338666"/>
                </a:lnTo>
                <a:lnTo>
                  <a:pt x="8467" y="381000"/>
                </a:lnTo>
                <a:lnTo>
                  <a:pt x="16934" y="414866"/>
                </a:lnTo>
                <a:lnTo>
                  <a:pt x="33867" y="448733"/>
                </a:lnTo>
                <a:lnTo>
                  <a:pt x="50800" y="474133"/>
                </a:lnTo>
                <a:lnTo>
                  <a:pt x="67734" y="499533"/>
                </a:lnTo>
                <a:lnTo>
                  <a:pt x="67734" y="499533"/>
                </a:lnTo>
                <a:lnTo>
                  <a:pt x="93134" y="524933"/>
                </a:lnTo>
                <a:lnTo>
                  <a:pt x="93134" y="524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1295400" y="5875867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59267" y="8466"/>
                </a:moveTo>
                <a:lnTo>
                  <a:pt x="59267" y="16933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42333" y="42333"/>
                </a:lnTo>
                <a:lnTo>
                  <a:pt x="33867" y="50800"/>
                </a:lnTo>
                <a:lnTo>
                  <a:pt x="33867" y="59266"/>
                </a:lnTo>
                <a:lnTo>
                  <a:pt x="25400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0866"/>
                </a:lnTo>
                <a:lnTo>
                  <a:pt x="8467" y="169333"/>
                </a:lnTo>
                <a:lnTo>
                  <a:pt x="8467" y="186266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7" y="211666"/>
                </a:lnTo>
                <a:lnTo>
                  <a:pt x="42333" y="220133"/>
                </a:lnTo>
                <a:lnTo>
                  <a:pt x="59267" y="228600"/>
                </a:lnTo>
                <a:lnTo>
                  <a:pt x="76200" y="228600"/>
                </a:lnTo>
                <a:lnTo>
                  <a:pt x="101600" y="228600"/>
                </a:lnTo>
                <a:lnTo>
                  <a:pt x="118533" y="220133"/>
                </a:lnTo>
                <a:lnTo>
                  <a:pt x="135467" y="220133"/>
                </a:lnTo>
                <a:lnTo>
                  <a:pt x="152400" y="211666"/>
                </a:lnTo>
                <a:lnTo>
                  <a:pt x="169333" y="203200"/>
                </a:lnTo>
                <a:lnTo>
                  <a:pt x="177800" y="194733"/>
                </a:lnTo>
                <a:lnTo>
                  <a:pt x="194733" y="186266"/>
                </a:lnTo>
                <a:lnTo>
                  <a:pt x="194733" y="169333"/>
                </a:lnTo>
                <a:lnTo>
                  <a:pt x="203200" y="152400"/>
                </a:lnTo>
                <a:lnTo>
                  <a:pt x="203200" y="135466"/>
                </a:lnTo>
                <a:lnTo>
                  <a:pt x="203200" y="118533"/>
                </a:lnTo>
                <a:lnTo>
                  <a:pt x="203200" y="101600"/>
                </a:lnTo>
                <a:lnTo>
                  <a:pt x="194733" y="84666"/>
                </a:lnTo>
                <a:lnTo>
                  <a:pt x="194733" y="67733"/>
                </a:lnTo>
                <a:lnTo>
                  <a:pt x="186267" y="50800"/>
                </a:lnTo>
                <a:lnTo>
                  <a:pt x="177800" y="42333"/>
                </a:lnTo>
                <a:lnTo>
                  <a:pt x="160867" y="33866"/>
                </a:lnTo>
                <a:lnTo>
                  <a:pt x="152400" y="16933"/>
                </a:lnTo>
                <a:lnTo>
                  <a:pt x="143933" y="8466"/>
                </a:lnTo>
                <a:lnTo>
                  <a:pt x="127000" y="8466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1608667" y="6146800"/>
            <a:ext cx="25401" cy="118534"/>
          </a:xfrm>
          <a:custGeom>
            <a:avLst/>
            <a:gdLst/>
            <a:ahLst/>
            <a:cxnLst/>
            <a:rect l="0" t="0" r="0" b="0"/>
            <a:pathLst>
              <a:path w="25401" h="118534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3" y="67733"/>
                </a:lnTo>
                <a:lnTo>
                  <a:pt x="16933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1735667" y="6002867"/>
            <a:ext cx="76201" cy="8467"/>
          </a:xfrm>
          <a:custGeom>
            <a:avLst/>
            <a:gdLst/>
            <a:ahLst/>
            <a:cxnLst/>
            <a:rect l="0" t="0" r="0" b="0"/>
            <a:pathLst>
              <a:path w="762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9266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1938867" y="5935133"/>
            <a:ext cx="33867" cy="203201"/>
          </a:xfrm>
          <a:custGeom>
            <a:avLst/>
            <a:gdLst/>
            <a:ahLst/>
            <a:cxnLst/>
            <a:rect l="0" t="0" r="0" b="0"/>
            <a:pathLst>
              <a:path w="33867" h="203201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27000"/>
                </a:lnTo>
                <a:lnTo>
                  <a:pt x="16933" y="143934"/>
                </a:lnTo>
                <a:lnTo>
                  <a:pt x="25400" y="152400"/>
                </a:lnTo>
                <a:lnTo>
                  <a:pt x="25400" y="169334"/>
                </a:lnTo>
                <a:lnTo>
                  <a:pt x="25400" y="186267"/>
                </a:lnTo>
                <a:lnTo>
                  <a:pt x="33866" y="194734"/>
                </a:lnTo>
                <a:lnTo>
                  <a:pt x="33866" y="194734"/>
                </a:lnTo>
                <a:lnTo>
                  <a:pt x="33866" y="194734"/>
                </a:lnTo>
                <a:lnTo>
                  <a:pt x="33866" y="203200"/>
                </a:lnTo>
                <a:lnTo>
                  <a:pt x="338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1989667" y="5740400"/>
            <a:ext cx="152401" cy="541868"/>
          </a:xfrm>
          <a:custGeom>
            <a:avLst/>
            <a:gdLst/>
            <a:ahLst/>
            <a:cxnLst/>
            <a:rect l="0" t="0" r="0" b="0"/>
            <a:pathLst>
              <a:path w="152401" h="541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25400" y="16933"/>
                </a:lnTo>
                <a:lnTo>
                  <a:pt x="33866" y="33867"/>
                </a:lnTo>
                <a:lnTo>
                  <a:pt x="50800" y="50800"/>
                </a:lnTo>
                <a:lnTo>
                  <a:pt x="67733" y="67733"/>
                </a:lnTo>
                <a:lnTo>
                  <a:pt x="84666" y="84667"/>
                </a:lnTo>
                <a:lnTo>
                  <a:pt x="101600" y="110067"/>
                </a:lnTo>
                <a:lnTo>
                  <a:pt x="110066" y="143933"/>
                </a:lnTo>
                <a:lnTo>
                  <a:pt x="127000" y="169333"/>
                </a:lnTo>
                <a:lnTo>
                  <a:pt x="135466" y="203200"/>
                </a:lnTo>
                <a:lnTo>
                  <a:pt x="143933" y="245533"/>
                </a:lnTo>
                <a:lnTo>
                  <a:pt x="152400" y="279400"/>
                </a:lnTo>
                <a:lnTo>
                  <a:pt x="152400" y="313267"/>
                </a:lnTo>
                <a:lnTo>
                  <a:pt x="143933" y="347133"/>
                </a:lnTo>
                <a:lnTo>
                  <a:pt x="143933" y="381000"/>
                </a:lnTo>
                <a:lnTo>
                  <a:pt x="135466" y="406400"/>
                </a:lnTo>
                <a:lnTo>
                  <a:pt x="118533" y="440267"/>
                </a:lnTo>
                <a:lnTo>
                  <a:pt x="110066" y="465667"/>
                </a:lnTo>
                <a:lnTo>
                  <a:pt x="101600" y="491067"/>
                </a:lnTo>
                <a:lnTo>
                  <a:pt x="93133" y="516467"/>
                </a:lnTo>
                <a:lnTo>
                  <a:pt x="76200" y="533400"/>
                </a:lnTo>
                <a:lnTo>
                  <a:pt x="76200" y="533400"/>
                </a:lnTo>
                <a:lnTo>
                  <a:pt x="76200" y="541867"/>
                </a:lnTo>
                <a:lnTo>
                  <a:pt x="76200" y="541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2463800" y="5952067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93133" y="8466"/>
                </a:moveTo>
                <a:lnTo>
                  <a:pt x="93133" y="8466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33866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67733"/>
                </a:lnTo>
                <a:lnTo>
                  <a:pt x="93133" y="84666"/>
                </a:lnTo>
                <a:lnTo>
                  <a:pt x="101600" y="101600"/>
                </a:lnTo>
                <a:lnTo>
                  <a:pt x="101600" y="118533"/>
                </a:lnTo>
                <a:lnTo>
                  <a:pt x="101600" y="143933"/>
                </a:lnTo>
                <a:lnTo>
                  <a:pt x="101600" y="160866"/>
                </a:lnTo>
                <a:lnTo>
                  <a:pt x="101600" y="169333"/>
                </a:lnTo>
                <a:lnTo>
                  <a:pt x="110067" y="186266"/>
                </a:lnTo>
                <a:lnTo>
                  <a:pt x="110067" y="194733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01600" y="194733"/>
                </a:lnTo>
                <a:lnTo>
                  <a:pt x="101600" y="177800"/>
                </a:lnTo>
                <a:lnTo>
                  <a:pt x="93133" y="160866"/>
                </a:lnTo>
                <a:lnTo>
                  <a:pt x="84667" y="143933"/>
                </a:lnTo>
                <a:lnTo>
                  <a:pt x="84667" y="127000"/>
                </a:lnTo>
                <a:lnTo>
                  <a:pt x="76200" y="110066"/>
                </a:lnTo>
                <a:lnTo>
                  <a:pt x="67733" y="84666"/>
                </a:lnTo>
                <a:lnTo>
                  <a:pt x="59267" y="76200"/>
                </a:lnTo>
                <a:lnTo>
                  <a:pt x="50800" y="59266"/>
                </a:lnTo>
                <a:lnTo>
                  <a:pt x="42333" y="42333"/>
                </a:lnTo>
                <a:lnTo>
                  <a:pt x="25400" y="33866"/>
                </a:lnTo>
                <a:lnTo>
                  <a:pt x="25400" y="25400"/>
                </a:lnTo>
                <a:lnTo>
                  <a:pt x="16933" y="16933"/>
                </a:lnTo>
                <a:lnTo>
                  <a:pt x="8467" y="8466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59266"/>
                </a:lnTo>
                <a:lnTo>
                  <a:pt x="25400" y="67733"/>
                </a:lnTo>
                <a:lnTo>
                  <a:pt x="33867" y="84666"/>
                </a:lnTo>
                <a:lnTo>
                  <a:pt x="50800" y="93133"/>
                </a:lnTo>
                <a:lnTo>
                  <a:pt x="67733" y="101600"/>
                </a:lnTo>
                <a:lnTo>
                  <a:pt x="76200" y="110066"/>
                </a:lnTo>
                <a:lnTo>
                  <a:pt x="93133" y="118533"/>
                </a:lnTo>
                <a:lnTo>
                  <a:pt x="110067" y="127000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60867" y="127000"/>
                </a:lnTo>
                <a:lnTo>
                  <a:pt x="169333" y="118533"/>
                </a:lnTo>
                <a:lnTo>
                  <a:pt x="169333" y="118533"/>
                </a:lnTo>
                <a:lnTo>
                  <a:pt x="186267" y="110066"/>
                </a:lnTo>
                <a:lnTo>
                  <a:pt x="186267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2819400" y="5833533"/>
            <a:ext cx="143934" cy="491068"/>
          </a:xfrm>
          <a:custGeom>
            <a:avLst/>
            <a:gdLst/>
            <a:ahLst/>
            <a:cxnLst/>
            <a:rect l="0" t="0" r="0" b="0"/>
            <a:pathLst>
              <a:path w="143934" h="491068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59267" y="33867"/>
                </a:lnTo>
                <a:lnTo>
                  <a:pt x="50800" y="42334"/>
                </a:lnTo>
                <a:lnTo>
                  <a:pt x="42333" y="59267"/>
                </a:lnTo>
                <a:lnTo>
                  <a:pt x="33867" y="76200"/>
                </a:lnTo>
                <a:lnTo>
                  <a:pt x="33867" y="93134"/>
                </a:lnTo>
                <a:lnTo>
                  <a:pt x="25400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9400"/>
                </a:lnTo>
                <a:lnTo>
                  <a:pt x="16933" y="313267"/>
                </a:lnTo>
                <a:lnTo>
                  <a:pt x="25400" y="338667"/>
                </a:lnTo>
                <a:lnTo>
                  <a:pt x="33867" y="372534"/>
                </a:lnTo>
                <a:lnTo>
                  <a:pt x="42333" y="397934"/>
                </a:lnTo>
                <a:lnTo>
                  <a:pt x="50800" y="414867"/>
                </a:lnTo>
                <a:lnTo>
                  <a:pt x="67733" y="440267"/>
                </a:lnTo>
                <a:lnTo>
                  <a:pt x="84667" y="457200"/>
                </a:lnTo>
                <a:lnTo>
                  <a:pt x="101600" y="474134"/>
                </a:lnTo>
                <a:lnTo>
                  <a:pt x="118533" y="491067"/>
                </a:lnTo>
                <a:lnTo>
                  <a:pt x="135467" y="491067"/>
                </a:lnTo>
                <a:lnTo>
                  <a:pt x="135467" y="491067"/>
                </a:lnTo>
                <a:lnTo>
                  <a:pt x="143933" y="491067"/>
                </a:lnTo>
                <a:lnTo>
                  <a:pt x="143933" y="491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3090333" y="6011333"/>
            <a:ext cx="33868" cy="254001"/>
          </a:xfrm>
          <a:custGeom>
            <a:avLst/>
            <a:gdLst/>
            <a:ahLst/>
            <a:cxnLst/>
            <a:rect l="0" t="0" r="0" b="0"/>
            <a:pathLst>
              <a:path w="33868" h="254001">
                <a:moveTo>
                  <a:pt x="25400" y="0"/>
                </a:moveTo>
                <a:lnTo>
                  <a:pt x="25400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8467" y="220134"/>
                </a:lnTo>
                <a:lnTo>
                  <a:pt x="16934" y="237067"/>
                </a:lnTo>
                <a:lnTo>
                  <a:pt x="16934" y="245534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3191933" y="6011333"/>
            <a:ext cx="110068" cy="254001"/>
          </a:xfrm>
          <a:custGeom>
            <a:avLst/>
            <a:gdLst/>
            <a:ahLst/>
            <a:cxnLst/>
            <a:rect l="0" t="0" r="0" b="0"/>
            <a:pathLst>
              <a:path w="110068" h="254001">
                <a:moveTo>
                  <a:pt x="16934" y="59267"/>
                </a:moveTo>
                <a:lnTo>
                  <a:pt x="25400" y="59267"/>
                </a:lnTo>
                <a:lnTo>
                  <a:pt x="25400" y="59267"/>
                </a:lnTo>
                <a:lnTo>
                  <a:pt x="25400" y="67734"/>
                </a:lnTo>
                <a:lnTo>
                  <a:pt x="25400" y="67734"/>
                </a:lnTo>
                <a:lnTo>
                  <a:pt x="16934" y="67734"/>
                </a:lnTo>
                <a:lnTo>
                  <a:pt x="16934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8467" y="211667"/>
                </a:lnTo>
                <a:lnTo>
                  <a:pt x="16934" y="220134"/>
                </a:lnTo>
                <a:lnTo>
                  <a:pt x="25400" y="228600"/>
                </a:lnTo>
                <a:lnTo>
                  <a:pt x="33867" y="237067"/>
                </a:lnTo>
                <a:lnTo>
                  <a:pt x="42334" y="245534"/>
                </a:lnTo>
                <a:lnTo>
                  <a:pt x="59267" y="254000"/>
                </a:lnTo>
                <a:lnTo>
                  <a:pt x="67734" y="245534"/>
                </a:lnTo>
                <a:lnTo>
                  <a:pt x="76200" y="245534"/>
                </a:lnTo>
                <a:lnTo>
                  <a:pt x="93134" y="237067"/>
                </a:lnTo>
                <a:lnTo>
                  <a:pt x="101600" y="220134"/>
                </a:lnTo>
                <a:lnTo>
                  <a:pt x="101600" y="211667"/>
                </a:lnTo>
                <a:lnTo>
                  <a:pt x="110067" y="186267"/>
                </a:lnTo>
                <a:lnTo>
                  <a:pt x="110067" y="169334"/>
                </a:lnTo>
                <a:lnTo>
                  <a:pt x="110067" y="143934"/>
                </a:lnTo>
                <a:lnTo>
                  <a:pt x="110067" y="127000"/>
                </a:lnTo>
                <a:lnTo>
                  <a:pt x="101600" y="101600"/>
                </a:lnTo>
                <a:lnTo>
                  <a:pt x="93134" y="84667"/>
                </a:lnTo>
                <a:lnTo>
                  <a:pt x="84667" y="67734"/>
                </a:lnTo>
                <a:lnTo>
                  <a:pt x="76200" y="50800"/>
                </a:lnTo>
                <a:lnTo>
                  <a:pt x="67734" y="33867"/>
                </a:lnTo>
                <a:lnTo>
                  <a:pt x="59267" y="25400"/>
                </a:lnTo>
                <a:lnTo>
                  <a:pt x="42334" y="16934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3378200" y="6265333"/>
            <a:ext cx="50801" cy="160868"/>
          </a:xfrm>
          <a:custGeom>
            <a:avLst/>
            <a:gdLst/>
            <a:ahLst/>
            <a:cxnLst/>
            <a:rect l="0" t="0" r="0" b="0"/>
            <a:pathLst>
              <a:path w="50801" h="160868">
                <a:moveTo>
                  <a:pt x="50800" y="0"/>
                </a:moveTo>
                <a:lnTo>
                  <a:pt x="50800" y="8467"/>
                </a:lnTo>
                <a:lnTo>
                  <a:pt x="50800" y="16934"/>
                </a:lnTo>
                <a:lnTo>
                  <a:pt x="42333" y="33867"/>
                </a:lnTo>
                <a:lnTo>
                  <a:pt x="42333" y="50800"/>
                </a:lnTo>
                <a:lnTo>
                  <a:pt x="42333" y="59267"/>
                </a:lnTo>
                <a:lnTo>
                  <a:pt x="42333" y="67734"/>
                </a:lnTo>
                <a:lnTo>
                  <a:pt x="42333" y="84667"/>
                </a:lnTo>
                <a:lnTo>
                  <a:pt x="42333" y="101600"/>
                </a:lnTo>
                <a:lnTo>
                  <a:pt x="33867" y="110067"/>
                </a:lnTo>
                <a:lnTo>
                  <a:pt x="33867" y="127000"/>
                </a:lnTo>
                <a:lnTo>
                  <a:pt x="33867" y="135467"/>
                </a:lnTo>
                <a:lnTo>
                  <a:pt x="25400" y="152400"/>
                </a:lnTo>
                <a:lnTo>
                  <a:pt x="16933" y="152400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3471333" y="6146800"/>
            <a:ext cx="127001" cy="33868"/>
          </a:xfrm>
          <a:custGeom>
            <a:avLst/>
            <a:gdLst/>
            <a:ahLst/>
            <a:cxnLst/>
            <a:rect l="0" t="0" r="0" b="0"/>
            <a:pathLst>
              <a:path w="127001" h="33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3649133" y="6045200"/>
            <a:ext cx="16935" cy="228601"/>
          </a:xfrm>
          <a:custGeom>
            <a:avLst/>
            <a:gdLst/>
            <a:ahLst/>
            <a:cxnLst/>
            <a:rect l="0" t="0" r="0" b="0"/>
            <a:pathLst>
              <a:path w="16935" h="2286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3598333" y="5757333"/>
            <a:ext cx="262468" cy="728135"/>
          </a:xfrm>
          <a:custGeom>
            <a:avLst/>
            <a:gdLst/>
            <a:ahLst/>
            <a:cxnLst/>
            <a:rect l="0" t="0" r="0" b="0"/>
            <a:pathLst>
              <a:path w="262468" h="728135">
                <a:moveTo>
                  <a:pt x="33867" y="0"/>
                </a:moveTo>
                <a:lnTo>
                  <a:pt x="42334" y="0"/>
                </a:lnTo>
                <a:lnTo>
                  <a:pt x="50800" y="8467"/>
                </a:lnTo>
                <a:lnTo>
                  <a:pt x="59267" y="25400"/>
                </a:lnTo>
                <a:lnTo>
                  <a:pt x="76200" y="42334"/>
                </a:lnTo>
                <a:lnTo>
                  <a:pt x="93134" y="67734"/>
                </a:lnTo>
                <a:lnTo>
                  <a:pt x="118534" y="93134"/>
                </a:lnTo>
                <a:lnTo>
                  <a:pt x="143934" y="127000"/>
                </a:lnTo>
                <a:lnTo>
                  <a:pt x="169334" y="169334"/>
                </a:lnTo>
                <a:lnTo>
                  <a:pt x="194734" y="220134"/>
                </a:lnTo>
                <a:lnTo>
                  <a:pt x="220134" y="270934"/>
                </a:lnTo>
                <a:lnTo>
                  <a:pt x="237067" y="321734"/>
                </a:lnTo>
                <a:lnTo>
                  <a:pt x="254000" y="381000"/>
                </a:lnTo>
                <a:lnTo>
                  <a:pt x="262467" y="431800"/>
                </a:lnTo>
                <a:lnTo>
                  <a:pt x="254000" y="482600"/>
                </a:lnTo>
                <a:lnTo>
                  <a:pt x="245534" y="533400"/>
                </a:lnTo>
                <a:lnTo>
                  <a:pt x="220134" y="584200"/>
                </a:lnTo>
                <a:lnTo>
                  <a:pt x="194734" y="626534"/>
                </a:lnTo>
                <a:lnTo>
                  <a:pt x="152400" y="660400"/>
                </a:lnTo>
                <a:lnTo>
                  <a:pt x="110067" y="694267"/>
                </a:lnTo>
                <a:lnTo>
                  <a:pt x="50800" y="711200"/>
                </a:lnTo>
                <a:lnTo>
                  <a:pt x="50800" y="711200"/>
                </a:lnTo>
                <a:lnTo>
                  <a:pt x="0" y="728134"/>
                </a:lnTo>
                <a:lnTo>
                  <a:pt x="0" y="728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4749800" y="3640667"/>
            <a:ext cx="211668" cy="338667"/>
          </a:xfrm>
          <a:custGeom>
            <a:avLst/>
            <a:gdLst/>
            <a:ahLst/>
            <a:cxnLst/>
            <a:rect l="0" t="0" r="0" b="0"/>
            <a:pathLst>
              <a:path w="211668" h="338667">
                <a:moveTo>
                  <a:pt x="143933" y="101600"/>
                </a:moveTo>
                <a:lnTo>
                  <a:pt x="143933" y="101600"/>
                </a:lnTo>
                <a:lnTo>
                  <a:pt x="143933" y="110066"/>
                </a:lnTo>
                <a:lnTo>
                  <a:pt x="135467" y="110066"/>
                </a:lnTo>
                <a:lnTo>
                  <a:pt x="135467" y="110066"/>
                </a:lnTo>
                <a:lnTo>
                  <a:pt x="135467" y="110066"/>
                </a:lnTo>
                <a:lnTo>
                  <a:pt x="135467" y="101600"/>
                </a:lnTo>
                <a:lnTo>
                  <a:pt x="135467" y="93133"/>
                </a:lnTo>
                <a:lnTo>
                  <a:pt x="135467" y="84666"/>
                </a:lnTo>
                <a:lnTo>
                  <a:pt x="135467" y="76200"/>
                </a:lnTo>
                <a:lnTo>
                  <a:pt x="135467" y="59266"/>
                </a:lnTo>
                <a:lnTo>
                  <a:pt x="127000" y="50800"/>
                </a:lnTo>
                <a:lnTo>
                  <a:pt x="127000" y="33866"/>
                </a:lnTo>
                <a:lnTo>
                  <a:pt x="118533" y="25400"/>
                </a:lnTo>
                <a:lnTo>
                  <a:pt x="110067" y="16933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3" y="42333"/>
                </a:lnTo>
                <a:lnTo>
                  <a:pt x="25400" y="59266"/>
                </a:lnTo>
                <a:lnTo>
                  <a:pt x="16933" y="84666"/>
                </a:lnTo>
                <a:lnTo>
                  <a:pt x="8467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8467" y="237066"/>
                </a:lnTo>
                <a:lnTo>
                  <a:pt x="16933" y="262466"/>
                </a:lnTo>
                <a:lnTo>
                  <a:pt x="25400" y="279400"/>
                </a:lnTo>
                <a:lnTo>
                  <a:pt x="33867" y="287866"/>
                </a:lnTo>
                <a:lnTo>
                  <a:pt x="50800" y="304800"/>
                </a:lnTo>
                <a:lnTo>
                  <a:pt x="59267" y="313266"/>
                </a:lnTo>
                <a:lnTo>
                  <a:pt x="76200" y="313266"/>
                </a:lnTo>
                <a:lnTo>
                  <a:pt x="84667" y="321733"/>
                </a:lnTo>
                <a:lnTo>
                  <a:pt x="101600" y="313266"/>
                </a:lnTo>
                <a:lnTo>
                  <a:pt x="110067" y="304800"/>
                </a:lnTo>
                <a:lnTo>
                  <a:pt x="118533" y="296333"/>
                </a:lnTo>
                <a:lnTo>
                  <a:pt x="118533" y="287866"/>
                </a:lnTo>
                <a:lnTo>
                  <a:pt x="127000" y="270933"/>
                </a:lnTo>
                <a:lnTo>
                  <a:pt x="127000" y="245533"/>
                </a:lnTo>
                <a:lnTo>
                  <a:pt x="127000" y="228600"/>
                </a:lnTo>
                <a:lnTo>
                  <a:pt x="135467" y="203200"/>
                </a:lnTo>
                <a:lnTo>
                  <a:pt x="127000" y="186266"/>
                </a:lnTo>
                <a:lnTo>
                  <a:pt x="127000" y="169333"/>
                </a:lnTo>
                <a:lnTo>
                  <a:pt x="127000" y="152400"/>
                </a:lnTo>
                <a:lnTo>
                  <a:pt x="135467" y="135466"/>
                </a:lnTo>
                <a:lnTo>
                  <a:pt x="135467" y="118533"/>
                </a:lnTo>
                <a:lnTo>
                  <a:pt x="135467" y="110066"/>
                </a:lnTo>
                <a:lnTo>
                  <a:pt x="135467" y="110066"/>
                </a:lnTo>
                <a:lnTo>
                  <a:pt x="135467" y="110066"/>
                </a:lnTo>
                <a:lnTo>
                  <a:pt x="135467" y="110066"/>
                </a:lnTo>
                <a:lnTo>
                  <a:pt x="135467" y="110066"/>
                </a:lnTo>
                <a:lnTo>
                  <a:pt x="135467" y="110066"/>
                </a:lnTo>
                <a:lnTo>
                  <a:pt x="135467" y="118533"/>
                </a:lnTo>
                <a:lnTo>
                  <a:pt x="135467" y="143933"/>
                </a:lnTo>
                <a:lnTo>
                  <a:pt x="135467" y="160866"/>
                </a:lnTo>
                <a:lnTo>
                  <a:pt x="135467" y="186266"/>
                </a:lnTo>
                <a:lnTo>
                  <a:pt x="143933" y="211666"/>
                </a:lnTo>
                <a:lnTo>
                  <a:pt x="152400" y="237066"/>
                </a:lnTo>
                <a:lnTo>
                  <a:pt x="152400" y="262466"/>
                </a:lnTo>
                <a:lnTo>
                  <a:pt x="160867" y="279400"/>
                </a:lnTo>
                <a:lnTo>
                  <a:pt x="169333" y="296333"/>
                </a:lnTo>
                <a:lnTo>
                  <a:pt x="169333" y="313266"/>
                </a:lnTo>
                <a:lnTo>
                  <a:pt x="177800" y="321733"/>
                </a:lnTo>
                <a:lnTo>
                  <a:pt x="186267" y="330200"/>
                </a:lnTo>
                <a:lnTo>
                  <a:pt x="186267" y="338666"/>
                </a:lnTo>
                <a:lnTo>
                  <a:pt x="203200" y="338666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21733"/>
                </a:lnTo>
                <a:lnTo>
                  <a:pt x="211667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4978400" y="3742267"/>
            <a:ext cx="127001" cy="237067"/>
          </a:xfrm>
          <a:custGeom>
            <a:avLst/>
            <a:gdLst/>
            <a:ahLst/>
            <a:cxnLst/>
            <a:rect l="0" t="0" r="0" b="0"/>
            <a:pathLst>
              <a:path w="127001" h="237067">
                <a:moveTo>
                  <a:pt x="76200" y="8466"/>
                </a:moveTo>
                <a:lnTo>
                  <a:pt x="76200" y="8466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33867" y="25400"/>
                </a:lnTo>
                <a:lnTo>
                  <a:pt x="16933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6"/>
                </a:lnTo>
                <a:lnTo>
                  <a:pt x="0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16933" y="84666"/>
                </a:lnTo>
                <a:lnTo>
                  <a:pt x="33867" y="93133"/>
                </a:lnTo>
                <a:lnTo>
                  <a:pt x="42333" y="101600"/>
                </a:lnTo>
                <a:lnTo>
                  <a:pt x="59267" y="110066"/>
                </a:lnTo>
                <a:lnTo>
                  <a:pt x="76200" y="118533"/>
                </a:lnTo>
                <a:lnTo>
                  <a:pt x="93133" y="135466"/>
                </a:lnTo>
                <a:lnTo>
                  <a:pt x="110067" y="143933"/>
                </a:lnTo>
                <a:lnTo>
                  <a:pt x="118533" y="160866"/>
                </a:lnTo>
                <a:lnTo>
                  <a:pt x="127000" y="177800"/>
                </a:lnTo>
                <a:lnTo>
                  <a:pt x="127000" y="186266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18533" y="220133"/>
                </a:lnTo>
                <a:lnTo>
                  <a:pt x="110067" y="220133"/>
                </a:lnTo>
                <a:lnTo>
                  <a:pt x="101600" y="228600"/>
                </a:lnTo>
                <a:lnTo>
                  <a:pt x="84667" y="237066"/>
                </a:lnTo>
                <a:lnTo>
                  <a:pt x="76200" y="237066"/>
                </a:lnTo>
                <a:lnTo>
                  <a:pt x="59267" y="237066"/>
                </a:lnTo>
                <a:lnTo>
                  <a:pt x="50800" y="237066"/>
                </a:lnTo>
                <a:lnTo>
                  <a:pt x="33867" y="237066"/>
                </a:lnTo>
                <a:lnTo>
                  <a:pt x="25400" y="228600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5130800" y="3767667"/>
            <a:ext cx="186268" cy="406401"/>
          </a:xfrm>
          <a:custGeom>
            <a:avLst/>
            <a:gdLst/>
            <a:ahLst/>
            <a:cxnLst/>
            <a:rect l="0" t="0" r="0" b="0"/>
            <a:pathLst>
              <a:path w="186268" h="406401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16933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42333" y="169333"/>
                </a:lnTo>
                <a:lnTo>
                  <a:pt x="50800" y="177800"/>
                </a:lnTo>
                <a:lnTo>
                  <a:pt x="59267" y="186266"/>
                </a:lnTo>
                <a:lnTo>
                  <a:pt x="76200" y="186266"/>
                </a:lnTo>
                <a:lnTo>
                  <a:pt x="84667" y="186266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27000" y="160866"/>
                </a:lnTo>
                <a:lnTo>
                  <a:pt x="135467" y="143933"/>
                </a:lnTo>
                <a:lnTo>
                  <a:pt x="135467" y="127000"/>
                </a:lnTo>
                <a:lnTo>
                  <a:pt x="143933" y="101600"/>
                </a:lnTo>
                <a:lnTo>
                  <a:pt x="143933" y="84666"/>
                </a:lnTo>
                <a:lnTo>
                  <a:pt x="143933" y="59266"/>
                </a:lnTo>
                <a:lnTo>
                  <a:pt x="143933" y="42333"/>
                </a:lnTo>
                <a:lnTo>
                  <a:pt x="143933" y="25400"/>
                </a:lnTo>
                <a:lnTo>
                  <a:pt x="143933" y="8466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6"/>
                </a:lnTo>
                <a:lnTo>
                  <a:pt x="152400" y="16933"/>
                </a:lnTo>
                <a:lnTo>
                  <a:pt x="152400" y="33866"/>
                </a:lnTo>
                <a:lnTo>
                  <a:pt x="160867" y="59266"/>
                </a:lnTo>
                <a:lnTo>
                  <a:pt x="169333" y="84666"/>
                </a:lnTo>
                <a:lnTo>
                  <a:pt x="169333" y="118533"/>
                </a:lnTo>
                <a:lnTo>
                  <a:pt x="177800" y="152400"/>
                </a:lnTo>
                <a:lnTo>
                  <a:pt x="177800" y="186266"/>
                </a:lnTo>
                <a:lnTo>
                  <a:pt x="186267" y="220133"/>
                </a:lnTo>
                <a:lnTo>
                  <a:pt x="186267" y="254000"/>
                </a:lnTo>
                <a:lnTo>
                  <a:pt x="177800" y="279400"/>
                </a:lnTo>
                <a:lnTo>
                  <a:pt x="177800" y="313266"/>
                </a:lnTo>
                <a:lnTo>
                  <a:pt x="169333" y="330200"/>
                </a:lnTo>
                <a:lnTo>
                  <a:pt x="160867" y="355600"/>
                </a:lnTo>
                <a:lnTo>
                  <a:pt x="143933" y="381000"/>
                </a:lnTo>
                <a:lnTo>
                  <a:pt x="135467" y="397933"/>
                </a:lnTo>
                <a:lnTo>
                  <a:pt x="118533" y="406400"/>
                </a:lnTo>
                <a:lnTo>
                  <a:pt x="110067" y="406400"/>
                </a:lnTo>
                <a:lnTo>
                  <a:pt x="93133" y="397933"/>
                </a:lnTo>
                <a:lnTo>
                  <a:pt x="84667" y="389466"/>
                </a:lnTo>
                <a:lnTo>
                  <a:pt x="84667" y="389466"/>
                </a:lnTo>
                <a:lnTo>
                  <a:pt x="76200" y="372533"/>
                </a:lnTo>
                <a:lnTo>
                  <a:pt x="76200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5198533" y="4055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5393267" y="3776133"/>
            <a:ext cx="262467" cy="203201"/>
          </a:xfrm>
          <a:custGeom>
            <a:avLst/>
            <a:gdLst/>
            <a:ahLst/>
            <a:cxnLst/>
            <a:rect l="0" t="0" r="0" b="0"/>
            <a:pathLst>
              <a:path w="262467" h="203201">
                <a:moveTo>
                  <a:pt x="0" y="33867"/>
                </a:move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69334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194734"/>
                </a:lnTo>
                <a:lnTo>
                  <a:pt x="16933" y="186267"/>
                </a:lnTo>
                <a:lnTo>
                  <a:pt x="16933" y="177800"/>
                </a:lnTo>
                <a:lnTo>
                  <a:pt x="16933" y="160867"/>
                </a:lnTo>
                <a:lnTo>
                  <a:pt x="16933" y="143934"/>
                </a:lnTo>
                <a:lnTo>
                  <a:pt x="25400" y="118534"/>
                </a:lnTo>
                <a:lnTo>
                  <a:pt x="25400" y="93134"/>
                </a:lnTo>
                <a:lnTo>
                  <a:pt x="25400" y="76200"/>
                </a:lnTo>
                <a:lnTo>
                  <a:pt x="33866" y="59267"/>
                </a:lnTo>
                <a:lnTo>
                  <a:pt x="42333" y="42334"/>
                </a:lnTo>
                <a:lnTo>
                  <a:pt x="59266" y="33867"/>
                </a:lnTo>
                <a:lnTo>
                  <a:pt x="67733" y="33867"/>
                </a:lnTo>
                <a:lnTo>
                  <a:pt x="76200" y="33867"/>
                </a:lnTo>
                <a:lnTo>
                  <a:pt x="84666" y="33867"/>
                </a:lnTo>
                <a:lnTo>
                  <a:pt x="93133" y="33867"/>
                </a:lnTo>
                <a:lnTo>
                  <a:pt x="101600" y="50800"/>
                </a:lnTo>
                <a:lnTo>
                  <a:pt x="110066" y="67734"/>
                </a:lnTo>
                <a:lnTo>
                  <a:pt x="110066" y="93134"/>
                </a:lnTo>
                <a:lnTo>
                  <a:pt x="118533" y="110067"/>
                </a:lnTo>
                <a:lnTo>
                  <a:pt x="118533" y="135467"/>
                </a:lnTo>
                <a:lnTo>
                  <a:pt x="118533" y="152400"/>
                </a:lnTo>
                <a:lnTo>
                  <a:pt x="118533" y="169334"/>
                </a:lnTo>
                <a:lnTo>
                  <a:pt x="118533" y="177800"/>
                </a:lnTo>
                <a:lnTo>
                  <a:pt x="127000" y="186267"/>
                </a:lnTo>
                <a:lnTo>
                  <a:pt x="127000" y="186267"/>
                </a:lnTo>
                <a:lnTo>
                  <a:pt x="127000" y="186267"/>
                </a:lnTo>
                <a:lnTo>
                  <a:pt x="127000" y="186267"/>
                </a:lnTo>
                <a:lnTo>
                  <a:pt x="127000" y="177800"/>
                </a:lnTo>
                <a:lnTo>
                  <a:pt x="127000" y="169334"/>
                </a:lnTo>
                <a:lnTo>
                  <a:pt x="127000" y="152400"/>
                </a:lnTo>
                <a:lnTo>
                  <a:pt x="135466" y="127000"/>
                </a:lnTo>
                <a:lnTo>
                  <a:pt x="135466" y="101600"/>
                </a:lnTo>
                <a:lnTo>
                  <a:pt x="135466" y="76200"/>
                </a:lnTo>
                <a:lnTo>
                  <a:pt x="143933" y="59267"/>
                </a:lnTo>
                <a:lnTo>
                  <a:pt x="143933" y="33867"/>
                </a:lnTo>
                <a:lnTo>
                  <a:pt x="152400" y="16934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0"/>
                </a:lnTo>
                <a:lnTo>
                  <a:pt x="186266" y="8467"/>
                </a:lnTo>
                <a:lnTo>
                  <a:pt x="194733" y="16934"/>
                </a:lnTo>
                <a:lnTo>
                  <a:pt x="203200" y="25400"/>
                </a:lnTo>
                <a:lnTo>
                  <a:pt x="203200" y="50800"/>
                </a:lnTo>
                <a:lnTo>
                  <a:pt x="203200" y="67734"/>
                </a:lnTo>
                <a:lnTo>
                  <a:pt x="203200" y="93134"/>
                </a:lnTo>
                <a:lnTo>
                  <a:pt x="203200" y="110067"/>
                </a:lnTo>
                <a:lnTo>
                  <a:pt x="211666" y="135467"/>
                </a:lnTo>
                <a:lnTo>
                  <a:pt x="220133" y="160867"/>
                </a:lnTo>
                <a:lnTo>
                  <a:pt x="228600" y="177800"/>
                </a:lnTo>
                <a:lnTo>
                  <a:pt x="228600" y="186267"/>
                </a:lnTo>
                <a:lnTo>
                  <a:pt x="237066" y="186267"/>
                </a:lnTo>
                <a:lnTo>
                  <a:pt x="245533" y="186267"/>
                </a:lnTo>
                <a:lnTo>
                  <a:pt x="254000" y="186267"/>
                </a:lnTo>
                <a:lnTo>
                  <a:pt x="254000" y="177800"/>
                </a:lnTo>
                <a:lnTo>
                  <a:pt x="254000" y="177800"/>
                </a:lnTo>
                <a:lnTo>
                  <a:pt x="262466" y="169334"/>
                </a:lnTo>
                <a:lnTo>
                  <a:pt x="262466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5672667" y="3801533"/>
            <a:ext cx="101601" cy="270935"/>
          </a:xfrm>
          <a:custGeom>
            <a:avLst/>
            <a:gdLst/>
            <a:ahLst/>
            <a:cxnLst/>
            <a:rect l="0" t="0" r="0" b="0"/>
            <a:pathLst>
              <a:path w="101601" h="270935">
                <a:moveTo>
                  <a:pt x="16933" y="33867"/>
                </a:moveTo>
                <a:lnTo>
                  <a:pt x="16933" y="42334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16933" y="203200"/>
                </a:lnTo>
                <a:lnTo>
                  <a:pt x="25400" y="228600"/>
                </a:lnTo>
                <a:lnTo>
                  <a:pt x="25400" y="245534"/>
                </a:lnTo>
                <a:lnTo>
                  <a:pt x="25400" y="262467"/>
                </a:lnTo>
                <a:lnTo>
                  <a:pt x="33866" y="270934"/>
                </a:lnTo>
                <a:lnTo>
                  <a:pt x="42333" y="270934"/>
                </a:lnTo>
                <a:lnTo>
                  <a:pt x="42333" y="270934"/>
                </a:lnTo>
                <a:lnTo>
                  <a:pt x="33866" y="270934"/>
                </a:lnTo>
                <a:lnTo>
                  <a:pt x="33866" y="262467"/>
                </a:lnTo>
                <a:lnTo>
                  <a:pt x="25400" y="254000"/>
                </a:lnTo>
                <a:lnTo>
                  <a:pt x="25400" y="237067"/>
                </a:lnTo>
                <a:lnTo>
                  <a:pt x="25400" y="220134"/>
                </a:lnTo>
                <a:lnTo>
                  <a:pt x="16933" y="186267"/>
                </a:lnTo>
                <a:lnTo>
                  <a:pt x="16933" y="160867"/>
                </a:lnTo>
                <a:lnTo>
                  <a:pt x="8466" y="127000"/>
                </a:lnTo>
                <a:lnTo>
                  <a:pt x="8466" y="101600"/>
                </a:lnTo>
                <a:lnTo>
                  <a:pt x="0" y="67734"/>
                </a:lnTo>
                <a:lnTo>
                  <a:pt x="0" y="42334"/>
                </a:lnTo>
                <a:lnTo>
                  <a:pt x="0" y="25400"/>
                </a:lnTo>
                <a:lnTo>
                  <a:pt x="8466" y="16934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8467"/>
                </a:lnTo>
                <a:lnTo>
                  <a:pt x="76200" y="25400"/>
                </a:lnTo>
                <a:lnTo>
                  <a:pt x="84666" y="42334"/>
                </a:lnTo>
                <a:lnTo>
                  <a:pt x="93133" y="67734"/>
                </a:lnTo>
                <a:lnTo>
                  <a:pt x="101600" y="84667"/>
                </a:lnTo>
                <a:lnTo>
                  <a:pt x="93133" y="110067"/>
                </a:lnTo>
                <a:lnTo>
                  <a:pt x="84666" y="127000"/>
                </a:lnTo>
                <a:lnTo>
                  <a:pt x="76200" y="143934"/>
                </a:lnTo>
                <a:lnTo>
                  <a:pt x="67733" y="160867"/>
                </a:lnTo>
                <a:lnTo>
                  <a:pt x="59266" y="169334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6" y="169334"/>
                </a:lnTo>
                <a:lnTo>
                  <a:pt x="25400" y="160867"/>
                </a:lnTo>
                <a:lnTo>
                  <a:pt x="16933" y="143934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01600"/>
                </a:lnTo>
                <a:lnTo>
                  <a:pt x="16933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5808133" y="3716867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16934" y="33866"/>
                </a:lnTo>
                <a:lnTo>
                  <a:pt x="16934" y="50800"/>
                </a:lnTo>
                <a:lnTo>
                  <a:pt x="25400" y="76200"/>
                </a:lnTo>
                <a:lnTo>
                  <a:pt x="25400" y="110066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94733"/>
                </a:lnTo>
                <a:lnTo>
                  <a:pt x="33867" y="211666"/>
                </a:lnTo>
                <a:lnTo>
                  <a:pt x="25400" y="228600"/>
                </a:lnTo>
                <a:lnTo>
                  <a:pt x="25400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5765800" y="3835400"/>
            <a:ext cx="211668" cy="110068"/>
          </a:xfrm>
          <a:custGeom>
            <a:avLst/>
            <a:gdLst/>
            <a:ahLst/>
            <a:cxnLst/>
            <a:rect l="0" t="0" r="0" b="0"/>
            <a:pathLst>
              <a:path w="211668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16933"/>
                </a:lnTo>
                <a:lnTo>
                  <a:pt x="118533" y="16933"/>
                </a:lnTo>
                <a:lnTo>
                  <a:pt x="143933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86267" y="0"/>
                </a:lnTo>
                <a:lnTo>
                  <a:pt x="203200" y="0"/>
                </a:lnTo>
                <a:lnTo>
                  <a:pt x="203200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03200" y="8467"/>
                </a:lnTo>
                <a:lnTo>
                  <a:pt x="194733" y="16933"/>
                </a:lnTo>
                <a:lnTo>
                  <a:pt x="194733" y="25400"/>
                </a:lnTo>
                <a:lnTo>
                  <a:pt x="186267" y="42333"/>
                </a:lnTo>
                <a:lnTo>
                  <a:pt x="177800" y="59267"/>
                </a:lnTo>
                <a:lnTo>
                  <a:pt x="169333" y="76200"/>
                </a:lnTo>
                <a:lnTo>
                  <a:pt x="169333" y="93133"/>
                </a:lnTo>
                <a:lnTo>
                  <a:pt x="169333" y="93133"/>
                </a:lnTo>
                <a:lnTo>
                  <a:pt x="169333" y="110067"/>
                </a:lnTo>
                <a:lnTo>
                  <a:pt x="169333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5960533" y="3987800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5969000" y="3826933"/>
            <a:ext cx="67734" cy="160868"/>
          </a:xfrm>
          <a:custGeom>
            <a:avLst/>
            <a:gdLst/>
            <a:ahLst/>
            <a:cxnLst/>
            <a:rect l="0" t="0" r="0" b="0"/>
            <a:pathLst>
              <a:path w="67734" h="160868">
                <a:moveTo>
                  <a:pt x="33867" y="160867"/>
                </a:moveTo>
                <a:lnTo>
                  <a:pt x="42333" y="160867"/>
                </a:lnTo>
                <a:lnTo>
                  <a:pt x="42333" y="160867"/>
                </a:lnTo>
                <a:lnTo>
                  <a:pt x="50800" y="152400"/>
                </a:lnTo>
                <a:lnTo>
                  <a:pt x="59267" y="135467"/>
                </a:lnTo>
                <a:lnTo>
                  <a:pt x="67733" y="127000"/>
                </a:lnTo>
                <a:lnTo>
                  <a:pt x="67733" y="110067"/>
                </a:lnTo>
                <a:lnTo>
                  <a:pt x="67733" y="84667"/>
                </a:lnTo>
                <a:lnTo>
                  <a:pt x="67733" y="67734"/>
                </a:lnTo>
                <a:lnTo>
                  <a:pt x="59267" y="50800"/>
                </a:lnTo>
                <a:lnTo>
                  <a:pt x="50800" y="33867"/>
                </a:lnTo>
                <a:lnTo>
                  <a:pt x="42333" y="16934"/>
                </a:lnTo>
                <a:lnTo>
                  <a:pt x="33867" y="8467"/>
                </a:lnTo>
                <a:lnTo>
                  <a:pt x="25400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6104467" y="3699933"/>
            <a:ext cx="16934" cy="135468"/>
          </a:xfrm>
          <a:custGeom>
            <a:avLst/>
            <a:gdLst/>
            <a:ahLst/>
            <a:cxnLst/>
            <a:rect l="0" t="0" r="0" b="0"/>
            <a:pathLst>
              <a:path w="16934" h="135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16933" y="135467"/>
                </a:lnTo>
                <a:lnTo>
                  <a:pt x="16933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6129867" y="39454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6121400" y="3962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6053667" y="3784600"/>
            <a:ext cx="220134" cy="152401"/>
          </a:xfrm>
          <a:custGeom>
            <a:avLst/>
            <a:gdLst/>
            <a:ahLst/>
            <a:cxnLst/>
            <a:rect l="0" t="0" r="0" b="0"/>
            <a:pathLst>
              <a:path w="220134" h="152401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0" y="93133"/>
                </a:lnTo>
                <a:lnTo>
                  <a:pt x="8466" y="93133"/>
                </a:lnTo>
                <a:lnTo>
                  <a:pt x="16933" y="101600"/>
                </a:lnTo>
                <a:lnTo>
                  <a:pt x="25400" y="101600"/>
                </a:lnTo>
                <a:lnTo>
                  <a:pt x="50800" y="110067"/>
                </a:lnTo>
                <a:lnTo>
                  <a:pt x="67733" y="110067"/>
                </a:lnTo>
                <a:lnTo>
                  <a:pt x="84666" y="110067"/>
                </a:lnTo>
                <a:lnTo>
                  <a:pt x="110066" y="110067"/>
                </a:lnTo>
                <a:lnTo>
                  <a:pt x="135466" y="101600"/>
                </a:lnTo>
                <a:lnTo>
                  <a:pt x="160866" y="93133"/>
                </a:lnTo>
                <a:lnTo>
                  <a:pt x="177800" y="84667"/>
                </a:lnTo>
                <a:lnTo>
                  <a:pt x="194733" y="76200"/>
                </a:lnTo>
                <a:lnTo>
                  <a:pt x="203200" y="67733"/>
                </a:lnTo>
                <a:lnTo>
                  <a:pt x="211666" y="50800"/>
                </a:lnTo>
                <a:lnTo>
                  <a:pt x="220133" y="42333"/>
                </a:lnTo>
                <a:lnTo>
                  <a:pt x="220133" y="25400"/>
                </a:lnTo>
                <a:lnTo>
                  <a:pt x="220133" y="16933"/>
                </a:lnTo>
                <a:lnTo>
                  <a:pt x="220133" y="8467"/>
                </a:lnTo>
                <a:lnTo>
                  <a:pt x="211666" y="0"/>
                </a:lnTo>
                <a:lnTo>
                  <a:pt x="203200" y="0"/>
                </a:lnTo>
                <a:lnTo>
                  <a:pt x="194733" y="0"/>
                </a:lnTo>
                <a:lnTo>
                  <a:pt x="186266" y="0"/>
                </a:lnTo>
                <a:lnTo>
                  <a:pt x="169333" y="8467"/>
                </a:lnTo>
                <a:lnTo>
                  <a:pt x="160866" y="25400"/>
                </a:lnTo>
                <a:lnTo>
                  <a:pt x="143933" y="42333"/>
                </a:lnTo>
                <a:lnTo>
                  <a:pt x="135466" y="67733"/>
                </a:lnTo>
                <a:lnTo>
                  <a:pt x="127000" y="84667"/>
                </a:lnTo>
                <a:lnTo>
                  <a:pt x="127000" y="110067"/>
                </a:lnTo>
                <a:lnTo>
                  <a:pt x="135466" y="135467"/>
                </a:lnTo>
                <a:lnTo>
                  <a:pt x="135466" y="135467"/>
                </a:lnTo>
                <a:lnTo>
                  <a:pt x="135466" y="152400"/>
                </a:lnTo>
                <a:lnTo>
                  <a:pt x="135466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6273800" y="39539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25400"/>
                </a:moveTo>
                <a:lnTo>
                  <a:pt x="0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6265333" y="3801533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160867" y="0"/>
                </a:moveTo>
                <a:lnTo>
                  <a:pt x="160867" y="0"/>
                </a:lnTo>
                <a:lnTo>
                  <a:pt x="152400" y="0"/>
                </a:lnTo>
                <a:lnTo>
                  <a:pt x="143934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25400"/>
                </a:lnTo>
                <a:lnTo>
                  <a:pt x="143934" y="42334"/>
                </a:lnTo>
                <a:lnTo>
                  <a:pt x="160867" y="50800"/>
                </a:lnTo>
                <a:lnTo>
                  <a:pt x="169334" y="67734"/>
                </a:lnTo>
                <a:lnTo>
                  <a:pt x="186267" y="84667"/>
                </a:lnTo>
                <a:lnTo>
                  <a:pt x="194734" y="101600"/>
                </a:lnTo>
                <a:lnTo>
                  <a:pt x="211667" y="110067"/>
                </a:lnTo>
                <a:lnTo>
                  <a:pt x="220134" y="127000"/>
                </a:lnTo>
                <a:lnTo>
                  <a:pt x="220134" y="143934"/>
                </a:lnTo>
                <a:lnTo>
                  <a:pt x="228600" y="160867"/>
                </a:lnTo>
                <a:lnTo>
                  <a:pt x="220134" y="177800"/>
                </a:lnTo>
                <a:lnTo>
                  <a:pt x="211667" y="194734"/>
                </a:lnTo>
                <a:lnTo>
                  <a:pt x="194734" y="203200"/>
                </a:lnTo>
                <a:lnTo>
                  <a:pt x="177800" y="211667"/>
                </a:lnTo>
                <a:lnTo>
                  <a:pt x="160867" y="220134"/>
                </a:lnTo>
                <a:lnTo>
                  <a:pt x="135467" y="220134"/>
                </a:lnTo>
                <a:lnTo>
                  <a:pt x="110067" y="228600"/>
                </a:lnTo>
                <a:lnTo>
                  <a:pt x="84667" y="228600"/>
                </a:lnTo>
                <a:lnTo>
                  <a:pt x="59267" y="228600"/>
                </a:lnTo>
                <a:lnTo>
                  <a:pt x="42334" y="228600"/>
                </a:lnTo>
                <a:lnTo>
                  <a:pt x="16934" y="220134"/>
                </a:lnTo>
                <a:lnTo>
                  <a:pt x="16934" y="220134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2802467" y="550333"/>
            <a:ext cx="237067" cy="254001"/>
          </a:xfrm>
          <a:custGeom>
            <a:avLst/>
            <a:gdLst/>
            <a:ahLst/>
            <a:cxnLst/>
            <a:rect l="0" t="0" r="0" b="0"/>
            <a:pathLst>
              <a:path w="237067" h="254001">
                <a:moveTo>
                  <a:pt x="16933" y="203200"/>
                </a:moveTo>
                <a:lnTo>
                  <a:pt x="8466" y="203200"/>
                </a:lnTo>
                <a:lnTo>
                  <a:pt x="8466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203200"/>
                </a:lnTo>
                <a:lnTo>
                  <a:pt x="8466" y="203200"/>
                </a:lnTo>
                <a:lnTo>
                  <a:pt x="16933" y="220134"/>
                </a:lnTo>
                <a:lnTo>
                  <a:pt x="25400" y="228600"/>
                </a:lnTo>
                <a:lnTo>
                  <a:pt x="33866" y="245534"/>
                </a:lnTo>
                <a:lnTo>
                  <a:pt x="42333" y="254000"/>
                </a:lnTo>
                <a:lnTo>
                  <a:pt x="42333" y="254000"/>
                </a:lnTo>
                <a:lnTo>
                  <a:pt x="50800" y="254000"/>
                </a:lnTo>
                <a:lnTo>
                  <a:pt x="59266" y="245534"/>
                </a:lnTo>
                <a:lnTo>
                  <a:pt x="59266" y="237067"/>
                </a:lnTo>
                <a:lnTo>
                  <a:pt x="76200" y="211667"/>
                </a:lnTo>
                <a:lnTo>
                  <a:pt x="101600" y="177800"/>
                </a:lnTo>
                <a:lnTo>
                  <a:pt x="127000" y="143934"/>
                </a:lnTo>
                <a:lnTo>
                  <a:pt x="152400" y="110067"/>
                </a:lnTo>
                <a:lnTo>
                  <a:pt x="186266" y="67734"/>
                </a:lnTo>
                <a:lnTo>
                  <a:pt x="211666" y="33867"/>
                </a:lnTo>
                <a:lnTo>
                  <a:pt x="211666" y="33867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3454400" y="584200"/>
            <a:ext cx="296334" cy="220134"/>
          </a:xfrm>
          <a:custGeom>
            <a:avLst/>
            <a:gdLst/>
            <a:ahLst/>
            <a:cxnLst/>
            <a:rect l="0" t="0" r="0" b="0"/>
            <a:pathLst>
              <a:path w="296334" h="220134">
                <a:moveTo>
                  <a:pt x="0" y="127000"/>
                </a:moveTo>
                <a:lnTo>
                  <a:pt x="0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43933"/>
                </a:lnTo>
                <a:lnTo>
                  <a:pt x="16933" y="152400"/>
                </a:lnTo>
                <a:lnTo>
                  <a:pt x="25400" y="152400"/>
                </a:lnTo>
                <a:lnTo>
                  <a:pt x="33867" y="160867"/>
                </a:lnTo>
                <a:lnTo>
                  <a:pt x="33867" y="169333"/>
                </a:lnTo>
                <a:lnTo>
                  <a:pt x="42333" y="186267"/>
                </a:lnTo>
                <a:lnTo>
                  <a:pt x="50800" y="194733"/>
                </a:lnTo>
                <a:lnTo>
                  <a:pt x="59267" y="203200"/>
                </a:lnTo>
                <a:lnTo>
                  <a:pt x="67733" y="211667"/>
                </a:lnTo>
                <a:lnTo>
                  <a:pt x="67733" y="220133"/>
                </a:lnTo>
                <a:lnTo>
                  <a:pt x="84667" y="220133"/>
                </a:lnTo>
                <a:lnTo>
                  <a:pt x="93133" y="220133"/>
                </a:lnTo>
                <a:lnTo>
                  <a:pt x="101600" y="220133"/>
                </a:lnTo>
                <a:lnTo>
                  <a:pt x="110067" y="211667"/>
                </a:lnTo>
                <a:lnTo>
                  <a:pt x="127000" y="194733"/>
                </a:lnTo>
                <a:lnTo>
                  <a:pt x="143933" y="169333"/>
                </a:lnTo>
                <a:lnTo>
                  <a:pt x="169333" y="143933"/>
                </a:lnTo>
                <a:lnTo>
                  <a:pt x="194733" y="118533"/>
                </a:lnTo>
                <a:lnTo>
                  <a:pt x="211667" y="84667"/>
                </a:lnTo>
                <a:lnTo>
                  <a:pt x="237067" y="59267"/>
                </a:lnTo>
                <a:lnTo>
                  <a:pt x="254000" y="33867"/>
                </a:lnTo>
                <a:lnTo>
                  <a:pt x="279400" y="8467"/>
                </a:lnTo>
                <a:lnTo>
                  <a:pt x="279400" y="8467"/>
                </a:lnTo>
                <a:lnTo>
                  <a:pt x="296333" y="0"/>
                </a:lnTo>
                <a:lnTo>
                  <a:pt x="296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4428067" y="558800"/>
            <a:ext cx="245534" cy="287868"/>
          </a:xfrm>
          <a:custGeom>
            <a:avLst/>
            <a:gdLst/>
            <a:ahLst/>
            <a:cxnLst/>
            <a:rect l="0" t="0" r="0" b="0"/>
            <a:pathLst>
              <a:path w="245534" h="287868">
                <a:moveTo>
                  <a:pt x="0" y="177800"/>
                </a:moveTo>
                <a:lnTo>
                  <a:pt x="0" y="186267"/>
                </a:lnTo>
                <a:lnTo>
                  <a:pt x="0" y="203200"/>
                </a:lnTo>
                <a:lnTo>
                  <a:pt x="8466" y="220133"/>
                </a:lnTo>
                <a:lnTo>
                  <a:pt x="8466" y="237067"/>
                </a:lnTo>
                <a:lnTo>
                  <a:pt x="8466" y="245533"/>
                </a:lnTo>
                <a:lnTo>
                  <a:pt x="16933" y="262467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33866" y="287867"/>
                </a:lnTo>
                <a:lnTo>
                  <a:pt x="33866" y="287867"/>
                </a:lnTo>
                <a:lnTo>
                  <a:pt x="42333" y="279400"/>
                </a:lnTo>
                <a:lnTo>
                  <a:pt x="50800" y="262467"/>
                </a:lnTo>
                <a:lnTo>
                  <a:pt x="59266" y="237067"/>
                </a:lnTo>
                <a:lnTo>
                  <a:pt x="76200" y="211667"/>
                </a:lnTo>
                <a:lnTo>
                  <a:pt x="101600" y="177800"/>
                </a:lnTo>
                <a:lnTo>
                  <a:pt x="118533" y="143933"/>
                </a:lnTo>
                <a:lnTo>
                  <a:pt x="152400" y="101600"/>
                </a:lnTo>
                <a:lnTo>
                  <a:pt x="177800" y="67733"/>
                </a:lnTo>
                <a:lnTo>
                  <a:pt x="203200" y="33867"/>
                </a:lnTo>
                <a:lnTo>
                  <a:pt x="228600" y="16933"/>
                </a:lnTo>
                <a:lnTo>
                  <a:pt x="228600" y="16933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6917267" y="601133"/>
            <a:ext cx="270934" cy="304801"/>
          </a:xfrm>
          <a:custGeom>
            <a:avLst/>
            <a:gdLst/>
            <a:ahLst/>
            <a:cxnLst/>
            <a:rect l="0" t="0" r="0" b="0"/>
            <a:pathLst>
              <a:path w="270934" h="304801">
                <a:moveTo>
                  <a:pt x="0" y="177800"/>
                </a:move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16933" y="177800"/>
                </a:lnTo>
                <a:lnTo>
                  <a:pt x="25400" y="169334"/>
                </a:lnTo>
                <a:lnTo>
                  <a:pt x="33866" y="169334"/>
                </a:lnTo>
                <a:lnTo>
                  <a:pt x="50799" y="177800"/>
                </a:lnTo>
                <a:lnTo>
                  <a:pt x="50799" y="177800"/>
                </a:lnTo>
                <a:lnTo>
                  <a:pt x="59267" y="186267"/>
                </a:lnTo>
                <a:lnTo>
                  <a:pt x="59267" y="194734"/>
                </a:lnTo>
                <a:lnTo>
                  <a:pt x="67733" y="211667"/>
                </a:lnTo>
                <a:lnTo>
                  <a:pt x="67733" y="220134"/>
                </a:lnTo>
                <a:lnTo>
                  <a:pt x="76200" y="245534"/>
                </a:lnTo>
                <a:lnTo>
                  <a:pt x="76200" y="262467"/>
                </a:lnTo>
                <a:lnTo>
                  <a:pt x="84666" y="279400"/>
                </a:lnTo>
                <a:lnTo>
                  <a:pt x="93133" y="296334"/>
                </a:lnTo>
                <a:lnTo>
                  <a:pt x="93133" y="304800"/>
                </a:lnTo>
                <a:lnTo>
                  <a:pt x="110066" y="304800"/>
                </a:lnTo>
                <a:lnTo>
                  <a:pt x="126999" y="296334"/>
                </a:lnTo>
                <a:lnTo>
                  <a:pt x="135467" y="287867"/>
                </a:lnTo>
                <a:lnTo>
                  <a:pt x="152400" y="270934"/>
                </a:lnTo>
                <a:lnTo>
                  <a:pt x="169333" y="254000"/>
                </a:lnTo>
                <a:lnTo>
                  <a:pt x="186266" y="237067"/>
                </a:lnTo>
                <a:lnTo>
                  <a:pt x="203199" y="211667"/>
                </a:lnTo>
                <a:lnTo>
                  <a:pt x="228600" y="186267"/>
                </a:lnTo>
                <a:lnTo>
                  <a:pt x="237066" y="152400"/>
                </a:lnTo>
                <a:lnTo>
                  <a:pt x="254000" y="127000"/>
                </a:lnTo>
                <a:lnTo>
                  <a:pt x="270933" y="101600"/>
                </a:lnTo>
                <a:lnTo>
                  <a:pt x="270933" y="76200"/>
                </a:lnTo>
                <a:lnTo>
                  <a:pt x="270933" y="50800"/>
                </a:lnTo>
                <a:lnTo>
                  <a:pt x="254000" y="33867"/>
                </a:lnTo>
                <a:lnTo>
                  <a:pt x="237066" y="16934"/>
                </a:lnTo>
                <a:lnTo>
                  <a:pt x="211667" y="8467"/>
                </a:lnTo>
                <a:lnTo>
                  <a:pt x="211667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6688667" y="3750733"/>
            <a:ext cx="50800" cy="42335"/>
          </a:xfrm>
          <a:custGeom>
            <a:avLst/>
            <a:gdLst/>
            <a:ahLst/>
            <a:cxnLst/>
            <a:rect l="0" t="0" r="0" b="0"/>
            <a:pathLst>
              <a:path w="50800" h="42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50799" y="42334"/>
                </a:lnTo>
                <a:lnTo>
                  <a:pt x="50799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6714067" y="3928533"/>
            <a:ext cx="50801" cy="33868"/>
          </a:xfrm>
          <a:custGeom>
            <a:avLst/>
            <a:gdLst/>
            <a:ahLst/>
            <a:cxnLst/>
            <a:rect l="0" t="0" r="0" b="0"/>
            <a:pathLst>
              <a:path w="5080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50800" y="33867"/>
                </a:lnTo>
                <a:lnTo>
                  <a:pt x="5080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5156200" y="4402667"/>
            <a:ext cx="203201" cy="474134"/>
          </a:xfrm>
          <a:custGeom>
            <a:avLst/>
            <a:gdLst/>
            <a:ahLst/>
            <a:cxnLst/>
            <a:rect l="0" t="0" r="0" b="0"/>
            <a:pathLst>
              <a:path w="203201" h="474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69333"/>
                </a:lnTo>
                <a:lnTo>
                  <a:pt x="25400" y="177800"/>
                </a:lnTo>
                <a:lnTo>
                  <a:pt x="33867" y="194733"/>
                </a:lnTo>
                <a:lnTo>
                  <a:pt x="42333" y="203200"/>
                </a:lnTo>
                <a:lnTo>
                  <a:pt x="42333" y="203200"/>
                </a:lnTo>
                <a:lnTo>
                  <a:pt x="50800" y="211666"/>
                </a:lnTo>
                <a:lnTo>
                  <a:pt x="67733" y="211666"/>
                </a:lnTo>
                <a:lnTo>
                  <a:pt x="76200" y="211666"/>
                </a:lnTo>
                <a:lnTo>
                  <a:pt x="84667" y="211666"/>
                </a:lnTo>
                <a:lnTo>
                  <a:pt x="93133" y="203200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18533" y="186266"/>
                </a:lnTo>
                <a:lnTo>
                  <a:pt x="127000" y="169333"/>
                </a:lnTo>
                <a:lnTo>
                  <a:pt x="135467" y="160866"/>
                </a:lnTo>
                <a:lnTo>
                  <a:pt x="135467" y="143933"/>
                </a:lnTo>
                <a:lnTo>
                  <a:pt x="143933" y="127000"/>
                </a:lnTo>
                <a:lnTo>
                  <a:pt x="143933" y="118533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52400" y="76200"/>
                </a:lnTo>
                <a:lnTo>
                  <a:pt x="152400" y="67733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9266"/>
                </a:lnTo>
                <a:lnTo>
                  <a:pt x="160867" y="67733"/>
                </a:lnTo>
                <a:lnTo>
                  <a:pt x="160867" y="84666"/>
                </a:lnTo>
                <a:lnTo>
                  <a:pt x="160867" y="101600"/>
                </a:lnTo>
                <a:lnTo>
                  <a:pt x="160867" y="110066"/>
                </a:lnTo>
                <a:lnTo>
                  <a:pt x="169333" y="135466"/>
                </a:lnTo>
                <a:lnTo>
                  <a:pt x="169333" y="152400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77800" y="220133"/>
                </a:lnTo>
                <a:lnTo>
                  <a:pt x="177800" y="237066"/>
                </a:lnTo>
                <a:lnTo>
                  <a:pt x="186267" y="262466"/>
                </a:lnTo>
                <a:lnTo>
                  <a:pt x="186267" y="287866"/>
                </a:lnTo>
                <a:lnTo>
                  <a:pt x="194733" y="313266"/>
                </a:lnTo>
                <a:lnTo>
                  <a:pt x="194733" y="330200"/>
                </a:lnTo>
                <a:lnTo>
                  <a:pt x="194733" y="347133"/>
                </a:lnTo>
                <a:lnTo>
                  <a:pt x="203200" y="372533"/>
                </a:lnTo>
                <a:lnTo>
                  <a:pt x="203200" y="389466"/>
                </a:lnTo>
                <a:lnTo>
                  <a:pt x="203200" y="397933"/>
                </a:lnTo>
                <a:lnTo>
                  <a:pt x="203200" y="414866"/>
                </a:lnTo>
                <a:lnTo>
                  <a:pt x="203200" y="431800"/>
                </a:lnTo>
                <a:lnTo>
                  <a:pt x="203200" y="440266"/>
                </a:lnTo>
                <a:lnTo>
                  <a:pt x="194733" y="448733"/>
                </a:lnTo>
                <a:lnTo>
                  <a:pt x="186267" y="457200"/>
                </a:lnTo>
                <a:lnTo>
                  <a:pt x="177800" y="465666"/>
                </a:lnTo>
                <a:lnTo>
                  <a:pt x="160867" y="465666"/>
                </a:lnTo>
                <a:lnTo>
                  <a:pt x="143933" y="474133"/>
                </a:lnTo>
                <a:lnTo>
                  <a:pt x="127000" y="474133"/>
                </a:lnTo>
                <a:lnTo>
                  <a:pt x="110067" y="474133"/>
                </a:lnTo>
                <a:lnTo>
                  <a:pt x="93133" y="465666"/>
                </a:lnTo>
                <a:lnTo>
                  <a:pt x="76200" y="465666"/>
                </a:lnTo>
                <a:lnTo>
                  <a:pt x="59267" y="465666"/>
                </a:lnTo>
                <a:lnTo>
                  <a:pt x="50800" y="448733"/>
                </a:lnTo>
                <a:lnTo>
                  <a:pt x="42333" y="448733"/>
                </a:lnTo>
                <a:lnTo>
                  <a:pt x="33867" y="431800"/>
                </a:lnTo>
                <a:lnTo>
                  <a:pt x="33867" y="431800"/>
                </a:lnTo>
                <a:lnTo>
                  <a:pt x="33867" y="423333"/>
                </a:lnTo>
                <a:lnTo>
                  <a:pt x="33867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5418667" y="4563533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5596467" y="4436533"/>
            <a:ext cx="33867" cy="254001"/>
          </a:xfrm>
          <a:custGeom>
            <a:avLst/>
            <a:gdLst/>
            <a:ahLst/>
            <a:cxnLst/>
            <a:rect l="0" t="0" r="0" b="0"/>
            <a:pathLst>
              <a:path w="33867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0" y="127000"/>
                </a:lnTo>
                <a:lnTo>
                  <a:pt x="25400" y="143934"/>
                </a:lnTo>
                <a:lnTo>
                  <a:pt x="25400" y="169334"/>
                </a:lnTo>
                <a:lnTo>
                  <a:pt x="25400" y="194734"/>
                </a:lnTo>
                <a:lnTo>
                  <a:pt x="25400" y="211667"/>
                </a:lnTo>
                <a:lnTo>
                  <a:pt x="25400" y="228600"/>
                </a:lnTo>
                <a:lnTo>
                  <a:pt x="33866" y="245534"/>
                </a:lnTo>
                <a:lnTo>
                  <a:pt x="33866" y="245534"/>
                </a:lnTo>
                <a:lnTo>
                  <a:pt x="33866" y="254000"/>
                </a:lnTo>
                <a:lnTo>
                  <a:pt x="33866" y="245534"/>
                </a:lnTo>
                <a:lnTo>
                  <a:pt x="33866" y="245534"/>
                </a:lnTo>
                <a:lnTo>
                  <a:pt x="33866" y="245534"/>
                </a:lnTo>
                <a:lnTo>
                  <a:pt x="33866" y="237067"/>
                </a:lnTo>
                <a:lnTo>
                  <a:pt x="33866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5621867" y="4453467"/>
            <a:ext cx="118534" cy="194734"/>
          </a:xfrm>
          <a:custGeom>
            <a:avLst/>
            <a:gdLst/>
            <a:ahLst/>
            <a:cxnLst/>
            <a:rect l="0" t="0" r="0" b="0"/>
            <a:pathLst>
              <a:path w="118534" h="194734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16933"/>
                </a:lnTo>
                <a:lnTo>
                  <a:pt x="93133" y="25400"/>
                </a:lnTo>
                <a:lnTo>
                  <a:pt x="84666" y="33866"/>
                </a:lnTo>
                <a:lnTo>
                  <a:pt x="76200" y="42333"/>
                </a:lnTo>
                <a:lnTo>
                  <a:pt x="67733" y="59266"/>
                </a:lnTo>
                <a:lnTo>
                  <a:pt x="50800" y="67733"/>
                </a:lnTo>
                <a:lnTo>
                  <a:pt x="42333" y="76200"/>
                </a:lnTo>
                <a:lnTo>
                  <a:pt x="25400" y="84666"/>
                </a:lnTo>
                <a:lnTo>
                  <a:pt x="16933" y="93133"/>
                </a:lnTo>
                <a:lnTo>
                  <a:pt x="8466" y="101600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8466" y="127000"/>
                </a:lnTo>
                <a:lnTo>
                  <a:pt x="16933" y="135466"/>
                </a:lnTo>
                <a:lnTo>
                  <a:pt x="25400" y="143933"/>
                </a:lnTo>
                <a:lnTo>
                  <a:pt x="42333" y="152400"/>
                </a:lnTo>
                <a:lnTo>
                  <a:pt x="50800" y="160866"/>
                </a:lnTo>
                <a:lnTo>
                  <a:pt x="59266" y="169333"/>
                </a:lnTo>
                <a:lnTo>
                  <a:pt x="76200" y="169333"/>
                </a:lnTo>
                <a:lnTo>
                  <a:pt x="84666" y="177800"/>
                </a:lnTo>
                <a:lnTo>
                  <a:pt x="93133" y="186266"/>
                </a:lnTo>
                <a:lnTo>
                  <a:pt x="101600" y="186266"/>
                </a:lnTo>
                <a:lnTo>
                  <a:pt x="110066" y="194733"/>
                </a:lnTo>
                <a:lnTo>
                  <a:pt x="110066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86266"/>
                </a:lnTo>
                <a:lnTo>
                  <a:pt x="118533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5833533" y="4512733"/>
            <a:ext cx="93135" cy="8468"/>
          </a:xfrm>
          <a:custGeom>
            <a:avLst/>
            <a:gdLst/>
            <a:ahLst/>
            <a:cxnLst/>
            <a:rect l="0" t="0" r="0" b="0"/>
            <a:pathLst>
              <a:path w="93135" h="8468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5842000" y="46228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6112933" y="4419600"/>
            <a:ext cx="42335" cy="143934"/>
          </a:xfrm>
          <a:custGeom>
            <a:avLst/>
            <a:gdLst/>
            <a:ahLst/>
            <a:cxnLst/>
            <a:rect l="0" t="0" r="0" b="0"/>
            <a:pathLst>
              <a:path w="42335" h="143934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16934" y="84667"/>
                </a:lnTo>
                <a:lnTo>
                  <a:pt x="16934" y="93133"/>
                </a:lnTo>
                <a:lnTo>
                  <a:pt x="25400" y="110067"/>
                </a:lnTo>
                <a:lnTo>
                  <a:pt x="25400" y="118533"/>
                </a:lnTo>
                <a:lnTo>
                  <a:pt x="33867" y="127000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43933"/>
                </a:lnTo>
                <a:lnTo>
                  <a:pt x="42334" y="143933"/>
                </a:lnTo>
                <a:lnTo>
                  <a:pt x="42334" y="143933"/>
                </a:lnTo>
                <a:lnTo>
                  <a:pt x="42334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6062133" y="44958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6070600" y="4639733"/>
            <a:ext cx="135468" cy="16935"/>
          </a:xfrm>
          <a:custGeom>
            <a:avLst/>
            <a:gdLst/>
            <a:ahLst/>
            <a:cxnLst/>
            <a:rect l="0" t="0" r="0" b="0"/>
            <a:pathLst>
              <a:path w="135468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8533" y="16934"/>
                </a:lnTo>
                <a:lnTo>
                  <a:pt x="118533" y="16934"/>
                </a:lnTo>
                <a:lnTo>
                  <a:pt x="135467" y="16934"/>
                </a:lnTo>
                <a:lnTo>
                  <a:pt x="1354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6358467" y="4284133"/>
            <a:ext cx="186267" cy="237068"/>
          </a:xfrm>
          <a:custGeom>
            <a:avLst/>
            <a:gdLst/>
            <a:ahLst/>
            <a:cxnLst/>
            <a:rect l="0" t="0" r="0" b="0"/>
            <a:pathLst>
              <a:path w="186267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33866" y="177800"/>
                </a:lnTo>
                <a:lnTo>
                  <a:pt x="33866" y="203200"/>
                </a:lnTo>
                <a:lnTo>
                  <a:pt x="33866" y="211667"/>
                </a:lnTo>
                <a:lnTo>
                  <a:pt x="33866" y="228600"/>
                </a:lnTo>
                <a:lnTo>
                  <a:pt x="33866" y="228600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28600"/>
                </a:lnTo>
                <a:lnTo>
                  <a:pt x="33866" y="220134"/>
                </a:lnTo>
                <a:lnTo>
                  <a:pt x="33866" y="203200"/>
                </a:lnTo>
                <a:lnTo>
                  <a:pt x="33866" y="194734"/>
                </a:lnTo>
                <a:lnTo>
                  <a:pt x="42333" y="169334"/>
                </a:lnTo>
                <a:lnTo>
                  <a:pt x="42333" y="160867"/>
                </a:lnTo>
                <a:lnTo>
                  <a:pt x="50800" y="143934"/>
                </a:lnTo>
                <a:lnTo>
                  <a:pt x="59266" y="127000"/>
                </a:lnTo>
                <a:lnTo>
                  <a:pt x="76200" y="118534"/>
                </a:lnTo>
                <a:lnTo>
                  <a:pt x="84666" y="118534"/>
                </a:lnTo>
                <a:lnTo>
                  <a:pt x="101600" y="118534"/>
                </a:lnTo>
                <a:lnTo>
                  <a:pt x="118533" y="118534"/>
                </a:lnTo>
                <a:lnTo>
                  <a:pt x="135466" y="127000"/>
                </a:lnTo>
                <a:lnTo>
                  <a:pt x="152399" y="127000"/>
                </a:lnTo>
                <a:lnTo>
                  <a:pt x="169333" y="143934"/>
                </a:lnTo>
                <a:lnTo>
                  <a:pt x="177800" y="152400"/>
                </a:lnTo>
                <a:lnTo>
                  <a:pt x="177800" y="169334"/>
                </a:lnTo>
                <a:lnTo>
                  <a:pt x="186266" y="177800"/>
                </a:lnTo>
                <a:lnTo>
                  <a:pt x="186266" y="186267"/>
                </a:lnTo>
                <a:lnTo>
                  <a:pt x="177800" y="194734"/>
                </a:lnTo>
                <a:lnTo>
                  <a:pt x="169333" y="203200"/>
                </a:lnTo>
                <a:lnTo>
                  <a:pt x="152399" y="211667"/>
                </a:lnTo>
                <a:lnTo>
                  <a:pt x="143933" y="211667"/>
                </a:lnTo>
                <a:lnTo>
                  <a:pt x="127000" y="220134"/>
                </a:lnTo>
                <a:lnTo>
                  <a:pt x="118533" y="220134"/>
                </a:lnTo>
                <a:lnTo>
                  <a:pt x="101600" y="228600"/>
                </a:lnTo>
                <a:lnTo>
                  <a:pt x="84666" y="228600"/>
                </a:lnTo>
                <a:lnTo>
                  <a:pt x="76200" y="228600"/>
                </a:lnTo>
                <a:lnTo>
                  <a:pt x="67733" y="228600"/>
                </a:lnTo>
                <a:lnTo>
                  <a:pt x="67733" y="228600"/>
                </a:lnTo>
                <a:lnTo>
                  <a:pt x="50800" y="228600"/>
                </a:lnTo>
                <a:lnTo>
                  <a:pt x="508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6316133" y="4555067"/>
            <a:ext cx="389468" cy="33867"/>
          </a:xfrm>
          <a:custGeom>
            <a:avLst/>
            <a:gdLst/>
            <a:ahLst/>
            <a:cxnLst/>
            <a:rect l="0" t="0" r="0" b="0"/>
            <a:pathLst>
              <a:path w="389468" h="338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4" y="33866"/>
                </a:lnTo>
                <a:lnTo>
                  <a:pt x="33867" y="33866"/>
                </a:lnTo>
                <a:lnTo>
                  <a:pt x="50800" y="25400"/>
                </a:lnTo>
                <a:lnTo>
                  <a:pt x="67734" y="25400"/>
                </a:lnTo>
                <a:lnTo>
                  <a:pt x="93134" y="16933"/>
                </a:lnTo>
                <a:lnTo>
                  <a:pt x="118534" y="16933"/>
                </a:lnTo>
                <a:lnTo>
                  <a:pt x="152400" y="8466"/>
                </a:lnTo>
                <a:lnTo>
                  <a:pt x="186267" y="8466"/>
                </a:lnTo>
                <a:lnTo>
                  <a:pt x="220134" y="8466"/>
                </a:lnTo>
                <a:lnTo>
                  <a:pt x="245534" y="8466"/>
                </a:lnTo>
                <a:lnTo>
                  <a:pt x="279401" y="0"/>
                </a:lnTo>
                <a:lnTo>
                  <a:pt x="313267" y="8466"/>
                </a:lnTo>
                <a:lnTo>
                  <a:pt x="347133" y="8466"/>
                </a:lnTo>
                <a:lnTo>
                  <a:pt x="364067" y="8466"/>
                </a:lnTo>
                <a:lnTo>
                  <a:pt x="364067" y="8466"/>
                </a:lnTo>
                <a:lnTo>
                  <a:pt x="389467" y="8466"/>
                </a:lnTo>
                <a:lnTo>
                  <a:pt x="3894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6426200" y="4648200"/>
            <a:ext cx="228601" cy="160868"/>
          </a:xfrm>
          <a:custGeom>
            <a:avLst/>
            <a:gdLst/>
            <a:ahLst/>
            <a:cxnLst/>
            <a:rect l="0" t="0" r="0" b="0"/>
            <a:pathLst>
              <a:path w="228601" h="160868">
                <a:moveTo>
                  <a:pt x="93134" y="59267"/>
                </a:moveTo>
                <a:lnTo>
                  <a:pt x="93134" y="59267"/>
                </a:lnTo>
                <a:lnTo>
                  <a:pt x="93134" y="59267"/>
                </a:lnTo>
                <a:lnTo>
                  <a:pt x="93134" y="59267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84666" y="16933"/>
                </a:lnTo>
                <a:lnTo>
                  <a:pt x="84666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3" y="135467"/>
                </a:lnTo>
                <a:lnTo>
                  <a:pt x="25400" y="143933"/>
                </a:lnTo>
                <a:lnTo>
                  <a:pt x="33867" y="152400"/>
                </a:lnTo>
                <a:lnTo>
                  <a:pt x="42333" y="160867"/>
                </a:lnTo>
                <a:lnTo>
                  <a:pt x="59267" y="160867"/>
                </a:lnTo>
                <a:lnTo>
                  <a:pt x="67733" y="160867"/>
                </a:lnTo>
                <a:lnTo>
                  <a:pt x="76200" y="160867"/>
                </a:lnTo>
                <a:lnTo>
                  <a:pt x="76200" y="152400"/>
                </a:lnTo>
                <a:lnTo>
                  <a:pt x="93134" y="152400"/>
                </a:lnTo>
                <a:lnTo>
                  <a:pt x="93134" y="143933"/>
                </a:lnTo>
                <a:lnTo>
                  <a:pt x="101600" y="127000"/>
                </a:lnTo>
                <a:lnTo>
                  <a:pt x="101600" y="110067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8533" y="67733"/>
                </a:lnTo>
                <a:lnTo>
                  <a:pt x="118533" y="59267"/>
                </a:lnTo>
                <a:lnTo>
                  <a:pt x="118533" y="42333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35467" y="110067"/>
                </a:lnTo>
                <a:lnTo>
                  <a:pt x="143933" y="127000"/>
                </a:lnTo>
                <a:lnTo>
                  <a:pt x="160866" y="135467"/>
                </a:lnTo>
                <a:lnTo>
                  <a:pt x="177800" y="143933"/>
                </a:lnTo>
                <a:lnTo>
                  <a:pt x="186267" y="143933"/>
                </a:lnTo>
                <a:lnTo>
                  <a:pt x="203200" y="143933"/>
                </a:lnTo>
                <a:lnTo>
                  <a:pt x="220133" y="143933"/>
                </a:lnTo>
                <a:lnTo>
                  <a:pt x="220133" y="143933"/>
                </a:lnTo>
                <a:lnTo>
                  <a:pt x="228600" y="143933"/>
                </a:lnTo>
                <a:lnTo>
                  <a:pt x="2286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6815666" y="4326467"/>
            <a:ext cx="67735" cy="516467"/>
          </a:xfrm>
          <a:custGeom>
            <a:avLst/>
            <a:gdLst/>
            <a:ahLst/>
            <a:cxnLst/>
            <a:rect l="0" t="0" r="0" b="0"/>
            <a:pathLst>
              <a:path w="67735" h="516467">
                <a:moveTo>
                  <a:pt x="50801" y="0"/>
                </a:moveTo>
                <a:lnTo>
                  <a:pt x="50801" y="8466"/>
                </a:lnTo>
                <a:lnTo>
                  <a:pt x="50801" y="8466"/>
                </a:lnTo>
                <a:lnTo>
                  <a:pt x="42334" y="8466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1" y="33866"/>
                </a:lnTo>
                <a:lnTo>
                  <a:pt x="16934" y="50800"/>
                </a:lnTo>
                <a:lnTo>
                  <a:pt x="16934" y="76200"/>
                </a:lnTo>
                <a:lnTo>
                  <a:pt x="8468" y="101600"/>
                </a:lnTo>
                <a:lnTo>
                  <a:pt x="0" y="127000"/>
                </a:lnTo>
                <a:lnTo>
                  <a:pt x="0" y="160866"/>
                </a:lnTo>
                <a:lnTo>
                  <a:pt x="0" y="186266"/>
                </a:lnTo>
                <a:lnTo>
                  <a:pt x="0" y="220133"/>
                </a:lnTo>
                <a:lnTo>
                  <a:pt x="0" y="262466"/>
                </a:lnTo>
                <a:lnTo>
                  <a:pt x="0" y="296333"/>
                </a:lnTo>
                <a:lnTo>
                  <a:pt x="8468" y="330200"/>
                </a:lnTo>
                <a:lnTo>
                  <a:pt x="8468" y="372533"/>
                </a:lnTo>
                <a:lnTo>
                  <a:pt x="16934" y="406400"/>
                </a:lnTo>
                <a:lnTo>
                  <a:pt x="25401" y="440266"/>
                </a:lnTo>
                <a:lnTo>
                  <a:pt x="42334" y="474133"/>
                </a:lnTo>
                <a:lnTo>
                  <a:pt x="50801" y="499533"/>
                </a:lnTo>
                <a:lnTo>
                  <a:pt x="50801" y="499533"/>
                </a:lnTo>
                <a:lnTo>
                  <a:pt x="67734" y="516466"/>
                </a:lnTo>
                <a:lnTo>
                  <a:pt x="67734" y="516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6925733" y="4876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6942667" y="4521200"/>
            <a:ext cx="67734" cy="194734"/>
          </a:xfrm>
          <a:custGeom>
            <a:avLst/>
            <a:gdLst/>
            <a:ahLst/>
            <a:cxnLst/>
            <a:rect l="0" t="0" r="0" b="0"/>
            <a:pathLst>
              <a:path w="67734" h="194734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3"/>
                </a:lnTo>
                <a:lnTo>
                  <a:pt x="59266" y="25400"/>
                </a:lnTo>
                <a:lnTo>
                  <a:pt x="59266" y="42333"/>
                </a:lnTo>
                <a:lnTo>
                  <a:pt x="50800" y="67733"/>
                </a:lnTo>
                <a:lnTo>
                  <a:pt x="42333" y="93133"/>
                </a:lnTo>
                <a:lnTo>
                  <a:pt x="33867" y="127000"/>
                </a:lnTo>
                <a:lnTo>
                  <a:pt x="25399" y="152400"/>
                </a:lnTo>
                <a:lnTo>
                  <a:pt x="8466" y="177800"/>
                </a:lnTo>
                <a:lnTo>
                  <a:pt x="8466" y="1778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6917267" y="4766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6908800" y="47667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6883400" y="4538133"/>
            <a:ext cx="143934" cy="245535"/>
          </a:xfrm>
          <a:custGeom>
            <a:avLst/>
            <a:gdLst/>
            <a:ahLst/>
            <a:cxnLst/>
            <a:rect l="0" t="0" r="0" b="0"/>
            <a:pathLst>
              <a:path w="143934" h="2455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42334"/>
                </a:lnTo>
                <a:lnTo>
                  <a:pt x="42333" y="67734"/>
                </a:lnTo>
                <a:lnTo>
                  <a:pt x="50800" y="84667"/>
                </a:lnTo>
                <a:lnTo>
                  <a:pt x="59267" y="110067"/>
                </a:lnTo>
                <a:lnTo>
                  <a:pt x="67733" y="135467"/>
                </a:lnTo>
                <a:lnTo>
                  <a:pt x="76200" y="152400"/>
                </a:lnTo>
                <a:lnTo>
                  <a:pt x="93134" y="177800"/>
                </a:lnTo>
                <a:lnTo>
                  <a:pt x="101600" y="194734"/>
                </a:lnTo>
                <a:lnTo>
                  <a:pt x="110067" y="211667"/>
                </a:lnTo>
                <a:lnTo>
                  <a:pt x="118533" y="228600"/>
                </a:lnTo>
                <a:lnTo>
                  <a:pt x="127000" y="237067"/>
                </a:lnTo>
                <a:lnTo>
                  <a:pt x="135467" y="245534"/>
                </a:lnTo>
                <a:lnTo>
                  <a:pt x="143933" y="245534"/>
                </a:lnTo>
                <a:lnTo>
                  <a:pt x="143933" y="245534"/>
                </a:lnTo>
                <a:lnTo>
                  <a:pt x="143933" y="245534"/>
                </a:lnTo>
                <a:lnTo>
                  <a:pt x="143933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7086600" y="46228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8467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4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10066" y="8467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6866467" y="4699000"/>
            <a:ext cx="67734" cy="93134"/>
          </a:xfrm>
          <a:custGeom>
            <a:avLst/>
            <a:gdLst/>
            <a:ahLst/>
            <a:cxnLst/>
            <a:rect l="0" t="0" r="0" b="0"/>
            <a:pathLst>
              <a:path w="67734" h="93134">
                <a:moveTo>
                  <a:pt x="67733" y="0"/>
                </a:moveTo>
                <a:lnTo>
                  <a:pt x="67733" y="0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9267"/>
                </a:lnTo>
                <a:lnTo>
                  <a:pt x="25399" y="59267"/>
                </a:lnTo>
                <a:lnTo>
                  <a:pt x="25399" y="67733"/>
                </a:lnTo>
                <a:lnTo>
                  <a:pt x="25399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8466" y="84667"/>
                </a:lnTo>
                <a:lnTo>
                  <a:pt x="8466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7323667" y="4461933"/>
            <a:ext cx="25400" cy="355601"/>
          </a:xfrm>
          <a:custGeom>
            <a:avLst/>
            <a:gdLst/>
            <a:ahLst/>
            <a:cxnLst/>
            <a:rect l="0" t="0" r="0" b="0"/>
            <a:pathLst>
              <a:path w="25400" h="355601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94734"/>
                </a:lnTo>
                <a:lnTo>
                  <a:pt x="16933" y="220134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96334"/>
                </a:lnTo>
                <a:lnTo>
                  <a:pt x="16933" y="313267"/>
                </a:lnTo>
                <a:lnTo>
                  <a:pt x="25399" y="321734"/>
                </a:lnTo>
                <a:lnTo>
                  <a:pt x="25399" y="338667"/>
                </a:lnTo>
                <a:lnTo>
                  <a:pt x="25399" y="347134"/>
                </a:lnTo>
                <a:lnTo>
                  <a:pt x="25399" y="347134"/>
                </a:lnTo>
                <a:lnTo>
                  <a:pt x="25399" y="355600"/>
                </a:lnTo>
                <a:lnTo>
                  <a:pt x="25399" y="355600"/>
                </a:lnTo>
                <a:lnTo>
                  <a:pt x="25399" y="355600"/>
                </a:lnTo>
                <a:lnTo>
                  <a:pt x="25399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7332133" y="4639733"/>
            <a:ext cx="169334" cy="152401"/>
          </a:xfrm>
          <a:custGeom>
            <a:avLst/>
            <a:gdLst/>
            <a:ahLst/>
            <a:cxnLst/>
            <a:rect l="0" t="0" r="0" b="0"/>
            <a:pathLst>
              <a:path w="169334" h="152401">
                <a:moveTo>
                  <a:pt x="0" y="67734"/>
                </a:moveTo>
                <a:lnTo>
                  <a:pt x="0" y="67734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4"/>
                </a:lnTo>
                <a:lnTo>
                  <a:pt x="16933" y="42334"/>
                </a:lnTo>
                <a:lnTo>
                  <a:pt x="25401" y="33867"/>
                </a:lnTo>
                <a:lnTo>
                  <a:pt x="25401" y="25400"/>
                </a:lnTo>
                <a:lnTo>
                  <a:pt x="33867" y="16934"/>
                </a:lnTo>
                <a:lnTo>
                  <a:pt x="42334" y="16934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101601" y="8467"/>
                </a:lnTo>
                <a:lnTo>
                  <a:pt x="101601" y="16934"/>
                </a:lnTo>
                <a:lnTo>
                  <a:pt x="110067" y="25400"/>
                </a:lnTo>
                <a:lnTo>
                  <a:pt x="118534" y="33867"/>
                </a:lnTo>
                <a:lnTo>
                  <a:pt x="127000" y="42334"/>
                </a:lnTo>
                <a:lnTo>
                  <a:pt x="135467" y="59267"/>
                </a:lnTo>
                <a:lnTo>
                  <a:pt x="135467" y="76200"/>
                </a:lnTo>
                <a:lnTo>
                  <a:pt x="135467" y="84667"/>
                </a:lnTo>
                <a:lnTo>
                  <a:pt x="143934" y="101600"/>
                </a:lnTo>
                <a:lnTo>
                  <a:pt x="143934" y="118534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60867" y="143934"/>
                </a:lnTo>
                <a:lnTo>
                  <a:pt x="160867" y="152400"/>
                </a:lnTo>
                <a:lnTo>
                  <a:pt x="169333" y="152400"/>
                </a:lnTo>
                <a:lnTo>
                  <a:pt x="169333" y="152400"/>
                </a:lnTo>
                <a:lnTo>
                  <a:pt x="169333" y="152400"/>
                </a:lnTo>
                <a:lnTo>
                  <a:pt x="169333" y="143934"/>
                </a:lnTo>
                <a:lnTo>
                  <a:pt x="169333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7425266" y="4385733"/>
            <a:ext cx="160869" cy="516468"/>
          </a:xfrm>
          <a:custGeom>
            <a:avLst/>
            <a:gdLst/>
            <a:ahLst/>
            <a:cxnLst/>
            <a:rect l="0" t="0" r="0" b="0"/>
            <a:pathLst>
              <a:path w="160869" h="516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8467"/>
                </a:lnTo>
                <a:lnTo>
                  <a:pt x="16934" y="8467"/>
                </a:lnTo>
                <a:lnTo>
                  <a:pt x="25401" y="16934"/>
                </a:lnTo>
                <a:lnTo>
                  <a:pt x="42334" y="33867"/>
                </a:lnTo>
                <a:lnTo>
                  <a:pt x="59267" y="50800"/>
                </a:lnTo>
                <a:lnTo>
                  <a:pt x="84668" y="67734"/>
                </a:lnTo>
                <a:lnTo>
                  <a:pt x="101601" y="93134"/>
                </a:lnTo>
                <a:lnTo>
                  <a:pt x="127001" y="127000"/>
                </a:lnTo>
                <a:lnTo>
                  <a:pt x="143934" y="160867"/>
                </a:lnTo>
                <a:lnTo>
                  <a:pt x="160868" y="203200"/>
                </a:lnTo>
                <a:lnTo>
                  <a:pt x="160868" y="237067"/>
                </a:lnTo>
                <a:lnTo>
                  <a:pt x="160868" y="279400"/>
                </a:lnTo>
                <a:lnTo>
                  <a:pt x="160868" y="313267"/>
                </a:lnTo>
                <a:lnTo>
                  <a:pt x="152400" y="355600"/>
                </a:lnTo>
                <a:lnTo>
                  <a:pt x="135467" y="389467"/>
                </a:lnTo>
                <a:lnTo>
                  <a:pt x="118534" y="423334"/>
                </a:lnTo>
                <a:lnTo>
                  <a:pt x="101601" y="465667"/>
                </a:lnTo>
                <a:lnTo>
                  <a:pt x="76200" y="491067"/>
                </a:lnTo>
                <a:lnTo>
                  <a:pt x="76200" y="491067"/>
                </a:lnTo>
                <a:lnTo>
                  <a:pt x="50801" y="516467"/>
                </a:lnTo>
                <a:lnTo>
                  <a:pt x="50801" y="516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5207000" y="5122333"/>
            <a:ext cx="220134" cy="457201"/>
          </a:xfrm>
          <a:custGeom>
            <a:avLst/>
            <a:gdLst/>
            <a:ahLst/>
            <a:cxnLst/>
            <a:rect l="0" t="0" r="0" b="0"/>
            <a:pathLst>
              <a:path w="220134" h="457201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8467" y="177800"/>
                </a:lnTo>
                <a:lnTo>
                  <a:pt x="16933" y="194734"/>
                </a:lnTo>
                <a:lnTo>
                  <a:pt x="25400" y="203200"/>
                </a:lnTo>
                <a:lnTo>
                  <a:pt x="42333" y="211667"/>
                </a:lnTo>
                <a:lnTo>
                  <a:pt x="50800" y="211667"/>
                </a:lnTo>
                <a:lnTo>
                  <a:pt x="67733" y="220134"/>
                </a:lnTo>
                <a:lnTo>
                  <a:pt x="84667" y="220134"/>
                </a:lnTo>
                <a:lnTo>
                  <a:pt x="93133" y="220134"/>
                </a:lnTo>
                <a:lnTo>
                  <a:pt x="110067" y="220134"/>
                </a:lnTo>
                <a:lnTo>
                  <a:pt x="118533" y="211667"/>
                </a:lnTo>
                <a:lnTo>
                  <a:pt x="127000" y="203200"/>
                </a:lnTo>
                <a:lnTo>
                  <a:pt x="135467" y="194734"/>
                </a:lnTo>
                <a:lnTo>
                  <a:pt x="143933" y="186267"/>
                </a:lnTo>
                <a:lnTo>
                  <a:pt x="143933" y="169334"/>
                </a:lnTo>
                <a:lnTo>
                  <a:pt x="152400" y="160867"/>
                </a:lnTo>
                <a:lnTo>
                  <a:pt x="152400" y="143934"/>
                </a:lnTo>
                <a:lnTo>
                  <a:pt x="152400" y="127000"/>
                </a:lnTo>
                <a:lnTo>
                  <a:pt x="152400" y="118534"/>
                </a:lnTo>
                <a:lnTo>
                  <a:pt x="160867" y="101600"/>
                </a:lnTo>
                <a:lnTo>
                  <a:pt x="160867" y="84667"/>
                </a:lnTo>
                <a:lnTo>
                  <a:pt x="160867" y="76200"/>
                </a:lnTo>
                <a:lnTo>
                  <a:pt x="160867" y="67734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67734"/>
                </a:lnTo>
                <a:lnTo>
                  <a:pt x="160867" y="76200"/>
                </a:lnTo>
                <a:lnTo>
                  <a:pt x="160867" y="84667"/>
                </a:lnTo>
                <a:lnTo>
                  <a:pt x="160867" y="110067"/>
                </a:lnTo>
                <a:lnTo>
                  <a:pt x="169333" y="127000"/>
                </a:lnTo>
                <a:lnTo>
                  <a:pt x="177800" y="143934"/>
                </a:lnTo>
                <a:lnTo>
                  <a:pt x="186267" y="169334"/>
                </a:lnTo>
                <a:lnTo>
                  <a:pt x="186267" y="194734"/>
                </a:lnTo>
                <a:lnTo>
                  <a:pt x="194733" y="220134"/>
                </a:lnTo>
                <a:lnTo>
                  <a:pt x="203200" y="245534"/>
                </a:lnTo>
                <a:lnTo>
                  <a:pt x="211667" y="270934"/>
                </a:lnTo>
                <a:lnTo>
                  <a:pt x="220133" y="287867"/>
                </a:lnTo>
                <a:lnTo>
                  <a:pt x="220133" y="313267"/>
                </a:lnTo>
                <a:lnTo>
                  <a:pt x="220133" y="338667"/>
                </a:lnTo>
                <a:lnTo>
                  <a:pt x="220133" y="364067"/>
                </a:lnTo>
                <a:lnTo>
                  <a:pt x="220133" y="381000"/>
                </a:lnTo>
                <a:lnTo>
                  <a:pt x="211667" y="397934"/>
                </a:lnTo>
                <a:lnTo>
                  <a:pt x="203200" y="414867"/>
                </a:lnTo>
                <a:lnTo>
                  <a:pt x="194733" y="431800"/>
                </a:lnTo>
                <a:lnTo>
                  <a:pt x="186267" y="440267"/>
                </a:lnTo>
                <a:lnTo>
                  <a:pt x="160867" y="448734"/>
                </a:lnTo>
                <a:lnTo>
                  <a:pt x="143933" y="448734"/>
                </a:lnTo>
                <a:lnTo>
                  <a:pt x="127000" y="457200"/>
                </a:lnTo>
                <a:lnTo>
                  <a:pt x="127000" y="457200"/>
                </a:lnTo>
                <a:lnTo>
                  <a:pt x="101600" y="457200"/>
                </a:lnTo>
                <a:lnTo>
                  <a:pt x="101600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5418667" y="52493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93133" y="8467"/>
                </a:lnTo>
                <a:lnTo>
                  <a:pt x="110066" y="16934"/>
                </a:lnTo>
                <a:lnTo>
                  <a:pt x="135466" y="16934"/>
                </a:lnTo>
                <a:lnTo>
                  <a:pt x="135466" y="16934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5427133" y="5232400"/>
            <a:ext cx="245535" cy="16934"/>
          </a:xfrm>
          <a:custGeom>
            <a:avLst/>
            <a:gdLst/>
            <a:ahLst/>
            <a:cxnLst/>
            <a:rect l="0" t="0" r="0" b="0"/>
            <a:pathLst>
              <a:path w="245535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52400" y="8467"/>
                </a:lnTo>
                <a:lnTo>
                  <a:pt x="169334" y="16933"/>
                </a:lnTo>
                <a:lnTo>
                  <a:pt x="186267" y="16933"/>
                </a:lnTo>
                <a:lnTo>
                  <a:pt x="203200" y="16933"/>
                </a:lnTo>
                <a:lnTo>
                  <a:pt x="211667" y="16933"/>
                </a:lnTo>
                <a:lnTo>
                  <a:pt x="228600" y="16933"/>
                </a:lnTo>
                <a:lnTo>
                  <a:pt x="237067" y="16933"/>
                </a:lnTo>
                <a:lnTo>
                  <a:pt x="237067" y="16933"/>
                </a:lnTo>
                <a:lnTo>
                  <a:pt x="245534" y="16933"/>
                </a:lnTo>
                <a:lnTo>
                  <a:pt x="2455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5511800" y="5105400"/>
            <a:ext cx="33868" cy="237068"/>
          </a:xfrm>
          <a:custGeom>
            <a:avLst/>
            <a:gdLst/>
            <a:ahLst/>
            <a:cxnLst/>
            <a:rect l="0" t="0" r="0" b="0"/>
            <a:pathLst>
              <a:path w="33868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25400" y="211667"/>
                </a:lnTo>
                <a:lnTo>
                  <a:pt x="25400" y="220133"/>
                </a:lnTo>
                <a:lnTo>
                  <a:pt x="25400" y="228600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5740400" y="5088467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62466"/>
                </a:lnTo>
                <a:lnTo>
                  <a:pt x="25400" y="279400"/>
                </a:lnTo>
                <a:lnTo>
                  <a:pt x="25400" y="296333"/>
                </a:lnTo>
                <a:lnTo>
                  <a:pt x="25400" y="296333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5858933" y="5003800"/>
            <a:ext cx="101601" cy="550334"/>
          </a:xfrm>
          <a:custGeom>
            <a:avLst/>
            <a:gdLst/>
            <a:ahLst/>
            <a:cxnLst/>
            <a:rect l="0" t="0" r="0" b="0"/>
            <a:pathLst>
              <a:path w="101601" h="550334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4" y="33867"/>
                </a:lnTo>
                <a:lnTo>
                  <a:pt x="50800" y="50800"/>
                </a:lnTo>
                <a:lnTo>
                  <a:pt x="59267" y="67733"/>
                </a:lnTo>
                <a:lnTo>
                  <a:pt x="76200" y="93133"/>
                </a:lnTo>
                <a:lnTo>
                  <a:pt x="84667" y="118533"/>
                </a:lnTo>
                <a:lnTo>
                  <a:pt x="84667" y="143933"/>
                </a:lnTo>
                <a:lnTo>
                  <a:pt x="93134" y="177800"/>
                </a:lnTo>
                <a:lnTo>
                  <a:pt x="101600" y="211667"/>
                </a:lnTo>
                <a:lnTo>
                  <a:pt x="101600" y="245533"/>
                </a:lnTo>
                <a:lnTo>
                  <a:pt x="101600" y="279400"/>
                </a:lnTo>
                <a:lnTo>
                  <a:pt x="101600" y="321733"/>
                </a:lnTo>
                <a:lnTo>
                  <a:pt x="93134" y="364067"/>
                </a:lnTo>
                <a:lnTo>
                  <a:pt x="93134" y="397933"/>
                </a:lnTo>
                <a:lnTo>
                  <a:pt x="84667" y="431800"/>
                </a:lnTo>
                <a:lnTo>
                  <a:pt x="67734" y="465667"/>
                </a:lnTo>
                <a:lnTo>
                  <a:pt x="50800" y="499533"/>
                </a:lnTo>
                <a:lnTo>
                  <a:pt x="33867" y="524933"/>
                </a:lnTo>
                <a:lnTo>
                  <a:pt x="33867" y="524933"/>
                </a:lnTo>
                <a:lnTo>
                  <a:pt x="16934" y="550333"/>
                </a:lnTo>
                <a:lnTo>
                  <a:pt x="16934" y="550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5012267" y="4961467"/>
            <a:ext cx="169334" cy="533401"/>
          </a:xfrm>
          <a:custGeom>
            <a:avLst/>
            <a:gdLst/>
            <a:ahLst/>
            <a:cxnLst/>
            <a:rect l="0" t="0" r="0" b="0"/>
            <a:pathLst>
              <a:path w="169334" h="533401">
                <a:moveTo>
                  <a:pt x="169333" y="8466"/>
                </a:moveTo>
                <a:lnTo>
                  <a:pt x="169333" y="8466"/>
                </a:lnTo>
                <a:lnTo>
                  <a:pt x="160866" y="0"/>
                </a:lnTo>
                <a:lnTo>
                  <a:pt x="160866" y="0"/>
                </a:lnTo>
                <a:lnTo>
                  <a:pt x="143933" y="8466"/>
                </a:lnTo>
                <a:lnTo>
                  <a:pt x="135466" y="8466"/>
                </a:lnTo>
                <a:lnTo>
                  <a:pt x="127000" y="16933"/>
                </a:lnTo>
                <a:lnTo>
                  <a:pt x="110066" y="25400"/>
                </a:lnTo>
                <a:lnTo>
                  <a:pt x="93133" y="42333"/>
                </a:lnTo>
                <a:lnTo>
                  <a:pt x="84666" y="59266"/>
                </a:lnTo>
                <a:lnTo>
                  <a:pt x="67733" y="76200"/>
                </a:lnTo>
                <a:lnTo>
                  <a:pt x="59266" y="101600"/>
                </a:lnTo>
                <a:lnTo>
                  <a:pt x="42333" y="127000"/>
                </a:lnTo>
                <a:lnTo>
                  <a:pt x="25400" y="160866"/>
                </a:lnTo>
                <a:lnTo>
                  <a:pt x="16933" y="186266"/>
                </a:lnTo>
                <a:lnTo>
                  <a:pt x="8466" y="220133"/>
                </a:lnTo>
                <a:lnTo>
                  <a:pt x="0" y="254000"/>
                </a:lnTo>
                <a:lnTo>
                  <a:pt x="0" y="287866"/>
                </a:lnTo>
                <a:lnTo>
                  <a:pt x="0" y="321733"/>
                </a:lnTo>
                <a:lnTo>
                  <a:pt x="8466" y="355600"/>
                </a:lnTo>
                <a:lnTo>
                  <a:pt x="8466" y="389466"/>
                </a:lnTo>
                <a:lnTo>
                  <a:pt x="25400" y="423333"/>
                </a:lnTo>
                <a:lnTo>
                  <a:pt x="33866" y="448733"/>
                </a:lnTo>
                <a:lnTo>
                  <a:pt x="59266" y="482600"/>
                </a:lnTo>
                <a:lnTo>
                  <a:pt x="84666" y="508000"/>
                </a:lnTo>
                <a:lnTo>
                  <a:pt x="110066" y="524933"/>
                </a:lnTo>
                <a:lnTo>
                  <a:pt x="110066" y="524933"/>
                </a:lnTo>
                <a:lnTo>
                  <a:pt x="135466" y="533400"/>
                </a:lnTo>
                <a:lnTo>
                  <a:pt x="135466" y="533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6028267" y="5257800"/>
            <a:ext cx="110067" cy="8468"/>
          </a:xfrm>
          <a:custGeom>
            <a:avLst/>
            <a:gdLst/>
            <a:ahLst/>
            <a:cxnLst/>
            <a:rect l="0" t="0" r="0" b="0"/>
            <a:pathLst>
              <a:path w="110067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6053667" y="5359400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6324600" y="5130800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6239933" y="5223933"/>
            <a:ext cx="177801" cy="16935"/>
          </a:xfrm>
          <a:custGeom>
            <a:avLst/>
            <a:gdLst/>
            <a:ahLst/>
            <a:cxnLst/>
            <a:rect l="0" t="0" r="0" b="0"/>
            <a:pathLst>
              <a:path w="177801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6265333" y="5376333"/>
            <a:ext cx="177801" cy="33868"/>
          </a:xfrm>
          <a:custGeom>
            <a:avLst/>
            <a:gdLst/>
            <a:ahLst/>
            <a:cxnLst/>
            <a:rect l="0" t="0" r="0" b="0"/>
            <a:pathLst>
              <a:path w="177801" h="338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4" y="16934"/>
                </a:lnTo>
                <a:lnTo>
                  <a:pt x="33867" y="16934"/>
                </a:lnTo>
                <a:lnTo>
                  <a:pt x="50800" y="25400"/>
                </a:lnTo>
                <a:lnTo>
                  <a:pt x="84667" y="25400"/>
                </a:lnTo>
                <a:lnTo>
                  <a:pt x="118534" y="25400"/>
                </a:lnTo>
                <a:lnTo>
                  <a:pt x="143934" y="33867"/>
                </a:lnTo>
                <a:lnTo>
                  <a:pt x="143934" y="33867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6570133" y="5122333"/>
            <a:ext cx="220135" cy="203201"/>
          </a:xfrm>
          <a:custGeom>
            <a:avLst/>
            <a:gdLst/>
            <a:ahLst/>
            <a:cxnLst/>
            <a:rect l="0" t="0" r="0" b="0"/>
            <a:pathLst>
              <a:path w="220135" h="203201">
                <a:moveTo>
                  <a:pt x="0" y="8467"/>
                </a:move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101601" y="0"/>
                </a:lnTo>
                <a:lnTo>
                  <a:pt x="118534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16934"/>
                </a:lnTo>
                <a:lnTo>
                  <a:pt x="169333" y="25400"/>
                </a:lnTo>
                <a:lnTo>
                  <a:pt x="177801" y="25400"/>
                </a:lnTo>
                <a:lnTo>
                  <a:pt x="177801" y="33867"/>
                </a:lnTo>
                <a:lnTo>
                  <a:pt x="169333" y="42334"/>
                </a:lnTo>
                <a:lnTo>
                  <a:pt x="160867" y="42334"/>
                </a:lnTo>
                <a:lnTo>
                  <a:pt x="152400" y="42334"/>
                </a:lnTo>
                <a:lnTo>
                  <a:pt x="135467" y="50800"/>
                </a:lnTo>
                <a:lnTo>
                  <a:pt x="127000" y="50800"/>
                </a:lnTo>
                <a:lnTo>
                  <a:pt x="101601" y="50800"/>
                </a:lnTo>
                <a:lnTo>
                  <a:pt x="93133" y="59267"/>
                </a:lnTo>
                <a:lnTo>
                  <a:pt x="84667" y="59267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84667" y="76200"/>
                </a:lnTo>
                <a:lnTo>
                  <a:pt x="101601" y="76200"/>
                </a:lnTo>
                <a:lnTo>
                  <a:pt x="110067" y="84667"/>
                </a:lnTo>
                <a:lnTo>
                  <a:pt x="135467" y="84667"/>
                </a:lnTo>
                <a:lnTo>
                  <a:pt x="152400" y="93134"/>
                </a:lnTo>
                <a:lnTo>
                  <a:pt x="169333" y="101600"/>
                </a:lnTo>
                <a:lnTo>
                  <a:pt x="194734" y="110067"/>
                </a:lnTo>
                <a:lnTo>
                  <a:pt x="203200" y="118534"/>
                </a:lnTo>
                <a:lnTo>
                  <a:pt x="211667" y="127000"/>
                </a:lnTo>
                <a:lnTo>
                  <a:pt x="220134" y="135467"/>
                </a:lnTo>
                <a:lnTo>
                  <a:pt x="220134" y="143934"/>
                </a:lnTo>
                <a:lnTo>
                  <a:pt x="220134" y="152400"/>
                </a:lnTo>
                <a:lnTo>
                  <a:pt x="220134" y="160867"/>
                </a:lnTo>
                <a:lnTo>
                  <a:pt x="211667" y="169334"/>
                </a:lnTo>
                <a:lnTo>
                  <a:pt x="194734" y="169334"/>
                </a:lnTo>
                <a:lnTo>
                  <a:pt x="186267" y="177800"/>
                </a:lnTo>
                <a:lnTo>
                  <a:pt x="169333" y="186267"/>
                </a:lnTo>
                <a:lnTo>
                  <a:pt x="152400" y="186267"/>
                </a:lnTo>
                <a:lnTo>
                  <a:pt x="135467" y="194734"/>
                </a:lnTo>
                <a:lnTo>
                  <a:pt x="118534" y="194734"/>
                </a:lnTo>
                <a:lnTo>
                  <a:pt x="101601" y="203200"/>
                </a:lnTo>
                <a:lnTo>
                  <a:pt x="93133" y="203200"/>
                </a:lnTo>
                <a:lnTo>
                  <a:pt x="93133" y="203200"/>
                </a:lnTo>
                <a:lnTo>
                  <a:pt x="84667" y="203200"/>
                </a:lnTo>
                <a:lnTo>
                  <a:pt x="846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6544733" y="5367867"/>
            <a:ext cx="389468" cy="16934"/>
          </a:xfrm>
          <a:custGeom>
            <a:avLst/>
            <a:gdLst/>
            <a:ahLst/>
            <a:cxnLst/>
            <a:rect l="0" t="0" r="0" b="0"/>
            <a:pathLst>
              <a:path w="389468" h="169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4" y="16933"/>
                </a:lnTo>
                <a:lnTo>
                  <a:pt x="84667" y="8466"/>
                </a:lnTo>
                <a:lnTo>
                  <a:pt x="118533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211667" y="8466"/>
                </a:lnTo>
                <a:lnTo>
                  <a:pt x="245534" y="8466"/>
                </a:lnTo>
                <a:lnTo>
                  <a:pt x="279401" y="8466"/>
                </a:lnTo>
                <a:lnTo>
                  <a:pt x="313267" y="8466"/>
                </a:lnTo>
                <a:lnTo>
                  <a:pt x="338667" y="8466"/>
                </a:lnTo>
                <a:lnTo>
                  <a:pt x="372534" y="8466"/>
                </a:lnTo>
                <a:lnTo>
                  <a:pt x="372534" y="8466"/>
                </a:lnTo>
                <a:lnTo>
                  <a:pt x="389467" y="8466"/>
                </a:lnTo>
                <a:lnTo>
                  <a:pt x="3894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6671734" y="5444067"/>
            <a:ext cx="203200" cy="228601"/>
          </a:xfrm>
          <a:custGeom>
            <a:avLst/>
            <a:gdLst/>
            <a:ahLst/>
            <a:cxnLst/>
            <a:rect l="0" t="0" r="0" b="0"/>
            <a:pathLst>
              <a:path w="203200" h="228601">
                <a:moveTo>
                  <a:pt x="126999" y="0"/>
                </a:moveTo>
                <a:lnTo>
                  <a:pt x="126999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01599" y="16933"/>
                </a:lnTo>
                <a:lnTo>
                  <a:pt x="93133" y="25400"/>
                </a:lnTo>
                <a:lnTo>
                  <a:pt x="84666" y="25400"/>
                </a:lnTo>
                <a:lnTo>
                  <a:pt x="76200" y="25400"/>
                </a:lnTo>
                <a:lnTo>
                  <a:pt x="67732" y="25400"/>
                </a:lnTo>
                <a:lnTo>
                  <a:pt x="59266" y="25400"/>
                </a:lnTo>
                <a:lnTo>
                  <a:pt x="50799" y="25400"/>
                </a:lnTo>
                <a:lnTo>
                  <a:pt x="42333" y="25400"/>
                </a:lnTo>
                <a:lnTo>
                  <a:pt x="33866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84666"/>
                </a:lnTo>
                <a:lnTo>
                  <a:pt x="16933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185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25399" y="118533"/>
                </a:lnTo>
                <a:lnTo>
                  <a:pt x="25399" y="118533"/>
                </a:lnTo>
                <a:lnTo>
                  <a:pt x="33866" y="118533"/>
                </a:lnTo>
                <a:lnTo>
                  <a:pt x="42333" y="118533"/>
                </a:lnTo>
                <a:lnTo>
                  <a:pt x="50799" y="118533"/>
                </a:lnTo>
                <a:lnTo>
                  <a:pt x="67732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0066" y="118533"/>
                </a:lnTo>
                <a:lnTo>
                  <a:pt x="126999" y="118533"/>
                </a:lnTo>
                <a:lnTo>
                  <a:pt x="143932" y="127000"/>
                </a:lnTo>
                <a:lnTo>
                  <a:pt x="160866" y="135466"/>
                </a:lnTo>
                <a:lnTo>
                  <a:pt x="169333" y="143933"/>
                </a:lnTo>
                <a:lnTo>
                  <a:pt x="186266" y="152400"/>
                </a:lnTo>
                <a:lnTo>
                  <a:pt x="194733" y="160866"/>
                </a:lnTo>
                <a:lnTo>
                  <a:pt x="194733" y="169333"/>
                </a:lnTo>
                <a:lnTo>
                  <a:pt x="203199" y="177800"/>
                </a:lnTo>
                <a:lnTo>
                  <a:pt x="203199" y="186266"/>
                </a:lnTo>
                <a:lnTo>
                  <a:pt x="194733" y="194733"/>
                </a:lnTo>
                <a:lnTo>
                  <a:pt x="186266" y="203200"/>
                </a:lnTo>
                <a:lnTo>
                  <a:pt x="177799" y="211666"/>
                </a:lnTo>
                <a:lnTo>
                  <a:pt x="169333" y="220133"/>
                </a:lnTo>
                <a:lnTo>
                  <a:pt x="152400" y="220133"/>
                </a:lnTo>
                <a:lnTo>
                  <a:pt x="135466" y="228600"/>
                </a:lnTo>
                <a:lnTo>
                  <a:pt x="110066" y="228600"/>
                </a:lnTo>
                <a:lnTo>
                  <a:pt x="93133" y="228600"/>
                </a:lnTo>
                <a:lnTo>
                  <a:pt x="76200" y="228600"/>
                </a:lnTo>
                <a:lnTo>
                  <a:pt x="59266" y="228600"/>
                </a:lnTo>
                <a:lnTo>
                  <a:pt x="42333" y="228600"/>
                </a:lnTo>
                <a:lnTo>
                  <a:pt x="25399" y="220133"/>
                </a:lnTo>
                <a:lnTo>
                  <a:pt x="8466" y="211666"/>
                </a:lnTo>
                <a:lnTo>
                  <a:pt x="8466" y="211666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6976534" y="5147733"/>
            <a:ext cx="127000" cy="592668"/>
          </a:xfrm>
          <a:custGeom>
            <a:avLst/>
            <a:gdLst/>
            <a:ahLst/>
            <a:cxnLst/>
            <a:rect l="0" t="0" r="0" b="0"/>
            <a:pathLst>
              <a:path w="127000" h="592668">
                <a:moveTo>
                  <a:pt x="126999" y="0"/>
                </a:moveTo>
                <a:lnTo>
                  <a:pt x="126999" y="0"/>
                </a:lnTo>
                <a:lnTo>
                  <a:pt x="126999" y="8467"/>
                </a:lnTo>
                <a:lnTo>
                  <a:pt x="126999" y="16934"/>
                </a:lnTo>
                <a:lnTo>
                  <a:pt x="126999" y="16934"/>
                </a:lnTo>
                <a:lnTo>
                  <a:pt x="118533" y="25400"/>
                </a:lnTo>
                <a:lnTo>
                  <a:pt x="118533" y="42334"/>
                </a:lnTo>
                <a:lnTo>
                  <a:pt x="110066" y="50800"/>
                </a:lnTo>
                <a:lnTo>
                  <a:pt x="101599" y="59267"/>
                </a:lnTo>
                <a:lnTo>
                  <a:pt x="93133" y="84667"/>
                </a:lnTo>
                <a:lnTo>
                  <a:pt x="76200" y="101600"/>
                </a:lnTo>
                <a:lnTo>
                  <a:pt x="67732" y="118534"/>
                </a:lnTo>
                <a:lnTo>
                  <a:pt x="59266" y="143934"/>
                </a:lnTo>
                <a:lnTo>
                  <a:pt x="42333" y="169334"/>
                </a:lnTo>
                <a:lnTo>
                  <a:pt x="25399" y="194734"/>
                </a:lnTo>
                <a:lnTo>
                  <a:pt x="16933" y="228600"/>
                </a:lnTo>
                <a:lnTo>
                  <a:pt x="8466" y="254000"/>
                </a:lnTo>
                <a:lnTo>
                  <a:pt x="0" y="287867"/>
                </a:lnTo>
                <a:lnTo>
                  <a:pt x="0" y="321734"/>
                </a:lnTo>
                <a:lnTo>
                  <a:pt x="0" y="355600"/>
                </a:lnTo>
                <a:lnTo>
                  <a:pt x="0" y="389467"/>
                </a:lnTo>
                <a:lnTo>
                  <a:pt x="8466" y="423334"/>
                </a:lnTo>
                <a:lnTo>
                  <a:pt x="16933" y="448734"/>
                </a:lnTo>
                <a:lnTo>
                  <a:pt x="25399" y="482600"/>
                </a:lnTo>
                <a:lnTo>
                  <a:pt x="42333" y="508000"/>
                </a:lnTo>
                <a:lnTo>
                  <a:pt x="59266" y="533400"/>
                </a:lnTo>
                <a:lnTo>
                  <a:pt x="76200" y="558800"/>
                </a:lnTo>
                <a:lnTo>
                  <a:pt x="101599" y="575734"/>
                </a:lnTo>
                <a:lnTo>
                  <a:pt x="101599" y="575734"/>
                </a:lnTo>
                <a:lnTo>
                  <a:pt x="118533" y="592667"/>
                </a:lnTo>
                <a:lnTo>
                  <a:pt x="118533" y="592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7078133" y="5376333"/>
            <a:ext cx="127002" cy="245535"/>
          </a:xfrm>
          <a:custGeom>
            <a:avLst/>
            <a:gdLst/>
            <a:ahLst/>
            <a:cxnLst/>
            <a:rect l="0" t="0" r="0" b="0"/>
            <a:pathLst>
              <a:path w="127002" h="245535">
                <a:moveTo>
                  <a:pt x="127001" y="0"/>
                </a:moveTo>
                <a:lnTo>
                  <a:pt x="127001" y="8467"/>
                </a:lnTo>
                <a:lnTo>
                  <a:pt x="127001" y="8467"/>
                </a:lnTo>
                <a:lnTo>
                  <a:pt x="118533" y="16934"/>
                </a:lnTo>
                <a:lnTo>
                  <a:pt x="118533" y="25400"/>
                </a:lnTo>
                <a:lnTo>
                  <a:pt x="110067" y="33867"/>
                </a:lnTo>
                <a:lnTo>
                  <a:pt x="110067" y="42334"/>
                </a:lnTo>
                <a:lnTo>
                  <a:pt x="101600" y="59267"/>
                </a:lnTo>
                <a:lnTo>
                  <a:pt x="93134" y="76200"/>
                </a:lnTo>
                <a:lnTo>
                  <a:pt x="84667" y="93134"/>
                </a:lnTo>
                <a:lnTo>
                  <a:pt x="76200" y="118534"/>
                </a:lnTo>
                <a:lnTo>
                  <a:pt x="67734" y="135467"/>
                </a:lnTo>
                <a:lnTo>
                  <a:pt x="59267" y="152400"/>
                </a:lnTo>
                <a:lnTo>
                  <a:pt x="42333" y="177800"/>
                </a:lnTo>
                <a:lnTo>
                  <a:pt x="33867" y="194734"/>
                </a:lnTo>
                <a:lnTo>
                  <a:pt x="25400" y="211667"/>
                </a:lnTo>
                <a:lnTo>
                  <a:pt x="25400" y="220134"/>
                </a:lnTo>
                <a:lnTo>
                  <a:pt x="16934" y="228600"/>
                </a:lnTo>
                <a:lnTo>
                  <a:pt x="16934" y="237067"/>
                </a:lnTo>
                <a:lnTo>
                  <a:pt x="8467" y="245534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7061200" y="5384800"/>
            <a:ext cx="169334" cy="220134"/>
          </a:xfrm>
          <a:custGeom>
            <a:avLst/>
            <a:gdLst/>
            <a:ahLst/>
            <a:cxnLst/>
            <a:rect l="0" t="0" r="0" b="0"/>
            <a:pathLst>
              <a:path w="169334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33867" y="67733"/>
                </a:lnTo>
                <a:lnTo>
                  <a:pt x="42333" y="84667"/>
                </a:lnTo>
                <a:lnTo>
                  <a:pt x="50800" y="101600"/>
                </a:lnTo>
                <a:lnTo>
                  <a:pt x="59266" y="118533"/>
                </a:lnTo>
                <a:lnTo>
                  <a:pt x="76200" y="135467"/>
                </a:lnTo>
                <a:lnTo>
                  <a:pt x="84667" y="152400"/>
                </a:lnTo>
                <a:lnTo>
                  <a:pt x="101600" y="169333"/>
                </a:lnTo>
                <a:lnTo>
                  <a:pt x="110067" y="186267"/>
                </a:lnTo>
                <a:lnTo>
                  <a:pt x="127000" y="194733"/>
                </a:lnTo>
                <a:lnTo>
                  <a:pt x="135466" y="211667"/>
                </a:lnTo>
                <a:lnTo>
                  <a:pt x="143934" y="220133"/>
                </a:lnTo>
                <a:lnTo>
                  <a:pt x="152400" y="220133"/>
                </a:lnTo>
                <a:lnTo>
                  <a:pt x="160867" y="220133"/>
                </a:lnTo>
                <a:lnTo>
                  <a:pt x="160867" y="220133"/>
                </a:lnTo>
                <a:lnTo>
                  <a:pt x="169333" y="220133"/>
                </a:lnTo>
                <a:lnTo>
                  <a:pt x="169333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7222067" y="5452533"/>
            <a:ext cx="177801" cy="16935"/>
          </a:xfrm>
          <a:custGeom>
            <a:avLst/>
            <a:gdLst/>
            <a:ahLst/>
            <a:cxnLst/>
            <a:rect l="0" t="0" r="0" b="0"/>
            <a:pathLst>
              <a:path w="177801" h="16935">
                <a:moveTo>
                  <a:pt x="8466" y="16934"/>
                </a:move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7459133" y="5317067"/>
            <a:ext cx="228601" cy="270934"/>
          </a:xfrm>
          <a:custGeom>
            <a:avLst/>
            <a:gdLst/>
            <a:ahLst/>
            <a:cxnLst/>
            <a:rect l="0" t="0" r="0" b="0"/>
            <a:pathLst>
              <a:path w="228601" h="270934">
                <a:moveTo>
                  <a:pt x="177800" y="8466"/>
                </a:moveTo>
                <a:lnTo>
                  <a:pt x="177800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69334" y="16933"/>
                </a:lnTo>
                <a:lnTo>
                  <a:pt x="160867" y="16933"/>
                </a:lnTo>
                <a:lnTo>
                  <a:pt x="143934" y="16933"/>
                </a:lnTo>
                <a:lnTo>
                  <a:pt x="135467" y="16933"/>
                </a:lnTo>
                <a:lnTo>
                  <a:pt x="118533" y="16933"/>
                </a:lnTo>
                <a:lnTo>
                  <a:pt x="110067" y="8466"/>
                </a:lnTo>
                <a:lnTo>
                  <a:pt x="93134" y="8466"/>
                </a:lnTo>
                <a:lnTo>
                  <a:pt x="76200" y="0"/>
                </a:lnTo>
                <a:lnTo>
                  <a:pt x="67734" y="0"/>
                </a:lnTo>
                <a:lnTo>
                  <a:pt x="50801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16934" y="76200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3" y="101600"/>
                </a:lnTo>
                <a:lnTo>
                  <a:pt x="59267" y="101600"/>
                </a:lnTo>
                <a:lnTo>
                  <a:pt x="67734" y="110066"/>
                </a:lnTo>
                <a:lnTo>
                  <a:pt x="84667" y="110066"/>
                </a:lnTo>
                <a:lnTo>
                  <a:pt x="93134" y="110066"/>
                </a:lnTo>
                <a:lnTo>
                  <a:pt x="110067" y="110066"/>
                </a:lnTo>
                <a:lnTo>
                  <a:pt x="118533" y="118533"/>
                </a:lnTo>
                <a:lnTo>
                  <a:pt x="135467" y="118533"/>
                </a:lnTo>
                <a:lnTo>
                  <a:pt x="143934" y="118533"/>
                </a:lnTo>
                <a:lnTo>
                  <a:pt x="160867" y="118533"/>
                </a:lnTo>
                <a:lnTo>
                  <a:pt x="177800" y="127000"/>
                </a:lnTo>
                <a:lnTo>
                  <a:pt x="194733" y="135466"/>
                </a:lnTo>
                <a:lnTo>
                  <a:pt x="203201" y="143933"/>
                </a:lnTo>
                <a:lnTo>
                  <a:pt x="211667" y="152400"/>
                </a:lnTo>
                <a:lnTo>
                  <a:pt x="220134" y="160866"/>
                </a:lnTo>
                <a:lnTo>
                  <a:pt x="228600" y="169333"/>
                </a:lnTo>
                <a:lnTo>
                  <a:pt x="228600" y="177800"/>
                </a:lnTo>
                <a:lnTo>
                  <a:pt x="228600" y="194733"/>
                </a:lnTo>
                <a:lnTo>
                  <a:pt x="220134" y="203200"/>
                </a:lnTo>
                <a:lnTo>
                  <a:pt x="211667" y="220133"/>
                </a:lnTo>
                <a:lnTo>
                  <a:pt x="203201" y="228600"/>
                </a:lnTo>
                <a:lnTo>
                  <a:pt x="194733" y="245533"/>
                </a:lnTo>
                <a:lnTo>
                  <a:pt x="177800" y="254000"/>
                </a:lnTo>
                <a:lnTo>
                  <a:pt x="169334" y="262466"/>
                </a:lnTo>
                <a:lnTo>
                  <a:pt x="152400" y="270933"/>
                </a:lnTo>
                <a:lnTo>
                  <a:pt x="135467" y="270933"/>
                </a:lnTo>
                <a:lnTo>
                  <a:pt x="127001" y="270933"/>
                </a:lnTo>
                <a:lnTo>
                  <a:pt x="110067" y="270933"/>
                </a:lnTo>
                <a:lnTo>
                  <a:pt x="93134" y="270933"/>
                </a:lnTo>
                <a:lnTo>
                  <a:pt x="84667" y="270933"/>
                </a:lnTo>
                <a:lnTo>
                  <a:pt x="84667" y="270933"/>
                </a:lnTo>
                <a:lnTo>
                  <a:pt x="76200" y="262466"/>
                </a:lnTo>
                <a:lnTo>
                  <a:pt x="76200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7501466" y="5147733"/>
            <a:ext cx="254002" cy="702735"/>
          </a:xfrm>
          <a:custGeom>
            <a:avLst/>
            <a:gdLst/>
            <a:ahLst/>
            <a:cxnLst/>
            <a:rect l="0" t="0" r="0" b="0"/>
            <a:pathLst>
              <a:path w="254002" h="702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25400"/>
                </a:lnTo>
                <a:lnTo>
                  <a:pt x="67734" y="42334"/>
                </a:lnTo>
                <a:lnTo>
                  <a:pt x="84668" y="59267"/>
                </a:lnTo>
                <a:lnTo>
                  <a:pt x="101601" y="84667"/>
                </a:lnTo>
                <a:lnTo>
                  <a:pt x="127001" y="110067"/>
                </a:lnTo>
                <a:lnTo>
                  <a:pt x="152400" y="143934"/>
                </a:lnTo>
                <a:lnTo>
                  <a:pt x="169334" y="186267"/>
                </a:lnTo>
                <a:lnTo>
                  <a:pt x="194734" y="220134"/>
                </a:lnTo>
                <a:lnTo>
                  <a:pt x="211667" y="262467"/>
                </a:lnTo>
                <a:lnTo>
                  <a:pt x="228600" y="304800"/>
                </a:lnTo>
                <a:lnTo>
                  <a:pt x="237068" y="347134"/>
                </a:lnTo>
                <a:lnTo>
                  <a:pt x="245534" y="389467"/>
                </a:lnTo>
                <a:lnTo>
                  <a:pt x="254001" y="431800"/>
                </a:lnTo>
                <a:lnTo>
                  <a:pt x="245534" y="482600"/>
                </a:lnTo>
                <a:lnTo>
                  <a:pt x="245534" y="524934"/>
                </a:lnTo>
                <a:lnTo>
                  <a:pt x="237068" y="567267"/>
                </a:lnTo>
                <a:lnTo>
                  <a:pt x="211667" y="609600"/>
                </a:lnTo>
                <a:lnTo>
                  <a:pt x="194734" y="643467"/>
                </a:lnTo>
                <a:lnTo>
                  <a:pt x="169334" y="677334"/>
                </a:lnTo>
                <a:lnTo>
                  <a:pt x="169334" y="677334"/>
                </a:lnTo>
                <a:lnTo>
                  <a:pt x="143934" y="702734"/>
                </a:lnTo>
                <a:lnTo>
                  <a:pt x="143934" y="702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8356600" y="1828800"/>
            <a:ext cx="203201" cy="2624668"/>
          </a:xfrm>
          <a:custGeom>
            <a:avLst/>
            <a:gdLst/>
            <a:ahLst/>
            <a:cxnLst/>
            <a:rect l="0" t="0" r="0" b="0"/>
            <a:pathLst>
              <a:path w="203201" h="2624668">
                <a:moveTo>
                  <a:pt x="0" y="0"/>
                </a:move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16933" y="118533"/>
                </a:lnTo>
                <a:lnTo>
                  <a:pt x="16933" y="135467"/>
                </a:lnTo>
                <a:lnTo>
                  <a:pt x="25400" y="160867"/>
                </a:lnTo>
                <a:lnTo>
                  <a:pt x="33867" y="186267"/>
                </a:lnTo>
                <a:lnTo>
                  <a:pt x="33867" y="211667"/>
                </a:lnTo>
                <a:lnTo>
                  <a:pt x="33867" y="245533"/>
                </a:lnTo>
                <a:lnTo>
                  <a:pt x="42333" y="279400"/>
                </a:lnTo>
                <a:lnTo>
                  <a:pt x="42333" y="313267"/>
                </a:lnTo>
                <a:lnTo>
                  <a:pt x="50800" y="347133"/>
                </a:lnTo>
                <a:lnTo>
                  <a:pt x="50800" y="381000"/>
                </a:lnTo>
                <a:lnTo>
                  <a:pt x="59266" y="423333"/>
                </a:lnTo>
                <a:lnTo>
                  <a:pt x="59266" y="457200"/>
                </a:lnTo>
                <a:lnTo>
                  <a:pt x="59266" y="508000"/>
                </a:lnTo>
                <a:lnTo>
                  <a:pt x="59266" y="541867"/>
                </a:lnTo>
                <a:lnTo>
                  <a:pt x="67734" y="584200"/>
                </a:lnTo>
                <a:lnTo>
                  <a:pt x="67734" y="626533"/>
                </a:lnTo>
                <a:lnTo>
                  <a:pt x="67734" y="668867"/>
                </a:lnTo>
                <a:lnTo>
                  <a:pt x="67734" y="711200"/>
                </a:lnTo>
                <a:lnTo>
                  <a:pt x="67734" y="762000"/>
                </a:lnTo>
                <a:lnTo>
                  <a:pt x="67734" y="804333"/>
                </a:lnTo>
                <a:lnTo>
                  <a:pt x="76200" y="846667"/>
                </a:lnTo>
                <a:lnTo>
                  <a:pt x="76200" y="897467"/>
                </a:lnTo>
                <a:lnTo>
                  <a:pt x="76200" y="939800"/>
                </a:lnTo>
                <a:lnTo>
                  <a:pt x="76200" y="990600"/>
                </a:lnTo>
                <a:lnTo>
                  <a:pt x="76200" y="1041400"/>
                </a:lnTo>
                <a:lnTo>
                  <a:pt x="76200" y="1083733"/>
                </a:lnTo>
                <a:lnTo>
                  <a:pt x="84667" y="1134533"/>
                </a:lnTo>
                <a:lnTo>
                  <a:pt x="84667" y="1185333"/>
                </a:lnTo>
                <a:lnTo>
                  <a:pt x="76200" y="1244600"/>
                </a:lnTo>
                <a:lnTo>
                  <a:pt x="76200" y="1295400"/>
                </a:lnTo>
                <a:lnTo>
                  <a:pt x="84667" y="1346200"/>
                </a:lnTo>
                <a:lnTo>
                  <a:pt x="84667" y="1397000"/>
                </a:lnTo>
                <a:lnTo>
                  <a:pt x="84667" y="1456267"/>
                </a:lnTo>
                <a:lnTo>
                  <a:pt x="93133" y="1507067"/>
                </a:lnTo>
                <a:lnTo>
                  <a:pt x="93133" y="1557867"/>
                </a:lnTo>
                <a:lnTo>
                  <a:pt x="101600" y="1617133"/>
                </a:lnTo>
                <a:lnTo>
                  <a:pt x="101600" y="1676400"/>
                </a:lnTo>
                <a:lnTo>
                  <a:pt x="110067" y="1735667"/>
                </a:lnTo>
                <a:lnTo>
                  <a:pt x="110067" y="1794933"/>
                </a:lnTo>
                <a:lnTo>
                  <a:pt x="118533" y="1862667"/>
                </a:lnTo>
                <a:lnTo>
                  <a:pt x="118533" y="1930400"/>
                </a:lnTo>
                <a:lnTo>
                  <a:pt x="127000" y="1998133"/>
                </a:lnTo>
                <a:lnTo>
                  <a:pt x="127000" y="2065867"/>
                </a:lnTo>
                <a:lnTo>
                  <a:pt x="143934" y="2133600"/>
                </a:lnTo>
                <a:lnTo>
                  <a:pt x="143934" y="2201333"/>
                </a:lnTo>
                <a:lnTo>
                  <a:pt x="152400" y="2269067"/>
                </a:lnTo>
                <a:lnTo>
                  <a:pt x="160867" y="2336800"/>
                </a:lnTo>
                <a:lnTo>
                  <a:pt x="169333" y="2396067"/>
                </a:lnTo>
                <a:lnTo>
                  <a:pt x="177800" y="2455333"/>
                </a:lnTo>
                <a:lnTo>
                  <a:pt x="186267" y="2514600"/>
                </a:lnTo>
                <a:lnTo>
                  <a:pt x="194733" y="2573867"/>
                </a:lnTo>
                <a:lnTo>
                  <a:pt x="194733" y="2573867"/>
                </a:lnTo>
                <a:lnTo>
                  <a:pt x="203200" y="2624667"/>
                </a:lnTo>
                <a:lnTo>
                  <a:pt x="203200" y="262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7450667" y="3073400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8466" y="8467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7560733" y="2971800"/>
            <a:ext cx="4385734" cy="76201"/>
          </a:xfrm>
          <a:custGeom>
            <a:avLst/>
            <a:gdLst/>
            <a:ahLst/>
            <a:cxnLst/>
            <a:rect l="0" t="0" r="0" b="0"/>
            <a:pathLst>
              <a:path w="4385734" h="76201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16933" y="67733"/>
                </a:lnTo>
                <a:lnTo>
                  <a:pt x="25401" y="67733"/>
                </a:lnTo>
                <a:lnTo>
                  <a:pt x="33867" y="67733"/>
                </a:lnTo>
                <a:lnTo>
                  <a:pt x="42334" y="67733"/>
                </a:lnTo>
                <a:lnTo>
                  <a:pt x="67734" y="67733"/>
                </a:lnTo>
                <a:lnTo>
                  <a:pt x="76200" y="67733"/>
                </a:lnTo>
                <a:lnTo>
                  <a:pt x="93133" y="67733"/>
                </a:lnTo>
                <a:lnTo>
                  <a:pt x="110067" y="76200"/>
                </a:lnTo>
                <a:lnTo>
                  <a:pt x="127000" y="76200"/>
                </a:lnTo>
                <a:lnTo>
                  <a:pt x="143934" y="76200"/>
                </a:lnTo>
                <a:lnTo>
                  <a:pt x="169333" y="67733"/>
                </a:lnTo>
                <a:lnTo>
                  <a:pt x="194734" y="67733"/>
                </a:lnTo>
                <a:lnTo>
                  <a:pt x="211667" y="67733"/>
                </a:lnTo>
                <a:lnTo>
                  <a:pt x="237067" y="67733"/>
                </a:lnTo>
                <a:lnTo>
                  <a:pt x="262467" y="59267"/>
                </a:lnTo>
                <a:lnTo>
                  <a:pt x="287867" y="59267"/>
                </a:lnTo>
                <a:lnTo>
                  <a:pt x="321733" y="59267"/>
                </a:lnTo>
                <a:lnTo>
                  <a:pt x="347134" y="59267"/>
                </a:lnTo>
                <a:lnTo>
                  <a:pt x="372534" y="59267"/>
                </a:lnTo>
                <a:lnTo>
                  <a:pt x="406401" y="50800"/>
                </a:lnTo>
                <a:lnTo>
                  <a:pt x="440267" y="50800"/>
                </a:lnTo>
                <a:lnTo>
                  <a:pt x="474133" y="50800"/>
                </a:lnTo>
                <a:lnTo>
                  <a:pt x="508000" y="50800"/>
                </a:lnTo>
                <a:lnTo>
                  <a:pt x="550333" y="50800"/>
                </a:lnTo>
                <a:lnTo>
                  <a:pt x="584200" y="50800"/>
                </a:lnTo>
                <a:lnTo>
                  <a:pt x="626533" y="50800"/>
                </a:lnTo>
                <a:lnTo>
                  <a:pt x="668867" y="50800"/>
                </a:lnTo>
                <a:lnTo>
                  <a:pt x="702733" y="50800"/>
                </a:lnTo>
                <a:lnTo>
                  <a:pt x="745067" y="50800"/>
                </a:lnTo>
                <a:lnTo>
                  <a:pt x="795867" y="50800"/>
                </a:lnTo>
                <a:lnTo>
                  <a:pt x="838200" y="50800"/>
                </a:lnTo>
                <a:lnTo>
                  <a:pt x="880534" y="50800"/>
                </a:lnTo>
                <a:lnTo>
                  <a:pt x="931333" y="50800"/>
                </a:lnTo>
                <a:lnTo>
                  <a:pt x="973667" y="50800"/>
                </a:lnTo>
                <a:lnTo>
                  <a:pt x="1024467" y="50800"/>
                </a:lnTo>
                <a:lnTo>
                  <a:pt x="1075267" y="50800"/>
                </a:lnTo>
                <a:lnTo>
                  <a:pt x="1117600" y="50800"/>
                </a:lnTo>
                <a:lnTo>
                  <a:pt x="1168401" y="42333"/>
                </a:lnTo>
                <a:lnTo>
                  <a:pt x="1219200" y="42333"/>
                </a:lnTo>
                <a:lnTo>
                  <a:pt x="1270000" y="42333"/>
                </a:lnTo>
                <a:lnTo>
                  <a:pt x="1320801" y="42333"/>
                </a:lnTo>
                <a:lnTo>
                  <a:pt x="1371600" y="42333"/>
                </a:lnTo>
                <a:lnTo>
                  <a:pt x="1413934" y="42333"/>
                </a:lnTo>
                <a:lnTo>
                  <a:pt x="1464733" y="42333"/>
                </a:lnTo>
                <a:lnTo>
                  <a:pt x="1515534" y="42333"/>
                </a:lnTo>
                <a:lnTo>
                  <a:pt x="1566334" y="33867"/>
                </a:lnTo>
                <a:lnTo>
                  <a:pt x="1617133" y="33867"/>
                </a:lnTo>
                <a:lnTo>
                  <a:pt x="1659467" y="33867"/>
                </a:lnTo>
                <a:lnTo>
                  <a:pt x="1710267" y="33867"/>
                </a:lnTo>
                <a:lnTo>
                  <a:pt x="1761067" y="33867"/>
                </a:lnTo>
                <a:lnTo>
                  <a:pt x="1811867" y="33867"/>
                </a:lnTo>
                <a:lnTo>
                  <a:pt x="1862667" y="33867"/>
                </a:lnTo>
                <a:lnTo>
                  <a:pt x="1905000" y="33867"/>
                </a:lnTo>
                <a:lnTo>
                  <a:pt x="1955800" y="25400"/>
                </a:lnTo>
                <a:lnTo>
                  <a:pt x="2006601" y="25400"/>
                </a:lnTo>
                <a:lnTo>
                  <a:pt x="2057400" y="25400"/>
                </a:lnTo>
                <a:lnTo>
                  <a:pt x="2108200" y="25400"/>
                </a:lnTo>
                <a:lnTo>
                  <a:pt x="2159001" y="25400"/>
                </a:lnTo>
                <a:lnTo>
                  <a:pt x="2209801" y="25400"/>
                </a:lnTo>
                <a:lnTo>
                  <a:pt x="2260600" y="25400"/>
                </a:lnTo>
                <a:lnTo>
                  <a:pt x="2311401" y="16933"/>
                </a:lnTo>
                <a:lnTo>
                  <a:pt x="2362201" y="16933"/>
                </a:lnTo>
                <a:lnTo>
                  <a:pt x="2413000" y="16933"/>
                </a:lnTo>
                <a:lnTo>
                  <a:pt x="2463801" y="16933"/>
                </a:lnTo>
                <a:lnTo>
                  <a:pt x="2514601" y="8467"/>
                </a:lnTo>
                <a:lnTo>
                  <a:pt x="2573867" y="8467"/>
                </a:lnTo>
                <a:lnTo>
                  <a:pt x="2624667" y="8467"/>
                </a:lnTo>
                <a:lnTo>
                  <a:pt x="2675467" y="8467"/>
                </a:lnTo>
                <a:lnTo>
                  <a:pt x="2726267" y="8467"/>
                </a:lnTo>
                <a:lnTo>
                  <a:pt x="2768601" y="8467"/>
                </a:lnTo>
                <a:lnTo>
                  <a:pt x="2819401" y="8467"/>
                </a:lnTo>
                <a:lnTo>
                  <a:pt x="2861733" y="8467"/>
                </a:lnTo>
                <a:lnTo>
                  <a:pt x="2912533" y="8467"/>
                </a:lnTo>
                <a:lnTo>
                  <a:pt x="2963334" y="8467"/>
                </a:lnTo>
                <a:lnTo>
                  <a:pt x="3005667" y="8467"/>
                </a:lnTo>
                <a:lnTo>
                  <a:pt x="3056467" y="8467"/>
                </a:lnTo>
                <a:lnTo>
                  <a:pt x="3098800" y="8467"/>
                </a:lnTo>
                <a:lnTo>
                  <a:pt x="3149601" y="8467"/>
                </a:lnTo>
                <a:lnTo>
                  <a:pt x="3200401" y="8467"/>
                </a:lnTo>
                <a:lnTo>
                  <a:pt x="3251200" y="8467"/>
                </a:lnTo>
                <a:lnTo>
                  <a:pt x="3302001" y="8467"/>
                </a:lnTo>
                <a:lnTo>
                  <a:pt x="3352801" y="0"/>
                </a:lnTo>
                <a:lnTo>
                  <a:pt x="3403600" y="0"/>
                </a:lnTo>
                <a:lnTo>
                  <a:pt x="3454401" y="0"/>
                </a:lnTo>
                <a:lnTo>
                  <a:pt x="3505201" y="0"/>
                </a:lnTo>
                <a:lnTo>
                  <a:pt x="3556000" y="0"/>
                </a:lnTo>
                <a:lnTo>
                  <a:pt x="3606801" y="0"/>
                </a:lnTo>
                <a:lnTo>
                  <a:pt x="3666067" y="0"/>
                </a:lnTo>
                <a:lnTo>
                  <a:pt x="3716867" y="0"/>
                </a:lnTo>
                <a:lnTo>
                  <a:pt x="3767667" y="0"/>
                </a:lnTo>
                <a:lnTo>
                  <a:pt x="3818467" y="8467"/>
                </a:lnTo>
                <a:lnTo>
                  <a:pt x="3877734" y="8467"/>
                </a:lnTo>
                <a:lnTo>
                  <a:pt x="3937000" y="8467"/>
                </a:lnTo>
                <a:lnTo>
                  <a:pt x="3987801" y="8467"/>
                </a:lnTo>
                <a:lnTo>
                  <a:pt x="4047067" y="8467"/>
                </a:lnTo>
                <a:lnTo>
                  <a:pt x="4106334" y="8467"/>
                </a:lnTo>
                <a:lnTo>
                  <a:pt x="4165600" y="16933"/>
                </a:lnTo>
                <a:lnTo>
                  <a:pt x="4233333" y="16933"/>
                </a:lnTo>
                <a:lnTo>
                  <a:pt x="4284133" y="25400"/>
                </a:lnTo>
                <a:lnTo>
                  <a:pt x="4343401" y="25400"/>
                </a:lnTo>
                <a:lnTo>
                  <a:pt x="4343401" y="25400"/>
                </a:lnTo>
                <a:lnTo>
                  <a:pt x="4385733" y="33867"/>
                </a:lnTo>
                <a:lnTo>
                  <a:pt x="4385733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8661400" y="2937933"/>
            <a:ext cx="33868" cy="194735"/>
          </a:xfrm>
          <a:custGeom>
            <a:avLst/>
            <a:gdLst/>
            <a:ahLst/>
            <a:cxnLst/>
            <a:rect l="0" t="0" r="0" b="0"/>
            <a:pathLst>
              <a:path w="33868" h="194735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25400" y="177800"/>
                </a:lnTo>
                <a:lnTo>
                  <a:pt x="33867" y="194734"/>
                </a:lnTo>
                <a:lnTo>
                  <a:pt x="33867" y="194734"/>
                </a:lnTo>
                <a:lnTo>
                  <a:pt x="33867" y="194734"/>
                </a:lnTo>
                <a:lnTo>
                  <a:pt x="33867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8915400" y="2946400"/>
            <a:ext cx="25401" cy="186268"/>
          </a:xfrm>
          <a:custGeom>
            <a:avLst/>
            <a:gdLst/>
            <a:ahLst/>
            <a:cxnLst/>
            <a:rect l="0" t="0" r="0" b="0"/>
            <a:pathLst>
              <a:path w="25401" h="186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25400" y="186267"/>
                </a:lnTo>
                <a:lnTo>
                  <a:pt x="254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9211733" y="2963333"/>
            <a:ext cx="42334" cy="152401"/>
          </a:xfrm>
          <a:custGeom>
            <a:avLst/>
            <a:gdLst/>
            <a:ahLst/>
            <a:cxnLst/>
            <a:rect l="0" t="0" r="0" b="0"/>
            <a:pathLst>
              <a:path w="42334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16934" y="76200"/>
                </a:lnTo>
                <a:lnTo>
                  <a:pt x="16934" y="93134"/>
                </a:lnTo>
                <a:lnTo>
                  <a:pt x="25400" y="118534"/>
                </a:lnTo>
                <a:lnTo>
                  <a:pt x="33867" y="135467"/>
                </a:lnTo>
                <a:lnTo>
                  <a:pt x="42333" y="143934"/>
                </a:lnTo>
                <a:lnTo>
                  <a:pt x="42333" y="143934"/>
                </a:lnTo>
                <a:lnTo>
                  <a:pt x="42333" y="152400"/>
                </a:lnTo>
                <a:lnTo>
                  <a:pt x="423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9491134" y="2921000"/>
            <a:ext cx="25400" cy="169334"/>
          </a:xfrm>
          <a:custGeom>
            <a:avLst/>
            <a:gdLst/>
            <a:ahLst/>
            <a:cxnLst/>
            <a:rect l="0" t="0" r="0" b="0"/>
            <a:pathLst>
              <a:path w="25400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16933" y="118533"/>
                </a:lnTo>
                <a:lnTo>
                  <a:pt x="16933" y="135467"/>
                </a:lnTo>
                <a:lnTo>
                  <a:pt x="25399" y="152400"/>
                </a:lnTo>
                <a:lnTo>
                  <a:pt x="25399" y="152400"/>
                </a:lnTo>
                <a:lnTo>
                  <a:pt x="25399" y="169333"/>
                </a:lnTo>
                <a:lnTo>
                  <a:pt x="25399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9795934" y="2929467"/>
            <a:ext cx="33867" cy="169334"/>
          </a:xfrm>
          <a:custGeom>
            <a:avLst/>
            <a:gdLst/>
            <a:ahLst/>
            <a:cxnLst/>
            <a:rect l="0" t="0" r="0" b="0"/>
            <a:pathLst>
              <a:path w="33867" h="1693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2" y="33866"/>
                </a:lnTo>
                <a:lnTo>
                  <a:pt x="25399" y="59266"/>
                </a:lnTo>
                <a:lnTo>
                  <a:pt x="25399" y="84666"/>
                </a:lnTo>
                <a:lnTo>
                  <a:pt x="33866" y="118533"/>
                </a:lnTo>
                <a:lnTo>
                  <a:pt x="33866" y="143933"/>
                </a:lnTo>
                <a:lnTo>
                  <a:pt x="33866" y="143933"/>
                </a:lnTo>
                <a:lnTo>
                  <a:pt x="33866" y="169333"/>
                </a:lnTo>
                <a:lnTo>
                  <a:pt x="33866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8322733" y="3437467"/>
            <a:ext cx="245534" cy="25401"/>
          </a:xfrm>
          <a:custGeom>
            <a:avLst/>
            <a:gdLst/>
            <a:ahLst/>
            <a:cxnLst/>
            <a:rect l="0" t="0" r="0" b="0"/>
            <a:pathLst>
              <a:path w="245534" h="25401">
                <a:moveTo>
                  <a:pt x="8467" y="16933"/>
                </a:move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33867" y="25400"/>
                </a:lnTo>
                <a:lnTo>
                  <a:pt x="59267" y="16933"/>
                </a:lnTo>
                <a:lnTo>
                  <a:pt x="84667" y="16933"/>
                </a:lnTo>
                <a:lnTo>
                  <a:pt x="127000" y="8466"/>
                </a:lnTo>
                <a:lnTo>
                  <a:pt x="169333" y="8466"/>
                </a:lnTo>
                <a:lnTo>
                  <a:pt x="203200" y="0"/>
                </a:lnTo>
                <a:lnTo>
                  <a:pt x="203200" y="0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9762067" y="3378200"/>
            <a:ext cx="101600" cy="118534"/>
          </a:xfrm>
          <a:custGeom>
            <a:avLst/>
            <a:gdLst/>
            <a:ahLst/>
            <a:cxnLst/>
            <a:rect l="0" t="0" r="0" b="0"/>
            <a:pathLst>
              <a:path w="101600" h="1185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16933" y="67733"/>
                </a:lnTo>
                <a:lnTo>
                  <a:pt x="25399" y="67733"/>
                </a:lnTo>
                <a:lnTo>
                  <a:pt x="25399" y="67733"/>
                </a:lnTo>
                <a:lnTo>
                  <a:pt x="42333" y="67733"/>
                </a:lnTo>
                <a:lnTo>
                  <a:pt x="50799" y="67733"/>
                </a:lnTo>
                <a:lnTo>
                  <a:pt x="50799" y="67733"/>
                </a:lnTo>
                <a:lnTo>
                  <a:pt x="59266" y="67733"/>
                </a:lnTo>
                <a:lnTo>
                  <a:pt x="59266" y="59267"/>
                </a:lnTo>
                <a:lnTo>
                  <a:pt x="67733" y="59267"/>
                </a:lnTo>
                <a:lnTo>
                  <a:pt x="67733" y="50800"/>
                </a:lnTo>
                <a:lnTo>
                  <a:pt x="67733" y="42333"/>
                </a:lnTo>
                <a:lnTo>
                  <a:pt x="67733" y="42333"/>
                </a:lnTo>
                <a:lnTo>
                  <a:pt x="67733" y="33867"/>
                </a:lnTo>
                <a:lnTo>
                  <a:pt x="59266" y="25400"/>
                </a:lnTo>
                <a:lnTo>
                  <a:pt x="59266" y="25400"/>
                </a:lnTo>
                <a:lnTo>
                  <a:pt x="50799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25399" y="25400"/>
                </a:lnTo>
                <a:lnTo>
                  <a:pt x="25399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25399" y="84667"/>
                </a:lnTo>
                <a:lnTo>
                  <a:pt x="25399" y="84667"/>
                </a:lnTo>
                <a:lnTo>
                  <a:pt x="42333" y="93133"/>
                </a:lnTo>
                <a:lnTo>
                  <a:pt x="50799" y="93133"/>
                </a:lnTo>
                <a:lnTo>
                  <a:pt x="59266" y="93133"/>
                </a:lnTo>
                <a:lnTo>
                  <a:pt x="67733" y="93133"/>
                </a:lnTo>
                <a:lnTo>
                  <a:pt x="76200" y="84667"/>
                </a:lnTo>
                <a:lnTo>
                  <a:pt x="76200" y="84667"/>
                </a:lnTo>
                <a:lnTo>
                  <a:pt x="84667" y="76200"/>
                </a:lnTo>
                <a:lnTo>
                  <a:pt x="93133" y="76200"/>
                </a:lnTo>
                <a:lnTo>
                  <a:pt x="93133" y="67733"/>
                </a:lnTo>
                <a:lnTo>
                  <a:pt x="93133" y="59267"/>
                </a:lnTo>
                <a:lnTo>
                  <a:pt x="84667" y="50800"/>
                </a:lnTo>
                <a:lnTo>
                  <a:pt x="76200" y="42333"/>
                </a:lnTo>
                <a:lnTo>
                  <a:pt x="76200" y="33867"/>
                </a:lnTo>
                <a:lnTo>
                  <a:pt x="67733" y="33867"/>
                </a:lnTo>
                <a:lnTo>
                  <a:pt x="59266" y="25400"/>
                </a:lnTo>
                <a:lnTo>
                  <a:pt x="59266" y="25400"/>
                </a:lnTo>
                <a:lnTo>
                  <a:pt x="50799" y="33867"/>
                </a:lnTo>
                <a:lnTo>
                  <a:pt x="42333" y="42333"/>
                </a:lnTo>
                <a:lnTo>
                  <a:pt x="42333" y="50800"/>
                </a:lnTo>
                <a:lnTo>
                  <a:pt x="33867" y="59267"/>
                </a:lnTo>
                <a:lnTo>
                  <a:pt x="33867" y="67733"/>
                </a:lnTo>
                <a:lnTo>
                  <a:pt x="33867" y="84667"/>
                </a:lnTo>
                <a:lnTo>
                  <a:pt x="42333" y="93133"/>
                </a:lnTo>
                <a:lnTo>
                  <a:pt x="42333" y="101600"/>
                </a:lnTo>
                <a:lnTo>
                  <a:pt x="42333" y="110067"/>
                </a:lnTo>
                <a:lnTo>
                  <a:pt x="50799" y="110067"/>
                </a:lnTo>
                <a:lnTo>
                  <a:pt x="59266" y="110067"/>
                </a:lnTo>
                <a:lnTo>
                  <a:pt x="67733" y="110067"/>
                </a:lnTo>
                <a:lnTo>
                  <a:pt x="67733" y="110067"/>
                </a:lnTo>
                <a:lnTo>
                  <a:pt x="76200" y="101600"/>
                </a:lnTo>
                <a:lnTo>
                  <a:pt x="84667" y="101600"/>
                </a:lnTo>
                <a:lnTo>
                  <a:pt x="84667" y="93133"/>
                </a:lnTo>
                <a:lnTo>
                  <a:pt x="93133" y="84667"/>
                </a:lnTo>
                <a:lnTo>
                  <a:pt x="84667" y="76200"/>
                </a:lnTo>
                <a:lnTo>
                  <a:pt x="84667" y="59267"/>
                </a:lnTo>
                <a:lnTo>
                  <a:pt x="76200" y="50800"/>
                </a:lnTo>
                <a:lnTo>
                  <a:pt x="76200" y="42333"/>
                </a:lnTo>
                <a:lnTo>
                  <a:pt x="67733" y="33867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33867"/>
                </a:lnTo>
                <a:lnTo>
                  <a:pt x="50799" y="33867"/>
                </a:lnTo>
                <a:lnTo>
                  <a:pt x="42333" y="42333"/>
                </a:lnTo>
                <a:lnTo>
                  <a:pt x="42333" y="50800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42333" y="93133"/>
                </a:lnTo>
                <a:lnTo>
                  <a:pt x="42333" y="93133"/>
                </a:lnTo>
                <a:lnTo>
                  <a:pt x="50799" y="101600"/>
                </a:lnTo>
                <a:lnTo>
                  <a:pt x="59266" y="101600"/>
                </a:lnTo>
                <a:lnTo>
                  <a:pt x="67733" y="93133"/>
                </a:lnTo>
                <a:lnTo>
                  <a:pt x="76200" y="93133"/>
                </a:lnTo>
                <a:lnTo>
                  <a:pt x="76200" y="84667"/>
                </a:lnTo>
                <a:lnTo>
                  <a:pt x="84667" y="76200"/>
                </a:lnTo>
                <a:lnTo>
                  <a:pt x="93133" y="67733"/>
                </a:lnTo>
                <a:lnTo>
                  <a:pt x="93133" y="59267"/>
                </a:lnTo>
                <a:lnTo>
                  <a:pt x="84667" y="50800"/>
                </a:lnTo>
                <a:lnTo>
                  <a:pt x="76200" y="42333"/>
                </a:lnTo>
                <a:lnTo>
                  <a:pt x="76200" y="25400"/>
                </a:lnTo>
                <a:lnTo>
                  <a:pt x="67733" y="25400"/>
                </a:lnTo>
                <a:lnTo>
                  <a:pt x="59266" y="16933"/>
                </a:lnTo>
                <a:lnTo>
                  <a:pt x="50799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25399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25399" y="84667"/>
                </a:lnTo>
                <a:lnTo>
                  <a:pt x="42333" y="84667"/>
                </a:lnTo>
                <a:lnTo>
                  <a:pt x="50799" y="84667"/>
                </a:lnTo>
                <a:lnTo>
                  <a:pt x="59266" y="76200"/>
                </a:lnTo>
                <a:lnTo>
                  <a:pt x="67733" y="76200"/>
                </a:lnTo>
                <a:lnTo>
                  <a:pt x="76200" y="67733"/>
                </a:lnTo>
                <a:lnTo>
                  <a:pt x="76200" y="59267"/>
                </a:lnTo>
                <a:lnTo>
                  <a:pt x="84667" y="50800"/>
                </a:lnTo>
                <a:lnTo>
                  <a:pt x="84667" y="42333"/>
                </a:lnTo>
                <a:lnTo>
                  <a:pt x="76200" y="25400"/>
                </a:lnTo>
                <a:lnTo>
                  <a:pt x="76200" y="16933"/>
                </a:lnTo>
                <a:lnTo>
                  <a:pt x="67733" y="8467"/>
                </a:lnTo>
                <a:lnTo>
                  <a:pt x="67733" y="8467"/>
                </a:lnTo>
                <a:lnTo>
                  <a:pt x="59266" y="0"/>
                </a:lnTo>
                <a:lnTo>
                  <a:pt x="50799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25399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25399" y="76200"/>
                </a:lnTo>
                <a:lnTo>
                  <a:pt x="33867" y="84667"/>
                </a:lnTo>
                <a:lnTo>
                  <a:pt x="42333" y="84667"/>
                </a:lnTo>
                <a:lnTo>
                  <a:pt x="50799" y="84667"/>
                </a:lnTo>
                <a:lnTo>
                  <a:pt x="59266" y="84667"/>
                </a:lnTo>
                <a:lnTo>
                  <a:pt x="67733" y="76200"/>
                </a:lnTo>
                <a:lnTo>
                  <a:pt x="76200" y="76200"/>
                </a:lnTo>
                <a:lnTo>
                  <a:pt x="84667" y="67733"/>
                </a:lnTo>
                <a:lnTo>
                  <a:pt x="84667" y="59267"/>
                </a:lnTo>
                <a:lnTo>
                  <a:pt x="84667" y="50800"/>
                </a:lnTo>
                <a:lnTo>
                  <a:pt x="76200" y="42333"/>
                </a:lnTo>
                <a:lnTo>
                  <a:pt x="76200" y="33867"/>
                </a:lnTo>
                <a:lnTo>
                  <a:pt x="67733" y="25400"/>
                </a:lnTo>
                <a:lnTo>
                  <a:pt x="59266" y="16933"/>
                </a:lnTo>
                <a:lnTo>
                  <a:pt x="50799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25399" y="33867"/>
                </a:lnTo>
                <a:lnTo>
                  <a:pt x="25399" y="42333"/>
                </a:lnTo>
                <a:lnTo>
                  <a:pt x="25399" y="59267"/>
                </a:lnTo>
                <a:lnTo>
                  <a:pt x="25399" y="67733"/>
                </a:lnTo>
                <a:lnTo>
                  <a:pt x="25399" y="76200"/>
                </a:lnTo>
                <a:lnTo>
                  <a:pt x="25399" y="84667"/>
                </a:lnTo>
                <a:lnTo>
                  <a:pt x="33867" y="93133"/>
                </a:lnTo>
                <a:lnTo>
                  <a:pt x="42333" y="93133"/>
                </a:lnTo>
                <a:lnTo>
                  <a:pt x="50799" y="93133"/>
                </a:lnTo>
                <a:lnTo>
                  <a:pt x="59266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84667" y="84667"/>
                </a:lnTo>
                <a:lnTo>
                  <a:pt x="93133" y="76200"/>
                </a:lnTo>
                <a:lnTo>
                  <a:pt x="93133" y="67733"/>
                </a:lnTo>
                <a:lnTo>
                  <a:pt x="93133" y="59267"/>
                </a:lnTo>
                <a:lnTo>
                  <a:pt x="93133" y="50800"/>
                </a:lnTo>
                <a:lnTo>
                  <a:pt x="84667" y="33867"/>
                </a:lnTo>
                <a:lnTo>
                  <a:pt x="76200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6" y="25400"/>
                </a:lnTo>
                <a:lnTo>
                  <a:pt x="50799" y="33867"/>
                </a:lnTo>
                <a:lnTo>
                  <a:pt x="42333" y="42333"/>
                </a:lnTo>
                <a:lnTo>
                  <a:pt x="33867" y="50800"/>
                </a:lnTo>
                <a:lnTo>
                  <a:pt x="25399" y="67733"/>
                </a:lnTo>
                <a:lnTo>
                  <a:pt x="25399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25399" y="110067"/>
                </a:lnTo>
                <a:lnTo>
                  <a:pt x="25399" y="118533"/>
                </a:lnTo>
                <a:lnTo>
                  <a:pt x="33867" y="118533"/>
                </a:lnTo>
                <a:lnTo>
                  <a:pt x="42333" y="118533"/>
                </a:lnTo>
                <a:lnTo>
                  <a:pt x="50799" y="118533"/>
                </a:lnTo>
                <a:lnTo>
                  <a:pt x="59266" y="110067"/>
                </a:lnTo>
                <a:lnTo>
                  <a:pt x="76200" y="110067"/>
                </a:lnTo>
                <a:lnTo>
                  <a:pt x="84667" y="101600"/>
                </a:lnTo>
                <a:lnTo>
                  <a:pt x="93133" y="93133"/>
                </a:lnTo>
                <a:lnTo>
                  <a:pt x="93133" y="84667"/>
                </a:lnTo>
                <a:lnTo>
                  <a:pt x="101599" y="84667"/>
                </a:lnTo>
                <a:lnTo>
                  <a:pt x="101599" y="76200"/>
                </a:lnTo>
                <a:lnTo>
                  <a:pt x="101599" y="76200"/>
                </a:lnTo>
                <a:lnTo>
                  <a:pt x="93133" y="76200"/>
                </a:lnTo>
                <a:lnTo>
                  <a:pt x="93133" y="67733"/>
                </a:lnTo>
                <a:lnTo>
                  <a:pt x="93133" y="76200"/>
                </a:lnTo>
                <a:lnTo>
                  <a:pt x="84667" y="76200"/>
                </a:lnTo>
                <a:lnTo>
                  <a:pt x="76200" y="76200"/>
                </a:lnTo>
                <a:lnTo>
                  <a:pt x="76200" y="84667"/>
                </a:lnTo>
                <a:lnTo>
                  <a:pt x="67733" y="93133"/>
                </a:lnTo>
                <a:lnTo>
                  <a:pt x="67733" y="93133"/>
                </a:lnTo>
                <a:lnTo>
                  <a:pt x="67733" y="93133"/>
                </a:lnTo>
                <a:lnTo>
                  <a:pt x="59266" y="101600"/>
                </a:lnTo>
                <a:lnTo>
                  <a:pt x="59266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838200" y="5588000"/>
            <a:ext cx="3335868" cy="905934"/>
          </a:xfrm>
          <a:custGeom>
            <a:avLst/>
            <a:gdLst/>
            <a:ahLst/>
            <a:cxnLst/>
            <a:rect l="0" t="0" r="0" b="0"/>
            <a:pathLst>
              <a:path w="3335868" h="905934">
                <a:moveTo>
                  <a:pt x="3335867" y="245533"/>
                </a:moveTo>
                <a:lnTo>
                  <a:pt x="3335867" y="245533"/>
                </a:lnTo>
                <a:lnTo>
                  <a:pt x="3335867" y="245533"/>
                </a:lnTo>
                <a:lnTo>
                  <a:pt x="3335867" y="237067"/>
                </a:lnTo>
                <a:lnTo>
                  <a:pt x="3327400" y="237067"/>
                </a:lnTo>
                <a:lnTo>
                  <a:pt x="3318933" y="228600"/>
                </a:lnTo>
                <a:lnTo>
                  <a:pt x="3310467" y="220133"/>
                </a:lnTo>
                <a:lnTo>
                  <a:pt x="3302000" y="211667"/>
                </a:lnTo>
                <a:lnTo>
                  <a:pt x="3285067" y="211667"/>
                </a:lnTo>
                <a:lnTo>
                  <a:pt x="3268133" y="203200"/>
                </a:lnTo>
                <a:lnTo>
                  <a:pt x="3251200" y="194733"/>
                </a:lnTo>
                <a:lnTo>
                  <a:pt x="3234267" y="186267"/>
                </a:lnTo>
                <a:lnTo>
                  <a:pt x="3208867" y="186267"/>
                </a:lnTo>
                <a:lnTo>
                  <a:pt x="3191933" y="177800"/>
                </a:lnTo>
                <a:lnTo>
                  <a:pt x="3166533" y="169333"/>
                </a:lnTo>
                <a:lnTo>
                  <a:pt x="3141133" y="160867"/>
                </a:lnTo>
                <a:lnTo>
                  <a:pt x="3115733" y="152400"/>
                </a:lnTo>
                <a:lnTo>
                  <a:pt x="3090333" y="143933"/>
                </a:lnTo>
                <a:lnTo>
                  <a:pt x="3064933" y="135467"/>
                </a:lnTo>
                <a:lnTo>
                  <a:pt x="3039533" y="127000"/>
                </a:lnTo>
                <a:lnTo>
                  <a:pt x="3014133" y="110067"/>
                </a:lnTo>
                <a:lnTo>
                  <a:pt x="2988733" y="101600"/>
                </a:lnTo>
                <a:lnTo>
                  <a:pt x="2954867" y="93133"/>
                </a:lnTo>
                <a:lnTo>
                  <a:pt x="2921000" y="84667"/>
                </a:lnTo>
                <a:lnTo>
                  <a:pt x="2895600" y="76200"/>
                </a:lnTo>
                <a:lnTo>
                  <a:pt x="2861733" y="67733"/>
                </a:lnTo>
                <a:lnTo>
                  <a:pt x="2827867" y="59267"/>
                </a:lnTo>
                <a:lnTo>
                  <a:pt x="2794000" y="50800"/>
                </a:lnTo>
                <a:lnTo>
                  <a:pt x="2760133" y="42333"/>
                </a:lnTo>
                <a:lnTo>
                  <a:pt x="2717800" y="33867"/>
                </a:lnTo>
                <a:lnTo>
                  <a:pt x="2683933" y="33867"/>
                </a:lnTo>
                <a:lnTo>
                  <a:pt x="2641600" y="16933"/>
                </a:lnTo>
                <a:lnTo>
                  <a:pt x="2607733" y="16933"/>
                </a:lnTo>
                <a:lnTo>
                  <a:pt x="2565400" y="8467"/>
                </a:lnTo>
                <a:lnTo>
                  <a:pt x="2523067" y="8467"/>
                </a:lnTo>
                <a:lnTo>
                  <a:pt x="2489200" y="0"/>
                </a:lnTo>
                <a:lnTo>
                  <a:pt x="2446867" y="0"/>
                </a:lnTo>
                <a:lnTo>
                  <a:pt x="2413000" y="0"/>
                </a:lnTo>
                <a:lnTo>
                  <a:pt x="2370667" y="8467"/>
                </a:lnTo>
                <a:lnTo>
                  <a:pt x="2328333" y="8467"/>
                </a:lnTo>
                <a:lnTo>
                  <a:pt x="2286000" y="16933"/>
                </a:lnTo>
                <a:lnTo>
                  <a:pt x="2252133" y="16933"/>
                </a:lnTo>
                <a:lnTo>
                  <a:pt x="2209800" y="16933"/>
                </a:lnTo>
                <a:lnTo>
                  <a:pt x="2167467" y="16933"/>
                </a:lnTo>
                <a:lnTo>
                  <a:pt x="2125133" y="16933"/>
                </a:lnTo>
                <a:lnTo>
                  <a:pt x="2082800" y="25400"/>
                </a:lnTo>
                <a:lnTo>
                  <a:pt x="2040467" y="33867"/>
                </a:lnTo>
                <a:lnTo>
                  <a:pt x="1998133" y="33867"/>
                </a:lnTo>
                <a:lnTo>
                  <a:pt x="1964267" y="42333"/>
                </a:lnTo>
                <a:lnTo>
                  <a:pt x="1921933" y="50800"/>
                </a:lnTo>
                <a:lnTo>
                  <a:pt x="1879600" y="59267"/>
                </a:lnTo>
                <a:lnTo>
                  <a:pt x="1837267" y="67733"/>
                </a:lnTo>
                <a:lnTo>
                  <a:pt x="1794933" y="67733"/>
                </a:lnTo>
                <a:lnTo>
                  <a:pt x="1752600" y="76200"/>
                </a:lnTo>
                <a:lnTo>
                  <a:pt x="1710267" y="84667"/>
                </a:lnTo>
                <a:lnTo>
                  <a:pt x="1667933" y="93133"/>
                </a:lnTo>
                <a:lnTo>
                  <a:pt x="1625600" y="93133"/>
                </a:lnTo>
                <a:lnTo>
                  <a:pt x="1583267" y="101600"/>
                </a:lnTo>
                <a:lnTo>
                  <a:pt x="1540933" y="110067"/>
                </a:lnTo>
                <a:lnTo>
                  <a:pt x="1507067" y="110067"/>
                </a:lnTo>
                <a:lnTo>
                  <a:pt x="1464733" y="118533"/>
                </a:lnTo>
                <a:lnTo>
                  <a:pt x="1422400" y="118533"/>
                </a:lnTo>
                <a:lnTo>
                  <a:pt x="1380067" y="110067"/>
                </a:lnTo>
                <a:lnTo>
                  <a:pt x="1337733" y="110067"/>
                </a:lnTo>
                <a:lnTo>
                  <a:pt x="1303867" y="110067"/>
                </a:lnTo>
                <a:lnTo>
                  <a:pt x="1261533" y="110067"/>
                </a:lnTo>
                <a:lnTo>
                  <a:pt x="1219200" y="110067"/>
                </a:lnTo>
                <a:lnTo>
                  <a:pt x="1185333" y="110067"/>
                </a:lnTo>
                <a:lnTo>
                  <a:pt x="1143000" y="101600"/>
                </a:lnTo>
                <a:lnTo>
                  <a:pt x="1100667" y="93133"/>
                </a:lnTo>
                <a:lnTo>
                  <a:pt x="1066800" y="93133"/>
                </a:lnTo>
                <a:lnTo>
                  <a:pt x="1032933" y="84667"/>
                </a:lnTo>
                <a:lnTo>
                  <a:pt x="990600" y="76200"/>
                </a:lnTo>
                <a:lnTo>
                  <a:pt x="956733" y="76200"/>
                </a:lnTo>
                <a:lnTo>
                  <a:pt x="922867" y="67733"/>
                </a:lnTo>
                <a:lnTo>
                  <a:pt x="889000" y="67733"/>
                </a:lnTo>
                <a:lnTo>
                  <a:pt x="855133" y="59267"/>
                </a:lnTo>
                <a:lnTo>
                  <a:pt x="821267" y="59267"/>
                </a:lnTo>
                <a:lnTo>
                  <a:pt x="787400" y="50800"/>
                </a:lnTo>
                <a:lnTo>
                  <a:pt x="753533" y="50800"/>
                </a:lnTo>
                <a:lnTo>
                  <a:pt x="719667" y="42333"/>
                </a:lnTo>
                <a:lnTo>
                  <a:pt x="685800" y="42333"/>
                </a:lnTo>
                <a:lnTo>
                  <a:pt x="651933" y="42333"/>
                </a:lnTo>
                <a:lnTo>
                  <a:pt x="618067" y="33867"/>
                </a:lnTo>
                <a:lnTo>
                  <a:pt x="584200" y="33867"/>
                </a:lnTo>
                <a:lnTo>
                  <a:pt x="550333" y="33867"/>
                </a:lnTo>
                <a:lnTo>
                  <a:pt x="524933" y="33867"/>
                </a:lnTo>
                <a:lnTo>
                  <a:pt x="491067" y="33867"/>
                </a:lnTo>
                <a:lnTo>
                  <a:pt x="457200" y="33867"/>
                </a:lnTo>
                <a:lnTo>
                  <a:pt x="431800" y="42333"/>
                </a:lnTo>
                <a:lnTo>
                  <a:pt x="397933" y="42333"/>
                </a:lnTo>
                <a:lnTo>
                  <a:pt x="372533" y="50800"/>
                </a:lnTo>
                <a:lnTo>
                  <a:pt x="338667" y="59267"/>
                </a:lnTo>
                <a:lnTo>
                  <a:pt x="313267" y="59267"/>
                </a:lnTo>
                <a:lnTo>
                  <a:pt x="287867" y="67733"/>
                </a:lnTo>
                <a:lnTo>
                  <a:pt x="262467" y="76200"/>
                </a:lnTo>
                <a:lnTo>
                  <a:pt x="237067" y="84667"/>
                </a:lnTo>
                <a:lnTo>
                  <a:pt x="211667" y="93133"/>
                </a:lnTo>
                <a:lnTo>
                  <a:pt x="186267" y="110067"/>
                </a:lnTo>
                <a:lnTo>
                  <a:pt x="169333" y="127000"/>
                </a:lnTo>
                <a:lnTo>
                  <a:pt x="143933" y="135467"/>
                </a:lnTo>
                <a:lnTo>
                  <a:pt x="127000" y="152400"/>
                </a:lnTo>
                <a:lnTo>
                  <a:pt x="110067" y="169333"/>
                </a:lnTo>
                <a:lnTo>
                  <a:pt x="93133" y="186267"/>
                </a:lnTo>
                <a:lnTo>
                  <a:pt x="76200" y="203200"/>
                </a:lnTo>
                <a:lnTo>
                  <a:pt x="59267" y="220133"/>
                </a:lnTo>
                <a:lnTo>
                  <a:pt x="50800" y="245533"/>
                </a:lnTo>
                <a:lnTo>
                  <a:pt x="33867" y="262467"/>
                </a:lnTo>
                <a:lnTo>
                  <a:pt x="25400" y="287867"/>
                </a:lnTo>
                <a:lnTo>
                  <a:pt x="16933" y="304800"/>
                </a:lnTo>
                <a:lnTo>
                  <a:pt x="8467" y="321733"/>
                </a:lnTo>
                <a:lnTo>
                  <a:pt x="0" y="347133"/>
                </a:lnTo>
                <a:lnTo>
                  <a:pt x="0" y="372533"/>
                </a:lnTo>
                <a:lnTo>
                  <a:pt x="0" y="389467"/>
                </a:lnTo>
                <a:lnTo>
                  <a:pt x="0" y="414867"/>
                </a:lnTo>
                <a:lnTo>
                  <a:pt x="0" y="431800"/>
                </a:lnTo>
                <a:lnTo>
                  <a:pt x="8467" y="457200"/>
                </a:lnTo>
                <a:lnTo>
                  <a:pt x="8467" y="482600"/>
                </a:lnTo>
                <a:lnTo>
                  <a:pt x="16933" y="499533"/>
                </a:lnTo>
                <a:lnTo>
                  <a:pt x="33867" y="524933"/>
                </a:lnTo>
                <a:lnTo>
                  <a:pt x="42333" y="550333"/>
                </a:lnTo>
                <a:lnTo>
                  <a:pt x="59267" y="567267"/>
                </a:lnTo>
                <a:lnTo>
                  <a:pt x="67733" y="584200"/>
                </a:lnTo>
                <a:lnTo>
                  <a:pt x="93133" y="601133"/>
                </a:lnTo>
                <a:lnTo>
                  <a:pt x="110067" y="626533"/>
                </a:lnTo>
                <a:lnTo>
                  <a:pt x="127000" y="643467"/>
                </a:lnTo>
                <a:lnTo>
                  <a:pt x="152400" y="660400"/>
                </a:lnTo>
                <a:lnTo>
                  <a:pt x="177800" y="677333"/>
                </a:lnTo>
                <a:lnTo>
                  <a:pt x="211667" y="694267"/>
                </a:lnTo>
                <a:lnTo>
                  <a:pt x="237067" y="719667"/>
                </a:lnTo>
                <a:lnTo>
                  <a:pt x="270933" y="728133"/>
                </a:lnTo>
                <a:lnTo>
                  <a:pt x="304800" y="753533"/>
                </a:lnTo>
                <a:lnTo>
                  <a:pt x="338667" y="770467"/>
                </a:lnTo>
                <a:lnTo>
                  <a:pt x="372533" y="787400"/>
                </a:lnTo>
                <a:lnTo>
                  <a:pt x="414867" y="804333"/>
                </a:lnTo>
                <a:lnTo>
                  <a:pt x="457200" y="821267"/>
                </a:lnTo>
                <a:lnTo>
                  <a:pt x="499533" y="846667"/>
                </a:lnTo>
                <a:lnTo>
                  <a:pt x="541867" y="863600"/>
                </a:lnTo>
                <a:lnTo>
                  <a:pt x="584200" y="880533"/>
                </a:lnTo>
                <a:lnTo>
                  <a:pt x="626533" y="897467"/>
                </a:lnTo>
                <a:lnTo>
                  <a:pt x="668867" y="905933"/>
                </a:lnTo>
                <a:lnTo>
                  <a:pt x="668867" y="905933"/>
                </a:lnTo>
                <a:lnTo>
                  <a:pt x="711200" y="905933"/>
                </a:lnTo>
                <a:lnTo>
                  <a:pt x="711200" y="905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1718733" y="5774267"/>
            <a:ext cx="2607735" cy="897468"/>
          </a:xfrm>
          <a:custGeom>
            <a:avLst/>
            <a:gdLst/>
            <a:ahLst/>
            <a:cxnLst/>
            <a:rect l="0" t="0" r="0" b="0"/>
            <a:pathLst>
              <a:path w="2607735" h="897468">
                <a:moveTo>
                  <a:pt x="0" y="762000"/>
                </a:moveTo>
                <a:lnTo>
                  <a:pt x="16934" y="762000"/>
                </a:lnTo>
                <a:lnTo>
                  <a:pt x="50800" y="770466"/>
                </a:lnTo>
                <a:lnTo>
                  <a:pt x="101600" y="778933"/>
                </a:lnTo>
                <a:lnTo>
                  <a:pt x="160867" y="787400"/>
                </a:lnTo>
                <a:lnTo>
                  <a:pt x="220134" y="795866"/>
                </a:lnTo>
                <a:lnTo>
                  <a:pt x="279400" y="804333"/>
                </a:lnTo>
                <a:lnTo>
                  <a:pt x="338667" y="812799"/>
                </a:lnTo>
                <a:lnTo>
                  <a:pt x="397934" y="812799"/>
                </a:lnTo>
                <a:lnTo>
                  <a:pt x="465667" y="821267"/>
                </a:lnTo>
                <a:lnTo>
                  <a:pt x="524934" y="821267"/>
                </a:lnTo>
                <a:lnTo>
                  <a:pt x="592667" y="821267"/>
                </a:lnTo>
                <a:lnTo>
                  <a:pt x="651934" y="821267"/>
                </a:lnTo>
                <a:lnTo>
                  <a:pt x="719667" y="821267"/>
                </a:lnTo>
                <a:lnTo>
                  <a:pt x="787400" y="821267"/>
                </a:lnTo>
                <a:lnTo>
                  <a:pt x="846667" y="821267"/>
                </a:lnTo>
                <a:lnTo>
                  <a:pt x="914400" y="829733"/>
                </a:lnTo>
                <a:lnTo>
                  <a:pt x="973667" y="829733"/>
                </a:lnTo>
                <a:lnTo>
                  <a:pt x="1041400" y="829733"/>
                </a:lnTo>
                <a:lnTo>
                  <a:pt x="1109134" y="838200"/>
                </a:lnTo>
                <a:lnTo>
                  <a:pt x="1176867" y="846666"/>
                </a:lnTo>
                <a:lnTo>
                  <a:pt x="1244600" y="846666"/>
                </a:lnTo>
                <a:lnTo>
                  <a:pt x="1303867" y="855133"/>
                </a:lnTo>
                <a:lnTo>
                  <a:pt x="1371600" y="863600"/>
                </a:lnTo>
                <a:lnTo>
                  <a:pt x="1439334" y="872066"/>
                </a:lnTo>
                <a:lnTo>
                  <a:pt x="1507067" y="880533"/>
                </a:lnTo>
                <a:lnTo>
                  <a:pt x="1566334" y="888999"/>
                </a:lnTo>
                <a:lnTo>
                  <a:pt x="1634067" y="888999"/>
                </a:lnTo>
                <a:lnTo>
                  <a:pt x="1693334" y="897467"/>
                </a:lnTo>
                <a:lnTo>
                  <a:pt x="1752600" y="897467"/>
                </a:lnTo>
                <a:lnTo>
                  <a:pt x="1811867" y="897467"/>
                </a:lnTo>
                <a:lnTo>
                  <a:pt x="1862667" y="888999"/>
                </a:lnTo>
                <a:lnTo>
                  <a:pt x="1921934" y="880533"/>
                </a:lnTo>
                <a:lnTo>
                  <a:pt x="1972734" y="872066"/>
                </a:lnTo>
                <a:lnTo>
                  <a:pt x="2023534" y="863600"/>
                </a:lnTo>
                <a:lnTo>
                  <a:pt x="2074334" y="846666"/>
                </a:lnTo>
                <a:lnTo>
                  <a:pt x="2125134" y="829733"/>
                </a:lnTo>
                <a:lnTo>
                  <a:pt x="2175934" y="812799"/>
                </a:lnTo>
                <a:lnTo>
                  <a:pt x="2218267" y="787400"/>
                </a:lnTo>
                <a:lnTo>
                  <a:pt x="2260600" y="770466"/>
                </a:lnTo>
                <a:lnTo>
                  <a:pt x="2302934" y="745067"/>
                </a:lnTo>
                <a:lnTo>
                  <a:pt x="2336800" y="719666"/>
                </a:lnTo>
                <a:lnTo>
                  <a:pt x="2379134" y="694266"/>
                </a:lnTo>
                <a:lnTo>
                  <a:pt x="2404534" y="660400"/>
                </a:lnTo>
                <a:lnTo>
                  <a:pt x="2438400" y="635000"/>
                </a:lnTo>
                <a:lnTo>
                  <a:pt x="2472267" y="601133"/>
                </a:lnTo>
                <a:lnTo>
                  <a:pt x="2497667" y="567266"/>
                </a:lnTo>
                <a:lnTo>
                  <a:pt x="2514600" y="541866"/>
                </a:lnTo>
                <a:lnTo>
                  <a:pt x="2540000" y="508000"/>
                </a:lnTo>
                <a:lnTo>
                  <a:pt x="2556934" y="482600"/>
                </a:lnTo>
                <a:lnTo>
                  <a:pt x="2573867" y="457200"/>
                </a:lnTo>
                <a:lnTo>
                  <a:pt x="2582334" y="423333"/>
                </a:lnTo>
                <a:lnTo>
                  <a:pt x="2590800" y="397933"/>
                </a:lnTo>
                <a:lnTo>
                  <a:pt x="2599267" y="372533"/>
                </a:lnTo>
                <a:lnTo>
                  <a:pt x="2607734" y="347133"/>
                </a:lnTo>
                <a:lnTo>
                  <a:pt x="2607734" y="321733"/>
                </a:lnTo>
                <a:lnTo>
                  <a:pt x="2607734" y="304800"/>
                </a:lnTo>
                <a:lnTo>
                  <a:pt x="2607734" y="279400"/>
                </a:lnTo>
                <a:lnTo>
                  <a:pt x="2599267" y="254000"/>
                </a:lnTo>
                <a:lnTo>
                  <a:pt x="2599267" y="228600"/>
                </a:lnTo>
                <a:lnTo>
                  <a:pt x="2590800" y="203200"/>
                </a:lnTo>
                <a:lnTo>
                  <a:pt x="2582334" y="186266"/>
                </a:lnTo>
                <a:lnTo>
                  <a:pt x="2582334" y="160866"/>
                </a:lnTo>
                <a:lnTo>
                  <a:pt x="2565400" y="135466"/>
                </a:lnTo>
                <a:lnTo>
                  <a:pt x="2556934" y="118533"/>
                </a:lnTo>
                <a:lnTo>
                  <a:pt x="2548467" y="101600"/>
                </a:lnTo>
                <a:lnTo>
                  <a:pt x="2540000" y="76200"/>
                </a:lnTo>
                <a:lnTo>
                  <a:pt x="2531534" y="67733"/>
                </a:lnTo>
                <a:lnTo>
                  <a:pt x="2523067" y="50800"/>
                </a:lnTo>
                <a:lnTo>
                  <a:pt x="2506134" y="33866"/>
                </a:lnTo>
                <a:lnTo>
                  <a:pt x="2497667" y="25400"/>
                </a:lnTo>
                <a:lnTo>
                  <a:pt x="2489200" y="16933"/>
                </a:lnTo>
                <a:lnTo>
                  <a:pt x="2480734" y="16933"/>
                </a:lnTo>
                <a:lnTo>
                  <a:pt x="2463800" y="8466"/>
                </a:lnTo>
                <a:lnTo>
                  <a:pt x="2455334" y="8466"/>
                </a:lnTo>
                <a:lnTo>
                  <a:pt x="2455334" y="8466"/>
                </a:lnTo>
                <a:lnTo>
                  <a:pt x="2446867" y="0"/>
                </a:lnTo>
                <a:lnTo>
                  <a:pt x="2446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8415866" y="3386667"/>
            <a:ext cx="101602" cy="127001"/>
          </a:xfrm>
          <a:custGeom>
            <a:avLst/>
            <a:gdLst/>
            <a:ahLst/>
            <a:cxnLst/>
            <a:rect l="0" t="0" r="0" b="0"/>
            <a:pathLst>
              <a:path w="101602" h="127001">
                <a:moveTo>
                  <a:pt x="59267" y="8466"/>
                </a:moveTo>
                <a:lnTo>
                  <a:pt x="59267" y="8466"/>
                </a:lnTo>
                <a:lnTo>
                  <a:pt x="50801" y="8466"/>
                </a:lnTo>
                <a:lnTo>
                  <a:pt x="50801" y="8466"/>
                </a:lnTo>
                <a:lnTo>
                  <a:pt x="50801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25401" y="16933"/>
                </a:lnTo>
                <a:lnTo>
                  <a:pt x="25401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8468" y="59266"/>
                </a:lnTo>
                <a:lnTo>
                  <a:pt x="8468" y="67733"/>
                </a:lnTo>
                <a:lnTo>
                  <a:pt x="8468" y="84666"/>
                </a:lnTo>
                <a:lnTo>
                  <a:pt x="8468" y="93133"/>
                </a:lnTo>
                <a:lnTo>
                  <a:pt x="25401" y="101600"/>
                </a:lnTo>
                <a:lnTo>
                  <a:pt x="25401" y="110066"/>
                </a:lnTo>
                <a:lnTo>
                  <a:pt x="33867" y="118533"/>
                </a:lnTo>
                <a:lnTo>
                  <a:pt x="33867" y="118533"/>
                </a:lnTo>
                <a:lnTo>
                  <a:pt x="42334" y="127000"/>
                </a:lnTo>
                <a:lnTo>
                  <a:pt x="50801" y="127000"/>
                </a:lnTo>
                <a:lnTo>
                  <a:pt x="59267" y="118533"/>
                </a:lnTo>
                <a:lnTo>
                  <a:pt x="76200" y="118533"/>
                </a:lnTo>
                <a:lnTo>
                  <a:pt x="84668" y="110066"/>
                </a:lnTo>
                <a:lnTo>
                  <a:pt x="84668" y="101600"/>
                </a:lnTo>
                <a:lnTo>
                  <a:pt x="93134" y="93133"/>
                </a:lnTo>
                <a:lnTo>
                  <a:pt x="101601" y="84666"/>
                </a:lnTo>
                <a:lnTo>
                  <a:pt x="101601" y="67733"/>
                </a:lnTo>
                <a:lnTo>
                  <a:pt x="101601" y="59266"/>
                </a:lnTo>
                <a:lnTo>
                  <a:pt x="93134" y="50800"/>
                </a:lnTo>
                <a:lnTo>
                  <a:pt x="93134" y="42333"/>
                </a:lnTo>
                <a:lnTo>
                  <a:pt x="84668" y="25400"/>
                </a:lnTo>
                <a:lnTo>
                  <a:pt x="76200" y="16933"/>
                </a:lnTo>
                <a:lnTo>
                  <a:pt x="67734" y="8466"/>
                </a:lnTo>
                <a:lnTo>
                  <a:pt x="59267" y="8466"/>
                </a:lnTo>
                <a:lnTo>
                  <a:pt x="50801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25401" y="16933"/>
                </a:lnTo>
                <a:lnTo>
                  <a:pt x="25401" y="25400"/>
                </a:lnTo>
                <a:lnTo>
                  <a:pt x="16934" y="33866"/>
                </a:lnTo>
                <a:lnTo>
                  <a:pt x="8468" y="50800"/>
                </a:lnTo>
                <a:lnTo>
                  <a:pt x="8468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8" y="101600"/>
                </a:lnTo>
                <a:lnTo>
                  <a:pt x="8468" y="110066"/>
                </a:lnTo>
                <a:lnTo>
                  <a:pt x="8468" y="118533"/>
                </a:lnTo>
                <a:lnTo>
                  <a:pt x="16934" y="127000"/>
                </a:lnTo>
                <a:lnTo>
                  <a:pt x="25401" y="127000"/>
                </a:lnTo>
                <a:lnTo>
                  <a:pt x="33867" y="127000"/>
                </a:lnTo>
                <a:lnTo>
                  <a:pt x="42334" y="127000"/>
                </a:lnTo>
                <a:lnTo>
                  <a:pt x="50801" y="127000"/>
                </a:lnTo>
                <a:lnTo>
                  <a:pt x="50801" y="118533"/>
                </a:lnTo>
                <a:lnTo>
                  <a:pt x="59267" y="110066"/>
                </a:lnTo>
                <a:lnTo>
                  <a:pt x="67734" y="101600"/>
                </a:lnTo>
                <a:lnTo>
                  <a:pt x="76200" y="101600"/>
                </a:lnTo>
                <a:lnTo>
                  <a:pt x="76200" y="84666"/>
                </a:lnTo>
                <a:lnTo>
                  <a:pt x="76200" y="76200"/>
                </a:lnTo>
                <a:lnTo>
                  <a:pt x="76200" y="67733"/>
                </a:lnTo>
                <a:lnTo>
                  <a:pt x="76200" y="50800"/>
                </a:lnTo>
                <a:lnTo>
                  <a:pt x="76200" y="42333"/>
                </a:lnTo>
                <a:lnTo>
                  <a:pt x="67734" y="33866"/>
                </a:lnTo>
                <a:lnTo>
                  <a:pt x="59267" y="25400"/>
                </a:lnTo>
                <a:lnTo>
                  <a:pt x="50801" y="16933"/>
                </a:lnTo>
                <a:lnTo>
                  <a:pt x="42334" y="8466"/>
                </a:lnTo>
                <a:lnTo>
                  <a:pt x="42334" y="8466"/>
                </a:lnTo>
                <a:lnTo>
                  <a:pt x="33867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8" y="42333"/>
                </a:lnTo>
                <a:lnTo>
                  <a:pt x="16934" y="50800"/>
                </a:lnTo>
                <a:lnTo>
                  <a:pt x="16934" y="59266"/>
                </a:lnTo>
                <a:lnTo>
                  <a:pt x="25401" y="76200"/>
                </a:lnTo>
                <a:lnTo>
                  <a:pt x="33867" y="84666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1" y="101600"/>
                </a:lnTo>
                <a:lnTo>
                  <a:pt x="50801" y="101600"/>
                </a:lnTo>
                <a:lnTo>
                  <a:pt x="59267" y="101600"/>
                </a:lnTo>
                <a:lnTo>
                  <a:pt x="67734" y="101600"/>
                </a:lnTo>
                <a:lnTo>
                  <a:pt x="67734" y="93133"/>
                </a:lnTo>
                <a:lnTo>
                  <a:pt x="76200" y="84666"/>
                </a:lnTo>
                <a:lnTo>
                  <a:pt x="76200" y="84666"/>
                </a:lnTo>
                <a:lnTo>
                  <a:pt x="76200" y="76200"/>
                </a:lnTo>
                <a:lnTo>
                  <a:pt x="76200" y="67733"/>
                </a:lnTo>
                <a:lnTo>
                  <a:pt x="76200" y="59266"/>
                </a:lnTo>
                <a:lnTo>
                  <a:pt x="67734" y="50800"/>
                </a:lnTo>
                <a:lnTo>
                  <a:pt x="59267" y="50800"/>
                </a:lnTo>
                <a:lnTo>
                  <a:pt x="50801" y="42333"/>
                </a:lnTo>
                <a:lnTo>
                  <a:pt x="50801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25401" y="50800"/>
                </a:lnTo>
                <a:lnTo>
                  <a:pt x="16934" y="59266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84666"/>
                </a:lnTo>
                <a:lnTo>
                  <a:pt x="16934" y="93133"/>
                </a:lnTo>
                <a:lnTo>
                  <a:pt x="25401" y="93133"/>
                </a:lnTo>
                <a:lnTo>
                  <a:pt x="25401" y="101600"/>
                </a:lnTo>
                <a:lnTo>
                  <a:pt x="33867" y="101600"/>
                </a:lnTo>
                <a:lnTo>
                  <a:pt x="42334" y="101600"/>
                </a:lnTo>
                <a:lnTo>
                  <a:pt x="42334" y="101600"/>
                </a:lnTo>
                <a:lnTo>
                  <a:pt x="50801" y="101600"/>
                </a:lnTo>
                <a:lnTo>
                  <a:pt x="59267" y="101600"/>
                </a:lnTo>
                <a:lnTo>
                  <a:pt x="67734" y="93133"/>
                </a:lnTo>
                <a:lnTo>
                  <a:pt x="76200" y="93133"/>
                </a:lnTo>
                <a:lnTo>
                  <a:pt x="76200" y="84666"/>
                </a:lnTo>
                <a:lnTo>
                  <a:pt x="84668" y="67733"/>
                </a:lnTo>
                <a:lnTo>
                  <a:pt x="84668" y="67733"/>
                </a:lnTo>
                <a:lnTo>
                  <a:pt x="84668" y="59266"/>
                </a:lnTo>
                <a:lnTo>
                  <a:pt x="76200" y="50800"/>
                </a:lnTo>
                <a:lnTo>
                  <a:pt x="67734" y="33866"/>
                </a:lnTo>
                <a:lnTo>
                  <a:pt x="59267" y="25400"/>
                </a:lnTo>
                <a:lnTo>
                  <a:pt x="50801" y="25400"/>
                </a:lnTo>
                <a:lnTo>
                  <a:pt x="42334" y="16933"/>
                </a:lnTo>
                <a:lnTo>
                  <a:pt x="33867" y="16933"/>
                </a:lnTo>
                <a:lnTo>
                  <a:pt x="25401" y="16933"/>
                </a:lnTo>
                <a:lnTo>
                  <a:pt x="16934" y="25400"/>
                </a:lnTo>
                <a:lnTo>
                  <a:pt x="8468" y="33866"/>
                </a:lnTo>
                <a:lnTo>
                  <a:pt x="8468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8" y="84666"/>
                </a:lnTo>
                <a:lnTo>
                  <a:pt x="8468" y="84666"/>
                </a:lnTo>
                <a:lnTo>
                  <a:pt x="8468" y="93133"/>
                </a:lnTo>
                <a:lnTo>
                  <a:pt x="8468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10109200" y="2878667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10430933" y="2912533"/>
            <a:ext cx="50802" cy="220135"/>
          </a:xfrm>
          <a:custGeom>
            <a:avLst/>
            <a:gdLst/>
            <a:ahLst/>
            <a:cxnLst/>
            <a:rect l="0" t="0" r="0" b="0"/>
            <a:pathLst>
              <a:path w="50802" h="2201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4" y="67734"/>
                </a:lnTo>
                <a:lnTo>
                  <a:pt x="16934" y="84667"/>
                </a:lnTo>
                <a:lnTo>
                  <a:pt x="25401" y="110067"/>
                </a:lnTo>
                <a:lnTo>
                  <a:pt x="25401" y="135467"/>
                </a:lnTo>
                <a:lnTo>
                  <a:pt x="33867" y="160867"/>
                </a:lnTo>
                <a:lnTo>
                  <a:pt x="33867" y="186267"/>
                </a:lnTo>
                <a:lnTo>
                  <a:pt x="42333" y="203200"/>
                </a:lnTo>
                <a:lnTo>
                  <a:pt x="42333" y="211667"/>
                </a:lnTo>
                <a:lnTo>
                  <a:pt x="50801" y="220134"/>
                </a:lnTo>
                <a:lnTo>
                  <a:pt x="50801" y="220134"/>
                </a:lnTo>
                <a:lnTo>
                  <a:pt x="50801" y="211667"/>
                </a:lnTo>
                <a:lnTo>
                  <a:pt x="50801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10642600" y="2895600"/>
            <a:ext cx="93134" cy="220134"/>
          </a:xfrm>
          <a:custGeom>
            <a:avLst/>
            <a:gdLst/>
            <a:ahLst/>
            <a:cxnLst/>
            <a:rect l="0" t="0" r="0" b="0"/>
            <a:pathLst>
              <a:path w="93134" h="2201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33867" y="101600"/>
                </a:lnTo>
                <a:lnTo>
                  <a:pt x="33867" y="127000"/>
                </a:lnTo>
                <a:lnTo>
                  <a:pt x="42334" y="160867"/>
                </a:lnTo>
                <a:lnTo>
                  <a:pt x="50800" y="186267"/>
                </a:lnTo>
                <a:lnTo>
                  <a:pt x="50800" y="203200"/>
                </a:lnTo>
                <a:lnTo>
                  <a:pt x="59266" y="220133"/>
                </a:lnTo>
                <a:lnTo>
                  <a:pt x="67734" y="220133"/>
                </a:lnTo>
                <a:lnTo>
                  <a:pt x="76200" y="220133"/>
                </a:lnTo>
                <a:lnTo>
                  <a:pt x="76200" y="220133"/>
                </a:lnTo>
                <a:lnTo>
                  <a:pt x="93133" y="220133"/>
                </a:lnTo>
                <a:lnTo>
                  <a:pt x="93133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11015134" y="2887133"/>
            <a:ext cx="93133" cy="254001"/>
          </a:xfrm>
          <a:custGeom>
            <a:avLst/>
            <a:gdLst/>
            <a:ahLst/>
            <a:cxnLst/>
            <a:rect l="0" t="0" r="0" b="0"/>
            <a:pathLst>
              <a:path w="93133" h="2540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16932" y="25400"/>
                </a:lnTo>
                <a:lnTo>
                  <a:pt x="16932" y="42334"/>
                </a:lnTo>
                <a:lnTo>
                  <a:pt x="25399" y="59267"/>
                </a:lnTo>
                <a:lnTo>
                  <a:pt x="33866" y="84667"/>
                </a:lnTo>
                <a:lnTo>
                  <a:pt x="42333" y="110067"/>
                </a:lnTo>
                <a:lnTo>
                  <a:pt x="50800" y="135467"/>
                </a:lnTo>
                <a:lnTo>
                  <a:pt x="59266" y="169334"/>
                </a:lnTo>
                <a:lnTo>
                  <a:pt x="67732" y="194734"/>
                </a:lnTo>
                <a:lnTo>
                  <a:pt x="76200" y="211667"/>
                </a:lnTo>
                <a:lnTo>
                  <a:pt x="84666" y="237067"/>
                </a:lnTo>
                <a:lnTo>
                  <a:pt x="93132" y="245534"/>
                </a:lnTo>
                <a:lnTo>
                  <a:pt x="93132" y="245534"/>
                </a:lnTo>
                <a:lnTo>
                  <a:pt x="93132" y="254000"/>
                </a:lnTo>
                <a:lnTo>
                  <a:pt x="93132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11404600" y="2878667"/>
            <a:ext cx="25401" cy="262467"/>
          </a:xfrm>
          <a:custGeom>
            <a:avLst/>
            <a:gdLst/>
            <a:ahLst/>
            <a:cxnLst/>
            <a:rect l="0" t="0" r="0" b="0"/>
            <a:pathLst>
              <a:path w="25401" h="262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76200"/>
                </a:lnTo>
                <a:lnTo>
                  <a:pt x="25400" y="118533"/>
                </a:lnTo>
                <a:lnTo>
                  <a:pt x="25400" y="1693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62466"/>
                </a:lnTo>
                <a:lnTo>
                  <a:pt x="25400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11345333" y="3429000"/>
            <a:ext cx="93135" cy="84668"/>
          </a:xfrm>
          <a:custGeom>
            <a:avLst/>
            <a:gdLst/>
            <a:ahLst/>
            <a:cxnLst/>
            <a:rect l="0" t="0" r="0" b="0"/>
            <a:pathLst>
              <a:path w="93135" h="84668">
                <a:moveTo>
                  <a:pt x="42333" y="8467"/>
                </a:moveTo>
                <a:lnTo>
                  <a:pt x="42333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76200"/>
                </a:lnTo>
                <a:lnTo>
                  <a:pt x="25401" y="76200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1" y="76200"/>
                </a:lnTo>
                <a:lnTo>
                  <a:pt x="59267" y="76200"/>
                </a:lnTo>
                <a:lnTo>
                  <a:pt x="67733" y="67733"/>
                </a:lnTo>
                <a:lnTo>
                  <a:pt x="76200" y="59267"/>
                </a:lnTo>
                <a:lnTo>
                  <a:pt x="84667" y="59267"/>
                </a:lnTo>
                <a:lnTo>
                  <a:pt x="84667" y="50800"/>
                </a:lnTo>
                <a:lnTo>
                  <a:pt x="93134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93134" y="16933"/>
                </a:lnTo>
                <a:lnTo>
                  <a:pt x="93134" y="8467"/>
                </a:lnTo>
                <a:lnTo>
                  <a:pt x="93134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1" y="8467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1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8467" y="50800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67733"/>
                </a:lnTo>
                <a:lnTo>
                  <a:pt x="25401" y="67733"/>
                </a:lnTo>
                <a:lnTo>
                  <a:pt x="33867" y="76200"/>
                </a:lnTo>
                <a:lnTo>
                  <a:pt x="42333" y="76200"/>
                </a:lnTo>
                <a:lnTo>
                  <a:pt x="50801" y="67733"/>
                </a:lnTo>
                <a:lnTo>
                  <a:pt x="59267" y="67733"/>
                </a:lnTo>
                <a:lnTo>
                  <a:pt x="67733" y="67733"/>
                </a:lnTo>
                <a:lnTo>
                  <a:pt x="67733" y="59267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33867"/>
                </a:lnTo>
                <a:lnTo>
                  <a:pt x="67733" y="25400"/>
                </a:lnTo>
                <a:lnTo>
                  <a:pt x="59267" y="16933"/>
                </a:lnTo>
                <a:lnTo>
                  <a:pt x="42333" y="8467"/>
                </a:lnTo>
                <a:lnTo>
                  <a:pt x="33867" y="8467"/>
                </a:lnTo>
                <a:lnTo>
                  <a:pt x="25401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42333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16934" y="67733"/>
                </a:lnTo>
                <a:lnTo>
                  <a:pt x="25401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42333" y="59267"/>
                </a:lnTo>
                <a:lnTo>
                  <a:pt x="50801" y="59267"/>
                </a:lnTo>
                <a:lnTo>
                  <a:pt x="50801" y="50800"/>
                </a:lnTo>
                <a:lnTo>
                  <a:pt x="50801" y="42333"/>
                </a:lnTo>
                <a:lnTo>
                  <a:pt x="42333" y="42333"/>
                </a:lnTo>
                <a:lnTo>
                  <a:pt x="42333" y="33867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1" y="25400"/>
                </a:lnTo>
                <a:lnTo>
                  <a:pt x="25401" y="33867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25401" y="67733"/>
                </a:lnTo>
                <a:lnTo>
                  <a:pt x="25401" y="67733"/>
                </a:lnTo>
                <a:lnTo>
                  <a:pt x="25401" y="67733"/>
                </a:lnTo>
                <a:lnTo>
                  <a:pt x="25401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6663266" y="5884333"/>
            <a:ext cx="42335" cy="609601"/>
          </a:xfrm>
          <a:custGeom>
            <a:avLst/>
            <a:gdLst/>
            <a:ahLst/>
            <a:cxnLst/>
            <a:rect l="0" t="0" r="0" b="0"/>
            <a:pathLst>
              <a:path w="42335" h="609601">
                <a:moveTo>
                  <a:pt x="16934" y="0"/>
                </a:move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8468" y="42334"/>
                </a:lnTo>
                <a:lnTo>
                  <a:pt x="8468" y="59267"/>
                </a:lnTo>
                <a:lnTo>
                  <a:pt x="8468" y="67734"/>
                </a:lnTo>
                <a:lnTo>
                  <a:pt x="8468" y="84667"/>
                </a:lnTo>
                <a:lnTo>
                  <a:pt x="8468" y="101600"/>
                </a:lnTo>
                <a:lnTo>
                  <a:pt x="8468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0" y="313267"/>
                </a:lnTo>
                <a:lnTo>
                  <a:pt x="8468" y="338667"/>
                </a:lnTo>
                <a:lnTo>
                  <a:pt x="8468" y="364067"/>
                </a:lnTo>
                <a:lnTo>
                  <a:pt x="8468" y="389467"/>
                </a:lnTo>
                <a:lnTo>
                  <a:pt x="8468" y="414867"/>
                </a:lnTo>
                <a:lnTo>
                  <a:pt x="16934" y="431800"/>
                </a:lnTo>
                <a:lnTo>
                  <a:pt x="16934" y="457200"/>
                </a:lnTo>
                <a:lnTo>
                  <a:pt x="16934" y="482600"/>
                </a:lnTo>
                <a:lnTo>
                  <a:pt x="16934" y="499534"/>
                </a:lnTo>
                <a:lnTo>
                  <a:pt x="25401" y="524934"/>
                </a:lnTo>
                <a:lnTo>
                  <a:pt x="25401" y="541867"/>
                </a:lnTo>
                <a:lnTo>
                  <a:pt x="25401" y="558800"/>
                </a:lnTo>
                <a:lnTo>
                  <a:pt x="33867" y="575734"/>
                </a:lnTo>
                <a:lnTo>
                  <a:pt x="33867" y="592667"/>
                </a:lnTo>
                <a:lnTo>
                  <a:pt x="33867" y="601134"/>
                </a:lnTo>
                <a:lnTo>
                  <a:pt x="33867" y="609600"/>
                </a:lnTo>
                <a:lnTo>
                  <a:pt x="33867" y="609600"/>
                </a:lnTo>
                <a:lnTo>
                  <a:pt x="42334" y="609600"/>
                </a:lnTo>
                <a:lnTo>
                  <a:pt x="42334" y="609600"/>
                </a:lnTo>
                <a:lnTo>
                  <a:pt x="42334" y="609600"/>
                </a:lnTo>
                <a:lnTo>
                  <a:pt x="42334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6544733" y="5892800"/>
            <a:ext cx="228601" cy="313268"/>
          </a:xfrm>
          <a:custGeom>
            <a:avLst/>
            <a:gdLst/>
            <a:ahLst/>
            <a:cxnLst/>
            <a:rect l="0" t="0" r="0" b="0"/>
            <a:pathLst>
              <a:path w="228601" h="313268">
                <a:moveTo>
                  <a:pt x="101600" y="50800"/>
                </a:moveTo>
                <a:lnTo>
                  <a:pt x="101600" y="50800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9267"/>
                </a:lnTo>
                <a:lnTo>
                  <a:pt x="84667" y="59267"/>
                </a:lnTo>
                <a:lnTo>
                  <a:pt x="84667" y="67733"/>
                </a:lnTo>
                <a:lnTo>
                  <a:pt x="76200" y="76200"/>
                </a:lnTo>
                <a:lnTo>
                  <a:pt x="76200" y="84667"/>
                </a:lnTo>
                <a:lnTo>
                  <a:pt x="67734" y="101600"/>
                </a:lnTo>
                <a:lnTo>
                  <a:pt x="67734" y="110067"/>
                </a:lnTo>
                <a:lnTo>
                  <a:pt x="59267" y="118533"/>
                </a:lnTo>
                <a:lnTo>
                  <a:pt x="59267" y="135467"/>
                </a:lnTo>
                <a:lnTo>
                  <a:pt x="50801" y="143933"/>
                </a:lnTo>
                <a:lnTo>
                  <a:pt x="50801" y="160867"/>
                </a:lnTo>
                <a:lnTo>
                  <a:pt x="42333" y="169333"/>
                </a:lnTo>
                <a:lnTo>
                  <a:pt x="42333" y="186267"/>
                </a:lnTo>
                <a:lnTo>
                  <a:pt x="33867" y="194733"/>
                </a:lnTo>
                <a:lnTo>
                  <a:pt x="25400" y="203200"/>
                </a:lnTo>
                <a:lnTo>
                  <a:pt x="25400" y="211667"/>
                </a:lnTo>
                <a:lnTo>
                  <a:pt x="16934" y="220133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194733"/>
                </a:lnTo>
                <a:lnTo>
                  <a:pt x="16934" y="186267"/>
                </a:lnTo>
                <a:lnTo>
                  <a:pt x="16934" y="177800"/>
                </a:lnTo>
                <a:lnTo>
                  <a:pt x="25400" y="160867"/>
                </a:lnTo>
                <a:lnTo>
                  <a:pt x="25400" y="143933"/>
                </a:lnTo>
                <a:lnTo>
                  <a:pt x="33867" y="127000"/>
                </a:lnTo>
                <a:lnTo>
                  <a:pt x="42333" y="110067"/>
                </a:lnTo>
                <a:lnTo>
                  <a:pt x="42333" y="101600"/>
                </a:lnTo>
                <a:lnTo>
                  <a:pt x="50801" y="84667"/>
                </a:lnTo>
                <a:lnTo>
                  <a:pt x="59267" y="67733"/>
                </a:lnTo>
                <a:lnTo>
                  <a:pt x="67734" y="59267"/>
                </a:lnTo>
                <a:lnTo>
                  <a:pt x="76200" y="50800"/>
                </a:lnTo>
                <a:lnTo>
                  <a:pt x="84667" y="33867"/>
                </a:lnTo>
                <a:lnTo>
                  <a:pt x="84667" y="25400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1" y="0"/>
                </a:lnTo>
                <a:lnTo>
                  <a:pt x="127001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50800"/>
                </a:lnTo>
                <a:lnTo>
                  <a:pt x="160867" y="67733"/>
                </a:lnTo>
                <a:lnTo>
                  <a:pt x="160867" y="76200"/>
                </a:lnTo>
                <a:lnTo>
                  <a:pt x="160867" y="93133"/>
                </a:lnTo>
                <a:lnTo>
                  <a:pt x="160867" y="110067"/>
                </a:lnTo>
                <a:lnTo>
                  <a:pt x="160867" y="127000"/>
                </a:lnTo>
                <a:lnTo>
                  <a:pt x="160867" y="143933"/>
                </a:lnTo>
                <a:lnTo>
                  <a:pt x="160867" y="160867"/>
                </a:lnTo>
                <a:lnTo>
                  <a:pt x="160867" y="177800"/>
                </a:lnTo>
                <a:lnTo>
                  <a:pt x="160867" y="186267"/>
                </a:lnTo>
                <a:lnTo>
                  <a:pt x="169334" y="203200"/>
                </a:lnTo>
                <a:lnTo>
                  <a:pt x="169334" y="220133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86267" y="254000"/>
                </a:lnTo>
                <a:lnTo>
                  <a:pt x="194733" y="270933"/>
                </a:lnTo>
                <a:lnTo>
                  <a:pt x="211667" y="279400"/>
                </a:lnTo>
                <a:lnTo>
                  <a:pt x="220134" y="296333"/>
                </a:lnTo>
                <a:lnTo>
                  <a:pt x="220134" y="296333"/>
                </a:lnTo>
                <a:lnTo>
                  <a:pt x="228600" y="313267"/>
                </a:lnTo>
                <a:lnTo>
                  <a:pt x="22860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6620933" y="5850467"/>
            <a:ext cx="84668" cy="778934"/>
          </a:xfrm>
          <a:custGeom>
            <a:avLst/>
            <a:gdLst/>
            <a:ahLst/>
            <a:cxnLst/>
            <a:rect l="0" t="0" r="0" b="0"/>
            <a:pathLst>
              <a:path w="84668" h="778934">
                <a:moveTo>
                  <a:pt x="16934" y="0"/>
                </a:moveTo>
                <a:lnTo>
                  <a:pt x="16934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4" y="186266"/>
                </a:lnTo>
                <a:lnTo>
                  <a:pt x="25400" y="211666"/>
                </a:lnTo>
                <a:lnTo>
                  <a:pt x="25400" y="237066"/>
                </a:lnTo>
                <a:lnTo>
                  <a:pt x="33867" y="262466"/>
                </a:lnTo>
                <a:lnTo>
                  <a:pt x="33867" y="287866"/>
                </a:lnTo>
                <a:lnTo>
                  <a:pt x="42333" y="321733"/>
                </a:lnTo>
                <a:lnTo>
                  <a:pt x="42333" y="347133"/>
                </a:lnTo>
                <a:lnTo>
                  <a:pt x="50801" y="372533"/>
                </a:lnTo>
                <a:lnTo>
                  <a:pt x="59267" y="406400"/>
                </a:lnTo>
                <a:lnTo>
                  <a:pt x="59267" y="431800"/>
                </a:lnTo>
                <a:lnTo>
                  <a:pt x="59267" y="465666"/>
                </a:lnTo>
                <a:lnTo>
                  <a:pt x="67734" y="491066"/>
                </a:lnTo>
                <a:lnTo>
                  <a:pt x="67734" y="524933"/>
                </a:lnTo>
                <a:lnTo>
                  <a:pt x="76200" y="558800"/>
                </a:lnTo>
                <a:lnTo>
                  <a:pt x="76200" y="584200"/>
                </a:lnTo>
                <a:lnTo>
                  <a:pt x="76200" y="618066"/>
                </a:lnTo>
                <a:lnTo>
                  <a:pt x="76200" y="643466"/>
                </a:lnTo>
                <a:lnTo>
                  <a:pt x="84667" y="677333"/>
                </a:lnTo>
                <a:lnTo>
                  <a:pt x="84667" y="702733"/>
                </a:lnTo>
                <a:lnTo>
                  <a:pt x="84667" y="728133"/>
                </a:lnTo>
                <a:lnTo>
                  <a:pt x="84667" y="745067"/>
                </a:lnTo>
                <a:lnTo>
                  <a:pt x="84667" y="762000"/>
                </a:lnTo>
                <a:lnTo>
                  <a:pt x="76200" y="778933"/>
                </a:lnTo>
                <a:lnTo>
                  <a:pt x="76200" y="778933"/>
                </a:lnTo>
                <a:lnTo>
                  <a:pt x="76200" y="778933"/>
                </a:lnTo>
                <a:lnTo>
                  <a:pt x="76200" y="778933"/>
                </a:lnTo>
                <a:lnTo>
                  <a:pt x="76200" y="778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6493933" y="5884333"/>
            <a:ext cx="347135" cy="381001"/>
          </a:xfrm>
          <a:custGeom>
            <a:avLst/>
            <a:gdLst/>
            <a:ahLst/>
            <a:cxnLst/>
            <a:rect l="0" t="0" r="0" b="0"/>
            <a:pathLst>
              <a:path w="347135" h="381001">
                <a:moveTo>
                  <a:pt x="160867" y="25400"/>
                </a:moveTo>
                <a:lnTo>
                  <a:pt x="160867" y="25400"/>
                </a:lnTo>
                <a:lnTo>
                  <a:pt x="152400" y="33867"/>
                </a:lnTo>
                <a:lnTo>
                  <a:pt x="143934" y="42334"/>
                </a:lnTo>
                <a:lnTo>
                  <a:pt x="135467" y="50800"/>
                </a:lnTo>
                <a:lnTo>
                  <a:pt x="127000" y="67734"/>
                </a:lnTo>
                <a:lnTo>
                  <a:pt x="118534" y="76200"/>
                </a:lnTo>
                <a:lnTo>
                  <a:pt x="110067" y="101600"/>
                </a:lnTo>
                <a:lnTo>
                  <a:pt x="101601" y="118534"/>
                </a:lnTo>
                <a:lnTo>
                  <a:pt x="84667" y="143934"/>
                </a:lnTo>
                <a:lnTo>
                  <a:pt x="76200" y="169334"/>
                </a:lnTo>
                <a:lnTo>
                  <a:pt x="59267" y="186267"/>
                </a:lnTo>
                <a:lnTo>
                  <a:pt x="50800" y="211667"/>
                </a:lnTo>
                <a:lnTo>
                  <a:pt x="42334" y="228600"/>
                </a:lnTo>
                <a:lnTo>
                  <a:pt x="33867" y="245534"/>
                </a:lnTo>
                <a:lnTo>
                  <a:pt x="25401" y="262467"/>
                </a:lnTo>
                <a:lnTo>
                  <a:pt x="16933" y="270934"/>
                </a:lnTo>
                <a:lnTo>
                  <a:pt x="16933" y="287867"/>
                </a:lnTo>
                <a:lnTo>
                  <a:pt x="8467" y="296334"/>
                </a:lnTo>
                <a:lnTo>
                  <a:pt x="8467" y="304800"/>
                </a:lnTo>
                <a:lnTo>
                  <a:pt x="8467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8467" y="304800"/>
                </a:lnTo>
                <a:lnTo>
                  <a:pt x="8467" y="296334"/>
                </a:lnTo>
                <a:lnTo>
                  <a:pt x="8467" y="287867"/>
                </a:lnTo>
                <a:lnTo>
                  <a:pt x="16933" y="270934"/>
                </a:lnTo>
                <a:lnTo>
                  <a:pt x="25401" y="254000"/>
                </a:lnTo>
                <a:lnTo>
                  <a:pt x="25401" y="237067"/>
                </a:lnTo>
                <a:lnTo>
                  <a:pt x="42334" y="211667"/>
                </a:lnTo>
                <a:lnTo>
                  <a:pt x="50800" y="194734"/>
                </a:lnTo>
                <a:lnTo>
                  <a:pt x="59267" y="169334"/>
                </a:lnTo>
                <a:lnTo>
                  <a:pt x="67734" y="143934"/>
                </a:lnTo>
                <a:lnTo>
                  <a:pt x="76200" y="118534"/>
                </a:lnTo>
                <a:lnTo>
                  <a:pt x="84667" y="101600"/>
                </a:lnTo>
                <a:lnTo>
                  <a:pt x="93133" y="84667"/>
                </a:lnTo>
                <a:lnTo>
                  <a:pt x="110067" y="59267"/>
                </a:lnTo>
                <a:lnTo>
                  <a:pt x="118534" y="42334"/>
                </a:lnTo>
                <a:lnTo>
                  <a:pt x="127000" y="33867"/>
                </a:lnTo>
                <a:lnTo>
                  <a:pt x="135467" y="16934"/>
                </a:lnTo>
                <a:lnTo>
                  <a:pt x="143934" y="8467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  <a:lnTo>
                  <a:pt x="177801" y="0"/>
                </a:lnTo>
                <a:lnTo>
                  <a:pt x="177801" y="8467"/>
                </a:lnTo>
                <a:lnTo>
                  <a:pt x="186267" y="16934"/>
                </a:lnTo>
                <a:lnTo>
                  <a:pt x="186267" y="33867"/>
                </a:lnTo>
                <a:lnTo>
                  <a:pt x="194734" y="50800"/>
                </a:lnTo>
                <a:lnTo>
                  <a:pt x="203200" y="67734"/>
                </a:lnTo>
                <a:lnTo>
                  <a:pt x="203200" y="93134"/>
                </a:lnTo>
                <a:lnTo>
                  <a:pt x="211667" y="110067"/>
                </a:lnTo>
                <a:lnTo>
                  <a:pt x="211667" y="135467"/>
                </a:lnTo>
                <a:lnTo>
                  <a:pt x="220134" y="152400"/>
                </a:lnTo>
                <a:lnTo>
                  <a:pt x="220134" y="169334"/>
                </a:lnTo>
                <a:lnTo>
                  <a:pt x="228600" y="186267"/>
                </a:lnTo>
                <a:lnTo>
                  <a:pt x="237067" y="211667"/>
                </a:lnTo>
                <a:lnTo>
                  <a:pt x="245533" y="228600"/>
                </a:lnTo>
                <a:lnTo>
                  <a:pt x="262467" y="245534"/>
                </a:lnTo>
                <a:lnTo>
                  <a:pt x="270934" y="262467"/>
                </a:lnTo>
                <a:lnTo>
                  <a:pt x="279400" y="279400"/>
                </a:lnTo>
                <a:lnTo>
                  <a:pt x="296334" y="304800"/>
                </a:lnTo>
                <a:lnTo>
                  <a:pt x="304800" y="321734"/>
                </a:lnTo>
                <a:lnTo>
                  <a:pt x="321733" y="338667"/>
                </a:lnTo>
                <a:lnTo>
                  <a:pt x="338667" y="364067"/>
                </a:lnTo>
                <a:lnTo>
                  <a:pt x="338667" y="364067"/>
                </a:lnTo>
                <a:lnTo>
                  <a:pt x="347134" y="381000"/>
                </a:lnTo>
                <a:lnTo>
                  <a:pt x="347134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8305800" y="2734733"/>
            <a:ext cx="254001" cy="42335"/>
          </a:xfrm>
          <a:custGeom>
            <a:avLst/>
            <a:gdLst/>
            <a:ahLst/>
            <a:cxnLst/>
            <a:rect l="0" t="0" r="0" b="0"/>
            <a:pathLst>
              <a:path w="254001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33866" y="25400"/>
                </a:lnTo>
                <a:lnTo>
                  <a:pt x="42334" y="25400"/>
                </a:lnTo>
                <a:lnTo>
                  <a:pt x="59267" y="25400"/>
                </a:lnTo>
                <a:lnTo>
                  <a:pt x="84667" y="25400"/>
                </a:lnTo>
                <a:lnTo>
                  <a:pt x="110066" y="25400"/>
                </a:lnTo>
                <a:lnTo>
                  <a:pt x="135467" y="16934"/>
                </a:lnTo>
                <a:lnTo>
                  <a:pt x="160867" y="16934"/>
                </a:lnTo>
                <a:lnTo>
                  <a:pt x="194734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8297333" y="2446867"/>
            <a:ext cx="237068" cy="42334"/>
          </a:xfrm>
          <a:custGeom>
            <a:avLst/>
            <a:gdLst/>
            <a:ahLst/>
            <a:cxnLst/>
            <a:rect l="0" t="0" r="0" b="0"/>
            <a:pathLst>
              <a:path w="237068" h="42334">
                <a:moveTo>
                  <a:pt x="8467" y="42333"/>
                </a:move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42333" y="8466"/>
                </a:lnTo>
                <a:lnTo>
                  <a:pt x="67734" y="8466"/>
                </a:lnTo>
                <a:lnTo>
                  <a:pt x="101600" y="8466"/>
                </a:lnTo>
                <a:lnTo>
                  <a:pt x="135467" y="0"/>
                </a:lnTo>
                <a:lnTo>
                  <a:pt x="169334" y="0"/>
                </a:lnTo>
                <a:lnTo>
                  <a:pt x="203201" y="8466"/>
                </a:lnTo>
                <a:lnTo>
                  <a:pt x="203201" y="8466"/>
                </a:lnTo>
                <a:lnTo>
                  <a:pt x="237067" y="8466"/>
                </a:lnTo>
                <a:lnTo>
                  <a:pt x="2370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8356600" y="3776133"/>
            <a:ext cx="220135" cy="25401"/>
          </a:xfrm>
          <a:custGeom>
            <a:avLst/>
            <a:gdLst/>
            <a:ahLst/>
            <a:cxnLst/>
            <a:rect l="0" t="0" r="0" b="0"/>
            <a:pathLst>
              <a:path w="2201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50800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20134" y="25400"/>
                </a:lnTo>
                <a:lnTo>
                  <a:pt x="220134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8398933" y="4097867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8534" y="8466"/>
                </a:lnTo>
                <a:lnTo>
                  <a:pt x="135467" y="16933"/>
                </a:lnTo>
                <a:lnTo>
                  <a:pt x="160867" y="16933"/>
                </a:lnTo>
                <a:lnTo>
                  <a:pt x="177801" y="25400"/>
                </a:lnTo>
                <a:lnTo>
                  <a:pt x="177801" y="25400"/>
                </a:lnTo>
                <a:lnTo>
                  <a:pt x="186267" y="25400"/>
                </a:lnTo>
                <a:lnTo>
                  <a:pt x="1862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8415866" y="4394200"/>
            <a:ext cx="237069" cy="33868"/>
          </a:xfrm>
          <a:custGeom>
            <a:avLst/>
            <a:gdLst/>
            <a:ahLst/>
            <a:cxnLst/>
            <a:rect l="0" t="0" r="0" b="0"/>
            <a:pathLst>
              <a:path w="237069" h="33868">
                <a:moveTo>
                  <a:pt x="0" y="0"/>
                </a:moveTo>
                <a:lnTo>
                  <a:pt x="0" y="0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33867" y="16933"/>
                </a:lnTo>
                <a:lnTo>
                  <a:pt x="50801" y="16933"/>
                </a:lnTo>
                <a:lnTo>
                  <a:pt x="76200" y="16933"/>
                </a:lnTo>
                <a:lnTo>
                  <a:pt x="101601" y="25400"/>
                </a:lnTo>
                <a:lnTo>
                  <a:pt x="135467" y="25400"/>
                </a:lnTo>
                <a:lnTo>
                  <a:pt x="169334" y="25400"/>
                </a:lnTo>
                <a:lnTo>
                  <a:pt x="203201" y="25400"/>
                </a:lnTo>
                <a:lnTo>
                  <a:pt x="203201" y="25400"/>
                </a:lnTo>
                <a:lnTo>
                  <a:pt x="237068" y="33867"/>
                </a:lnTo>
                <a:lnTo>
                  <a:pt x="237068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11353800" y="2175933"/>
            <a:ext cx="59267" cy="67735"/>
          </a:xfrm>
          <a:custGeom>
            <a:avLst/>
            <a:gdLst/>
            <a:ahLst/>
            <a:cxnLst/>
            <a:rect l="0" t="0" r="0" b="0"/>
            <a:pathLst>
              <a:path w="59267" h="67735">
                <a:moveTo>
                  <a:pt x="25400" y="25400"/>
                </a:moveTo>
                <a:lnTo>
                  <a:pt x="25400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16934" y="50800"/>
                </a:lnTo>
                <a:lnTo>
                  <a:pt x="16934" y="59267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33866" y="67734"/>
                </a:lnTo>
                <a:lnTo>
                  <a:pt x="42334" y="67734"/>
                </a:lnTo>
                <a:lnTo>
                  <a:pt x="42334" y="67734"/>
                </a:lnTo>
                <a:lnTo>
                  <a:pt x="42334" y="59267"/>
                </a:lnTo>
                <a:lnTo>
                  <a:pt x="50800" y="59267"/>
                </a:lnTo>
                <a:lnTo>
                  <a:pt x="50800" y="50800"/>
                </a:lnTo>
                <a:lnTo>
                  <a:pt x="50800" y="42334"/>
                </a:lnTo>
                <a:lnTo>
                  <a:pt x="59266" y="33867"/>
                </a:lnTo>
                <a:lnTo>
                  <a:pt x="59266" y="25400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8467"/>
                </a:lnTo>
                <a:lnTo>
                  <a:pt x="42334" y="8467"/>
                </a:lnTo>
                <a:lnTo>
                  <a:pt x="42334" y="0"/>
                </a:lnTo>
                <a:lnTo>
                  <a:pt x="42334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16934" y="50800"/>
                </a:lnTo>
                <a:lnTo>
                  <a:pt x="16934" y="59267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4"/>
                </a:lnTo>
                <a:lnTo>
                  <a:pt x="16934" y="42334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8398933" y="2353733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50800" y="33867"/>
                </a:move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33867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25401" y="84667"/>
                </a:lnTo>
                <a:lnTo>
                  <a:pt x="33867" y="84667"/>
                </a:lnTo>
                <a:lnTo>
                  <a:pt x="42334" y="76200"/>
                </a:lnTo>
                <a:lnTo>
                  <a:pt x="50800" y="67734"/>
                </a:lnTo>
                <a:lnTo>
                  <a:pt x="59267" y="67734"/>
                </a:lnTo>
                <a:lnTo>
                  <a:pt x="59267" y="59267"/>
                </a:lnTo>
                <a:lnTo>
                  <a:pt x="67734" y="42334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4"/>
                </a:lnTo>
                <a:lnTo>
                  <a:pt x="25401" y="25400"/>
                </a:lnTo>
                <a:lnTo>
                  <a:pt x="16933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16933" y="76200"/>
                </a:lnTo>
                <a:lnTo>
                  <a:pt x="25401" y="76200"/>
                </a:lnTo>
                <a:lnTo>
                  <a:pt x="25401" y="67734"/>
                </a:lnTo>
                <a:lnTo>
                  <a:pt x="33867" y="67734"/>
                </a:lnTo>
                <a:lnTo>
                  <a:pt x="42334" y="59267"/>
                </a:lnTo>
                <a:lnTo>
                  <a:pt x="50800" y="50800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42334" y="42334"/>
                </a:lnTo>
                <a:lnTo>
                  <a:pt x="33867" y="42334"/>
                </a:lnTo>
                <a:lnTo>
                  <a:pt x="25401" y="50800"/>
                </a:lnTo>
                <a:lnTo>
                  <a:pt x="16933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8467" y="101600"/>
                </a:lnTo>
                <a:lnTo>
                  <a:pt x="16933" y="93134"/>
                </a:lnTo>
                <a:lnTo>
                  <a:pt x="16933" y="93134"/>
                </a:lnTo>
                <a:lnTo>
                  <a:pt x="25401" y="84667"/>
                </a:lnTo>
                <a:lnTo>
                  <a:pt x="25401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8483600" y="4368800"/>
            <a:ext cx="101601" cy="110068"/>
          </a:xfrm>
          <a:custGeom>
            <a:avLst/>
            <a:gdLst/>
            <a:ahLst/>
            <a:cxnLst/>
            <a:rect l="0" t="0" r="0" b="0"/>
            <a:pathLst>
              <a:path w="101601" h="110068">
                <a:moveTo>
                  <a:pt x="16934" y="50800"/>
                </a:moveTo>
                <a:lnTo>
                  <a:pt x="16934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16934" y="50800"/>
                </a:lnTo>
                <a:lnTo>
                  <a:pt x="25400" y="50800"/>
                </a:lnTo>
                <a:lnTo>
                  <a:pt x="33867" y="59267"/>
                </a:lnTo>
                <a:lnTo>
                  <a:pt x="42333" y="59267"/>
                </a:lnTo>
                <a:lnTo>
                  <a:pt x="50800" y="67733"/>
                </a:lnTo>
                <a:lnTo>
                  <a:pt x="59267" y="67733"/>
                </a:lnTo>
                <a:lnTo>
                  <a:pt x="67733" y="59267"/>
                </a:lnTo>
                <a:lnTo>
                  <a:pt x="76200" y="59267"/>
                </a:lnTo>
                <a:lnTo>
                  <a:pt x="84666" y="50800"/>
                </a:lnTo>
                <a:lnTo>
                  <a:pt x="93134" y="42333"/>
                </a:lnTo>
                <a:lnTo>
                  <a:pt x="93134" y="33867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16933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4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4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33867" y="84667"/>
                </a:lnTo>
                <a:lnTo>
                  <a:pt x="33867" y="93133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10067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3" y="101600"/>
                </a:lnTo>
                <a:lnTo>
                  <a:pt x="76200" y="93133"/>
                </a:lnTo>
                <a:lnTo>
                  <a:pt x="76200" y="84667"/>
                </a:lnTo>
                <a:lnTo>
                  <a:pt x="84666" y="67733"/>
                </a:lnTo>
                <a:lnTo>
                  <a:pt x="84666" y="59267"/>
                </a:lnTo>
                <a:lnTo>
                  <a:pt x="84666" y="50800"/>
                </a:lnTo>
                <a:lnTo>
                  <a:pt x="84666" y="42333"/>
                </a:lnTo>
                <a:lnTo>
                  <a:pt x="84666" y="33867"/>
                </a:lnTo>
                <a:lnTo>
                  <a:pt x="76200" y="25400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7" y="8467"/>
                </a:lnTo>
                <a:lnTo>
                  <a:pt x="50800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67733" y="84667"/>
                </a:lnTo>
                <a:lnTo>
                  <a:pt x="67733" y="84667"/>
                </a:lnTo>
                <a:lnTo>
                  <a:pt x="76200" y="84667"/>
                </a:lnTo>
                <a:lnTo>
                  <a:pt x="7620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11396134" y="4207933"/>
            <a:ext cx="101600" cy="76201"/>
          </a:xfrm>
          <a:custGeom>
            <a:avLst/>
            <a:gdLst/>
            <a:ahLst/>
            <a:cxnLst/>
            <a:rect l="0" t="0" r="0" b="0"/>
            <a:pathLst>
              <a:path w="101600" h="76201">
                <a:moveTo>
                  <a:pt x="0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16932" y="25400"/>
                </a:lnTo>
                <a:lnTo>
                  <a:pt x="16932" y="25400"/>
                </a:lnTo>
                <a:lnTo>
                  <a:pt x="16932" y="25400"/>
                </a:lnTo>
                <a:lnTo>
                  <a:pt x="16932" y="16934"/>
                </a:lnTo>
                <a:lnTo>
                  <a:pt x="25399" y="16934"/>
                </a:lnTo>
                <a:lnTo>
                  <a:pt x="25399" y="16934"/>
                </a:lnTo>
                <a:lnTo>
                  <a:pt x="33866" y="16934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16932" y="25400"/>
                </a:lnTo>
                <a:lnTo>
                  <a:pt x="16932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16932" y="8467"/>
                </a:lnTo>
                <a:lnTo>
                  <a:pt x="25399" y="8467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8467"/>
                </a:lnTo>
                <a:lnTo>
                  <a:pt x="93132" y="8467"/>
                </a:lnTo>
                <a:lnTo>
                  <a:pt x="93132" y="16934"/>
                </a:lnTo>
                <a:lnTo>
                  <a:pt x="101599" y="16934"/>
                </a:lnTo>
                <a:lnTo>
                  <a:pt x="101599" y="16934"/>
                </a:lnTo>
                <a:lnTo>
                  <a:pt x="101599" y="25400"/>
                </a:lnTo>
                <a:lnTo>
                  <a:pt x="93132" y="25400"/>
                </a:lnTo>
                <a:lnTo>
                  <a:pt x="93132" y="33867"/>
                </a:lnTo>
                <a:lnTo>
                  <a:pt x="84666" y="33867"/>
                </a:lnTo>
                <a:lnTo>
                  <a:pt x="76200" y="42334"/>
                </a:lnTo>
                <a:lnTo>
                  <a:pt x="76200" y="42334"/>
                </a:lnTo>
                <a:lnTo>
                  <a:pt x="67732" y="42334"/>
                </a:lnTo>
                <a:lnTo>
                  <a:pt x="67732" y="42334"/>
                </a:lnTo>
                <a:lnTo>
                  <a:pt x="59266" y="42334"/>
                </a:lnTo>
                <a:lnTo>
                  <a:pt x="59266" y="42334"/>
                </a:lnTo>
                <a:lnTo>
                  <a:pt x="59266" y="42334"/>
                </a:lnTo>
                <a:lnTo>
                  <a:pt x="59266" y="42334"/>
                </a:lnTo>
                <a:lnTo>
                  <a:pt x="59266" y="42334"/>
                </a:lnTo>
                <a:lnTo>
                  <a:pt x="59266" y="42334"/>
                </a:lnTo>
                <a:lnTo>
                  <a:pt x="67732" y="33867"/>
                </a:lnTo>
                <a:lnTo>
                  <a:pt x="67732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84666" y="42334"/>
                </a:lnTo>
                <a:lnTo>
                  <a:pt x="84666" y="42334"/>
                </a:lnTo>
                <a:lnTo>
                  <a:pt x="93132" y="50800"/>
                </a:lnTo>
                <a:lnTo>
                  <a:pt x="93132" y="50800"/>
                </a:lnTo>
                <a:lnTo>
                  <a:pt x="93132" y="59267"/>
                </a:lnTo>
                <a:lnTo>
                  <a:pt x="93132" y="67734"/>
                </a:lnTo>
                <a:lnTo>
                  <a:pt x="84666" y="67734"/>
                </a:lnTo>
                <a:lnTo>
                  <a:pt x="84666" y="76200"/>
                </a:lnTo>
                <a:lnTo>
                  <a:pt x="84666" y="76200"/>
                </a:lnTo>
                <a:lnTo>
                  <a:pt x="84666" y="76200"/>
                </a:lnTo>
                <a:lnTo>
                  <a:pt x="84666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7281334" y="1515533"/>
            <a:ext cx="50800" cy="8468"/>
          </a:xfrm>
          <a:custGeom>
            <a:avLst/>
            <a:gdLst/>
            <a:ahLst/>
            <a:cxnLst/>
            <a:rect l="0" t="0" r="0" b="0"/>
            <a:pathLst>
              <a:path w="50800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50799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7713133" y="1727200"/>
            <a:ext cx="93134" cy="33868"/>
          </a:xfrm>
          <a:custGeom>
            <a:avLst/>
            <a:gdLst/>
            <a:ahLst/>
            <a:cxnLst/>
            <a:rect l="0" t="0" r="0" b="0"/>
            <a:pathLst>
              <a:path w="93134" h="33868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25401" y="8467"/>
                </a:lnTo>
                <a:lnTo>
                  <a:pt x="33867" y="8467"/>
                </a:lnTo>
                <a:lnTo>
                  <a:pt x="42334" y="16933"/>
                </a:lnTo>
                <a:lnTo>
                  <a:pt x="59267" y="25400"/>
                </a:lnTo>
                <a:lnTo>
                  <a:pt x="76200" y="33867"/>
                </a:lnTo>
                <a:lnTo>
                  <a:pt x="76200" y="33867"/>
                </a:lnTo>
                <a:lnTo>
                  <a:pt x="93133" y="33867"/>
                </a:lnTo>
                <a:lnTo>
                  <a:pt x="93133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8068733" y="2048933"/>
            <a:ext cx="110068" cy="76201"/>
          </a:xfrm>
          <a:custGeom>
            <a:avLst/>
            <a:gdLst/>
            <a:ahLst/>
            <a:cxnLst/>
            <a:rect l="0" t="0" r="0" b="0"/>
            <a:pathLst>
              <a:path w="110068" h="76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33867"/>
                </a:lnTo>
                <a:lnTo>
                  <a:pt x="76200" y="42334"/>
                </a:lnTo>
                <a:lnTo>
                  <a:pt x="84667" y="50800"/>
                </a:lnTo>
                <a:lnTo>
                  <a:pt x="101600" y="59267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76200"/>
                </a:lnTo>
                <a:lnTo>
                  <a:pt x="110067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8390467" y="2353733"/>
            <a:ext cx="127001" cy="59268"/>
          </a:xfrm>
          <a:custGeom>
            <a:avLst/>
            <a:gdLst/>
            <a:ahLst/>
            <a:cxnLst/>
            <a:rect l="0" t="0" r="0" b="0"/>
            <a:pathLst>
              <a:path w="127001" h="592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7" y="16934"/>
                </a:lnTo>
                <a:lnTo>
                  <a:pt x="50800" y="25400"/>
                </a:lnTo>
                <a:lnTo>
                  <a:pt x="67733" y="33867"/>
                </a:lnTo>
                <a:lnTo>
                  <a:pt x="84666" y="42334"/>
                </a:lnTo>
                <a:lnTo>
                  <a:pt x="101599" y="42334"/>
                </a:lnTo>
                <a:lnTo>
                  <a:pt x="110067" y="50800"/>
                </a:lnTo>
                <a:lnTo>
                  <a:pt x="110067" y="50800"/>
                </a:lnTo>
                <a:lnTo>
                  <a:pt x="127000" y="59267"/>
                </a:lnTo>
                <a:lnTo>
                  <a:pt x="127000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8957734" y="2760133"/>
            <a:ext cx="160867" cy="135468"/>
          </a:xfrm>
          <a:custGeom>
            <a:avLst/>
            <a:gdLst/>
            <a:ahLst/>
            <a:cxnLst/>
            <a:rect l="0" t="0" r="0" b="0"/>
            <a:pathLst>
              <a:path w="160867" h="135468">
                <a:moveTo>
                  <a:pt x="0" y="0"/>
                </a:moveTo>
                <a:lnTo>
                  <a:pt x="0" y="8467"/>
                </a:lnTo>
                <a:lnTo>
                  <a:pt x="8466" y="16934"/>
                </a:lnTo>
                <a:lnTo>
                  <a:pt x="25399" y="25400"/>
                </a:lnTo>
                <a:lnTo>
                  <a:pt x="33866" y="33867"/>
                </a:lnTo>
                <a:lnTo>
                  <a:pt x="50799" y="50800"/>
                </a:lnTo>
                <a:lnTo>
                  <a:pt x="67732" y="67734"/>
                </a:lnTo>
                <a:lnTo>
                  <a:pt x="84666" y="76200"/>
                </a:lnTo>
                <a:lnTo>
                  <a:pt x="101599" y="84667"/>
                </a:lnTo>
                <a:lnTo>
                  <a:pt x="118533" y="101600"/>
                </a:lnTo>
                <a:lnTo>
                  <a:pt x="135466" y="110067"/>
                </a:lnTo>
                <a:lnTo>
                  <a:pt x="143932" y="127000"/>
                </a:lnTo>
                <a:lnTo>
                  <a:pt x="143932" y="127000"/>
                </a:lnTo>
                <a:lnTo>
                  <a:pt x="160866" y="135467"/>
                </a:lnTo>
                <a:lnTo>
                  <a:pt x="160866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9499600" y="3191933"/>
            <a:ext cx="160868" cy="118535"/>
          </a:xfrm>
          <a:custGeom>
            <a:avLst/>
            <a:gdLst/>
            <a:ahLst/>
            <a:cxnLst/>
            <a:rect l="0" t="0" r="0" b="0"/>
            <a:pathLst>
              <a:path w="160868" h="118535">
                <a:moveTo>
                  <a:pt x="0" y="0"/>
                </a:moveTo>
                <a:lnTo>
                  <a:pt x="0" y="8467"/>
                </a:lnTo>
                <a:lnTo>
                  <a:pt x="8467" y="16934"/>
                </a:lnTo>
                <a:lnTo>
                  <a:pt x="25400" y="25400"/>
                </a:lnTo>
                <a:lnTo>
                  <a:pt x="33867" y="42334"/>
                </a:lnTo>
                <a:lnTo>
                  <a:pt x="50800" y="50800"/>
                </a:lnTo>
                <a:lnTo>
                  <a:pt x="67734" y="67734"/>
                </a:lnTo>
                <a:lnTo>
                  <a:pt x="84667" y="76200"/>
                </a:lnTo>
                <a:lnTo>
                  <a:pt x="101600" y="84667"/>
                </a:lnTo>
                <a:lnTo>
                  <a:pt x="118533" y="93134"/>
                </a:lnTo>
                <a:lnTo>
                  <a:pt x="135466" y="101600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60867" y="118534"/>
                </a:lnTo>
                <a:lnTo>
                  <a:pt x="160867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9922934" y="3462867"/>
            <a:ext cx="203200" cy="101601"/>
          </a:xfrm>
          <a:custGeom>
            <a:avLst/>
            <a:gdLst/>
            <a:ahLst/>
            <a:cxnLst/>
            <a:rect l="0" t="0" r="0" b="0"/>
            <a:pathLst>
              <a:path w="203200" h="101601">
                <a:moveTo>
                  <a:pt x="0" y="0"/>
                </a:moveTo>
                <a:lnTo>
                  <a:pt x="8466" y="8466"/>
                </a:lnTo>
                <a:lnTo>
                  <a:pt x="16932" y="16933"/>
                </a:lnTo>
                <a:lnTo>
                  <a:pt x="33866" y="25400"/>
                </a:lnTo>
                <a:lnTo>
                  <a:pt x="50799" y="33866"/>
                </a:lnTo>
                <a:lnTo>
                  <a:pt x="67733" y="42333"/>
                </a:lnTo>
                <a:lnTo>
                  <a:pt x="84666" y="50800"/>
                </a:lnTo>
                <a:lnTo>
                  <a:pt x="110066" y="59266"/>
                </a:lnTo>
                <a:lnTo>
                  <a:pt x="126999" y="67733"/>
                </a:lnTo>
                <a:lnTo>
                  <a:pt x="152400" y="76200"/>
                </a:lnTo>
                <a:lnTo>
                  <a:pt x="169332" y="84666"/>
                </a:lnTo>
                <a:lnTo>
                  <a:pt x="186266" y="93133"/>
                </a:lnTo>
                <a:lnTo>
                  <a:pt x="186266" y="93133"/>
                </a:lnTo>
                <a:lnTo>
                  <a:pt x="203199" y="101600"/>
                </a:lnTo>
                <a:lnTo>
                  <a:pt x="203199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10524067" y="3742267"/>
            <a:ext cx="245534" cy="143934"/>
          </a:xfrm>
          <a:custGeom>
            <a:avLst/>
            <a:gdLst/>
            <a:ahLst/>
            <a:cxnLst/>
            <a:rect l="0" t="0" r="0" b="0"/>
            <a:pathLst>
              <a:path w="245534" h="143934">
                <a:moveTo>
                  <a:pt x="0" y="0"/>
                </a:moveTo>
                <a:lnTo>
                  <a:pt x="0" y="8466"/>
                </a:lnTo>
                <a:lnTo>
                  <a:pt x="16933" y="16933"/>
                </a:lnTo>
                <a:lnTo>
                  <a:pt x="33867" y="25400"/>
                </a:lnTo>
                <a:lnTo>
                  <a:pt x="50799" y="42333"/>
                </a:lnTo>
                <a:lnTo>
                  <a:pt x="67733" y="59266"/>
                </a:lnTo>
                <a:lnTo>
                  <a:pt x="84667" y="67733"/>
                </a:lnTo>
                <a:lnTo>
                  <a:pt x="110067" y="84666"/>
                </a:lnTo>
                <a:lnTo>
                  <a:pt x="126999" y="93133"/>
                </a:lnTo>
                <a:lnTo>
                  <a:pt x="160867" y="101600"/>
                </a:lnTo>
                <a:lnTo>
                  <a:pt x="177799" y="118533"/>
                </a:lnTo>
                <a:lnTo>
                  <a:pt x="203199" y="127000"/>
                </a:lnTo>
                <a:lnTo>
                  <a:pt x="228600" y="135466"/>
                </a:lnTo>
                <a:lnTo>
                  <a:pt x="228600" y="135466"/>
                </a:lnTo>
                <a:lnTo>
                  <a:pt x="245533" y="143933"/>
                </a:lnTo>
                <a:lnTo>
                  <a:pt x="245533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11057467" y="4030133"/>
            <a:ext cx="321734" cy="186268"/>
          </a:xfrm>
          <a:custGeom>
            <a:avLst/>
            <a:gdLst/>
            <a:ahLst/>
            <a:cxnLst/>
            <a:rect l="0" t="0" r="0" b="0"/>
            <a:pathLst>
              <a:path w="321734" h="186268">
                <a:moveTo>
                  <a:pt x="0" y="0"/>
                </a:moveTo>
                <a:lnTo>
                  <a:pt x="8467" y="8467"/>
                </a:lnTo>
                <a:lnTo>
                  <a:pt x="25399" y="16934"/>
                </a:lnTo>
                <a:lnTo>
                  <a:pt x="42333" y="33867"/>
                </a:lnTo>
                <a:lnTo>
                  <a:pt x="67733" y="50800"/>
                </a:lnTo>
                <a:lnTo>
                  <a:pt x="84667" y="59267"/>
                </a:lnTo>
                <a:lnTo>
                  <a:pt x="110067" y="76200"/>
                </a:lnTo>
                <a:lnTo>
                  <a:pt x="135466" y="93134"/>
                </a:lnTo>
                <a:lnTo>
                  <a:pt x="160867" y="110067"/>
                </a:lnTo>
                <a:lnTo>
                  <a:pt x="186267" y="118534"/>
                </a:lnTo>
                <a:lnTo>
                  <a:pt x="211666" y="135467"/>
                </a:lnTo>
                <a:lnTo>
                  <a:pt x="237067" y="143934"/>
                </a:lnTo>
                <a:lnTo>
                  <a:pt x="253999" y="160867"/>
                </a:lnTo>
                <a:lnTo>
                  <a:pt x="279399" y="169334"/>
                </a:lnTo>
                <a:lnTo>
                  <a:pt x="296333" y="177800"/>
                </a:lnTo>
                <a:lnTo>
                  <a:pt x="296333" y="177800"/>
                </a:lnTo>
                <a:lnTo>
                  <a:pt x="321733" y="186267"/>
                </a:lnTo>
                <a:lnTo>
                  <a:pt x="321733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11684000" y="4394200"/>
            <a:ext cx="499534" cy="558801"/>
          </a:xfrm>
          <a:custGeom>
            <a:avLst/>
            <a:gdLst/>
            <a:ahLst/>
            <a:cxnLst/>
            <a:rect l="0" t="0" r="0" b="0"/>
            <a:pathLst>
              <a:path w="499534" h="558801">
                <a:moveTo>
                  <a:pt x="0" y="0"/>
                </a:moveTo>
                <a:lnTo>
                  <a:pt x="8466" y="8467"/>
                </a:lnTo>
                <a:lnTo>
                  <a:pt x="25400" y="16933"/>
                </a:lnTo>
                <a:lnTo>
                  <a:pt x="33866" y="33867"/>
                </a:lnTo>
                <a:lnTo>
                  <a:pt x="50800" y="42333"/>
                </a:lnTo>
                <a:lnTo>
                  <a:pt x="76200" y="59267"/>
                </a:lnTo>
                <a:lnTo>
                  <a:pt x="93134" y="76200"/>
                </a:lnTo>
                <a:lnTo>
                  <a:pt x="110066" y="93133"/>
                </a:lnTo>
                <a:lnTo>
                  <a:pt x="135467" y="110067"/>
                </a:lnTo>
                <a:lnTo>
                  <a:pt x="152400" y="118533"/>
                </a:lnTo>
                <a:lnTo>
                  <a:pt x="177800" y="135467"/>
                </a:lnTo>
                <a:lnTo>
                  <a:pt x="194733" y="152400"/>
                </a:lnTo>
                <a:lnTo>
                  <a:pt x="220134" y="169333"/>
                </a:lnTo>
                <a:lnTo>
                  <a:pt x="237066" y="186267"/>
                </a:lnTo>
                <a:lnTo>
                  <a:pt x="262466" y="203200"/>
                </a:lnTo>
                <a:lnTo>
                  <a:pt x="279400" y="220133"/>
                </a:lnTo>
                <a:lnTo>
                  <a:pt x="296334" y="237067"/>
                </a:lnTo>
                <a:lnTo>
                  <a:pt x="321734" y="262467"/>
                </a:lnTo>
                <a:lnTo>
                  <a:pt x="338666" y="279400"/>
                </a:lnTo>
                <a:lnTo>
                  <a:pt x="364067" y="296333"/>
                </a:lnTo>
                <a:lnTo>
                  <a:pt x="381000" y="321733"/>
                </a:lnTo>
                <a:lnTo>
                  <a:pt x="397934" y="338667"/>
                </a:lnTo>
                <a:lnTo>
                  <a:pt x="414866" y="364067"/>
                </a:lnTo>
                <a:lnTo>
                  <a:pt x="440267" y="381000"/>
                </a:lnTo>
                <a:lnTo>
                  <a:pt x="465666" y="406400"/>
                </a:lnTo>
                <a:lnTo>
                  <a:pt x="482600" y="431800"/>
                </a:lnTo>
                <a:lnTo>
                  <a:pt x="499533" y="457200"/>
                </a:lnTo>
                <a:lnTo>
                  <a:pt x="499533" y="474133"/>
                </a:lnTo>
                <a:lnTo>
                  <a:pt x="499533" y="491067"/>
                </a:lnTo>
                <a:lnTo>
                  <a:pt x="499533" y="516467"/>
                </a:lnTo>
                <a:lnTo>
                  <a:pt x="499533" y="533400"/>
                </a:lnTo>
                <a:lnTo>
                  <a:pt x="499533" y="550333"/>
                </a:lnTo>
                <a:lnTo>
                  <a:pt x="499533" y="550333"/>
                </a:lnTo>
                <a:lnTo>
                  <a:pt x="499533" y="558800"/>
                </a:lnTo>
                <a:lnTo>
                  <a:pt x="499533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7620000" y="4622800"/>
            <a:ext cx="660401" cy="448734"/>
          </a:xfrm>
          <a:custGeom>
            <a:avLst/>
            <a:gdLst/>
            <a:ahLst/>
            <a:cxnLst/>
            <a:rect l="0" t="0" r="0" b="0"/>
            <a:pathLst>
              <a:path w="660401" h="448734">
                <a:moveTo>
                  <a:pt x="8467" y="440267"/>
                </a:moveTo>
                <a:lnTo>
                  <a:pt x="8467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8467" y="440267"/>
                </a:lnTo>
                <a:lnTo>
                  <a:pt x="16933" y="440267"/>
                </a:lnTo>
                <a:lnTo>
                  <a:pt x="25400" y="431800"/>
                </a:lnTo>
                <a:lnTo>
                  <a:pt x="33866" y="423333"/>
                </a:lnTo>
                <a:lnTo>
                  <a:pt x="42334" y="414867"/>
                </a:lnTo>
                <a:lnTo>
                  <a:pt x="59267" y="406400"/>
                </a:lnTo>
                <a:lnTo>
                  <a:pt x="76200" y="397933"/>
                </a:lnTo>
                <a:lnTo>
                  <a:pt x="93133" y="381000"/>
                </a:lnTo>
                <a:lnTo>
                  <a:pt x="110066" y="372533"/>
                </a:lnTo>
                <a:lnTo>
                  <a:pt x="127000" y="364067"/>
                </a:lnTo>
                <a:lnTo>
                  <a:pt x="152400" y="347133"/>
                </a:lnTo>
                <a:lnTo>
                  <a:pt x="169333" y="338667"/>
                </a:lnTo>
                <a:lnTo>
                  <a:pt x="194734" y="321733"/>
                </a:lnTo>
                <a:lnTo>
                  <a:pt x="211667" y="304800"/>
                </a:lnTo>
                <a:lnTo>
                  <a:pt x="228600" y="296333"/>
                </a:lnTo>
                <a:lnTo>
                  <a:pt x="245533" y="279400"/>
                </a:lnTo>
                <a:lnTo>
                  <a:pt x="262466" y="270933"/>
                </a:lnTo>
                <a:lnTo>
                  <a:pt x="279400" y="262467"/>
                </a:lnTo>
                <a:lnTo>
                  <a:pt x="296333" y="254000"/>
                </a:lnTo>
                <a:lnTo>
                  <a:pt x="313267" y="245533"/>
                </a:lnTo>
                <a:lnTo>
                  <a:pt x="321733" y="237067"/>
                </a:lnTo>
                <a:lnTo>
                  <a:pt x="338666" y="228600"/>
                </a:lnTo>
                <a:lnTo>
                  <a:pt x="347134" y="228600"/>
                </a:lnTo>
                <a:lnTo>
                  <a:pt x="355600" y="220133"/>
                </a:lnTo>
                <a:lnTo>
                  <a:pt x="364067" y="220133"/>
                </a:lnTo>
                <a:lnTo>
                  <a:pt x="381000" y="211667"/>
                </a:lnTo>
                <a:lnTo>
                  <a:pt x="397933" y="203200"/>
                </a:lnTo>
                <a:lnTo>
                  <a:pt x="406400" y="194733"/>
                </a:lnTo>
                <a:lnTo>
                  <a:pt x="423334" y="186267"/>
                </a:lnTo>
                <a:lnTo>
                  <a:pt x="440267" y="169333"/>
                </a:lnTo>
                <a:lnTo>
                  <a:pt x="457200" y="152400"/>
                </a:lnTo>
                <a:lnTo>
                  <a:pt x="465667" y="143933"/>
                </a:lnTo>
                <a:lnTo>
                  <a:pt x="482600" y="127000"/>
                </a:lnTo>
                <a:lnTo>
                  <a:pt x="499534" y="110067"/>
                </a:lnTo>
                <a:lnTo>
                  <a:pt x="516467" y="101600"/>
                </a:lnTo>
                <a:lnTo>
                  <a:pt x="524933" y="93133"/>
                </a:lnTo>
                <a:lnTo>
                  <a:pt x="541867" y="84667"/>
                </a:lnTo>
                <a:lnTo>
                  <a:pt x="558800" y="76200"/>
                </a:lnTo>
                <a:lnTo>
                  <a:pt x="567266" y="67733"/>
                </a:lnTo>
                <a:lnTo>
                  <a:pt x="584200" y="59267"/>
                </a:lnTo>
                <a:lnTo>
                  <a:pt x="601133" y="50800"/>
                </a:lnTo>
                <a:lnTo>
                  <a:pt x="609600" y="42333"/>
                </a:lnTo>
                <a:lnTo>
                  <a:pt x="626533" y="33867"/>
                </a:lnTo>
                <a:lnTo>
                  <a:pt x="635000" y="25400"/>
                </a:lnTo>
                <a:lnTo>
                  <a:pt x="643466" y="16933"/>
                </a:lnTo>
                <a:lnTo>
                  <a:pt x="643466" y="16933"/>
                </a:lnTo>
                <a:lnTo>
                  <a:pt x="660400" y="0"/>
                </a:lnTo>
                <a:lnTo>
                  <a:pt x="660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8449733" y="4004733"/>
            <a:ext cx="618068" cy="491068"/>
          </a:xfrm>
          <a:custGeom>
            <a:avLst/>
            <a:gdLst/>
            <a:ahLst/>
            <a:cxnLst/>
            <a:rect l="0" t="0" r="0" b="0"/>
            <a:pathLst>
              <a:path w="618068" h="491068">
                <a:moveTo>
                  <a:pt x="0" y="491067"/>
                </a:moveTo>
                <a:lnTo>
                  <a:pt x="8467" y="482600"/>
                </a:lnTo>
                <a:lnTo>
                  <a:pt x="8467" y="482600"/>
                </a:lnTo>
                <a:lnTo>
                  <a:pt x="16934" y="474134"/>
                </a:lnTo>
                <a:lnTo>
                  <a:pt x="33867" y="465667"/>
                </a:lnTo>
                <a:lnTo>
                  <a:pt x="50801" y="457200"/>
                </a:lnTo>
                <a:lnTo>
                  <a:pt x="59267" y="448734"/>
                </a:lnTo>
                <a:lnTo>
                  <a:pt x="76200" y="431800"/>
                </a:lnTo>
                <a:lnTo>
                  <a:pt x="93134" y="414867"/>
                </a:lnTo>
                <a:lnTo>
                  <a:pt x="110067" y="397934"/>
                </a:lnTo>
                <a:lnTo>
                  <a:pt x="127001" y="389467"/>
                </a:lnTo>
                <a:lnTo>
                  <a:pt x="143934" y="372534"/>
                </a:lnTo>
                <a:lnTo>
                  <a:pt x="160867" y="355600"/>
                </a:lnTo>
                <a:lnTo>
                  <a:pt x="169334" y="347134"/>
                </a:lnTo>
                <a:lnTo>
                  <a:pt x="186267" y="330200"/>
                </a:lnTo>
                <a:lnTo>
                  <a:pt x="203201" y="321734"/>
                </a:lnTo>
                <a:lnTo>
                  <a:pt x="220134" y="313267"/>
                </a:lnTo>
                <a:lnTo>
                  <a:pt x="228600" y="296334"/>
                </a:lnTo>
                <a:lnTo>
                  <a:pt x="245534" y="287867"/>
                </a:lnTo>
                <a:lnTo>
                  <a:pt x="254000" y="279400"/>
                </a:lnTo>
                <a:lnTo>
                  <a:pt x="270933" y="270934"/>
                </a:lnTo>
                <a:lnTo>
                  <a:pt x="287867" y="254000"/>
                </a:lnTo>
                <a:lnTo>
                  <a:pt x="296334" y="237067"/>
                </a:lnTo>
                <a:lnTo>
                  <a:pt x="321734" y="228600"/>
                </a:lnTo>
                <a:lnTo>
                  <a:pt x="338667" y="211667"/>
                </a:lnTo>
                <a:lnTo>
                  <a:pt x="355601" y="194734"/>
                </a:lnTo>
                <a:lnTo>
                  <a:pt x="372534" y="177800"/>
                </a:lnTo>
                <a:lnTo>
                  <a:pt x="389467" y="169334"/>
                </a:lnTo>
                <a:lnTo>
                  <a:pt x="414867" y="152400"/>
                </a:lnTo>
                <a:lnTo>
                  <a:pt x="431801" y="135467"/>
                </a:lnTo>
                <a:lnTo>
                  <a:pt x="448734" y="127000"/>
                </a:lnTo>
                <a:lnTo>
                  <a:pt x="465667" y="110067"/>
                </a:lnTo>
                <a:lnTo>
                  <a:pt x="491067" y="93134"/>
                </a:lnTo>
                <a:lnTo>
                  <a:pt x="508001" y="84667"/>
                </a:lnTo>
                <a:lnTo>
                  <a:pt x="524934" y="67734"/>
                </a:lnTo>
                <a:lnTo>
                  <a:pt x="541867" y="59267"/>
                </a:lnTo>
                <a:lnTo>
                  <a:pt x="558800" y="50800"/>
                </a:lnTo>
                <a:lnTo>
                  <a:pt x="575733" y="33867"/>
                </a:lnTo>
                <a:lnTo>
                  <a:pt x="592667" y="25400"/>
                </a:lnTo>
                <a:lnTo>
                  <a:pt x="609600" y="16934"/>
                </a:lnTo>
                <a:lnTo>
                  <a:pt x="609600" y="16934"/>
                </a:lnTo>
                <a:lnTo>
                  <a:pt x="618067" y="0"/>
                </a:lnTo>
                <a:lnTo>
                  <a:pt x="618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9254066" y="3852333"/>
            <a:ext cx="33868" cy="16935"/>
          </a:xfrm>
          <a:custGeom>
            <a:avLst/>
            <a:gdLst/>
            <a:ahLst/>
            <a:cxnLst/>
            <a:rect l="0" t="0" r="0" b="0"/>
            <a:pathLst>
              <a:path w="33868" h="16935">
                <a:moveTo>
                  <a:pt x="0" y="16934"/>
                </a:moveTo>
                <a:lnTo>
                  <a:pt x="8468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9338734" y="2573867"/>
            <a:ext cx="1634067" cy="1244601"/>
          </a:xfrm>
          <a:custGeom>
            <a:avLst/>
            <a:gdLst/>
            <a:ahLst/>
            <a:cxnLst/>
            <a:rect l="0" t="0" r="0" b="0"/>
            <a:pathLst>
              <a:path w="1634067" h="1244601">
                <a:moveTo>
                  <a:pt x="0" y="1244600"/>
                </a:moveTo>
                <a:lnTo>
                  <a:pt x="8466" y="1236133"/>
                </a:lnTo>
                <a:lnTo>
                  <a:pt x="25399" y="1227666"/>
                </a:lnTo>
                <a:lnTo>
                  <a:pt x="33866" y="1219200"/>
                </a:lnTo>
                <a:lnTo>
                  <a:pt x="50799" y="1210733"/>
                </a:lnTo>
                <a:lnTo>
                  <a:pt x="67732" y="1202266"/>
                </a:lnTo>
                <a:lnTo>
                  <a:pt x="84666" y="1185333"/>
                </a:lnTo>
                <a:lnTo>
                  <a:pt x="101599" y="1176866"/>
                </a:lnTo>
                <a:lnTo>
                  <a:pt x="118533" y="1159933"/>
                </a:lnTo>
                <a:lnTo>
                  <a:pt x="143932" y="1151466"/>
                </a:lnTo>
                <a:lnTo>
                  <a:pt x="160866" y="1143000"/>
                </a:lnTo>
                <a:lnTo>
                  <a:pt x="186266" y="1126066"/>
                </a:lnTo>
                <a:lnTo>
                  <a:pt x="203199" y="1117600"/>
                </a:lnTo>
                <a:lnTo>
                  <a:pt x="220132" y="1109133"/>
                </a:lnTo>
                <a:lnTo>
                  <a:pt x="237066" y="1100666"/>
                </a:lnTo>
                <a:lnTo>
                  <a:pt x="253999" y="1092200"/>
                </a:lnTo>
                <a:lnTo>
                  <a:pt x="270933" y="1075266"/>
                </a:lnTo>
                <a:lnTo>
                  <a:pt x="279399" y="1066800"/>
                </a:lnTo>
                <a:lnTo>
                  <a:pt x="296332" y="1058333"/>
                </a:lnTo>
                <a:lnTo>
                  <a:pt x="313266" y="1049866"/>
                </a:lnTo>
                <a:lnTo>
                  <a:pt x="321733" y="1041400"/>
                </a:lnTo>
                <a:lnTo>
                  <a:pt x="338666" y="1024466"/>
                </a:lnTo>
                <a:lnTo>
                  <a:pt x="355599" y="1016000"/>
                </a:lnTo>
                <a:lnTo>
                  <a:pt x="372532" y="1007533"/>
                </a:lnTo>
                <a:lnTo>
                  <a:pt x="389466" y="990600"/>
                </a:lnTo>
                <a:lnTo>
                  <a:pt x="414866" y="982133"/>
                </a:lnTo>
                <a:lnTo>
                  <a:pt x="431800" y="973666"/>
                </a:lnTo>
                <a:lnTo>
                  <a:pt x="448732" y="956733"/>
                </a:lnTo>
                <a:lnTo>
                  <a:pt x="465666" y="939800"/>
                </a:lnTo>
                <a:lnTo>
                  <a:pt x="474132" y="931333"/>
                </a:lnTo>
                <a:lnTo>
                  <a:pt x="491066" y="914400"/>
                </a:lnTo>
                <a:lnTo>
                  <a:pt x="508000" y="905933"/>
                </a:lnTo>
                <a:lnTo>
                  <a:pt x="516466" y="897466"/>
                </a:lnTo>
                <a:lnTo>
                  <a:pt x="533400" y="889000"/>
                </a:lnTo>
                <a:lnTo>
                  <a:pt x="550332" y="880533"/>
                </a:lnTo>
                <a:lnTo>
                  <a:pt x="567266" y="872066"/>
                </a:lnTo>
                <a:lnTo>
                  <a:pt x="575733" y="863600"/>
                </a:lnTo>
                <a:lnTo>
                  <a:pt x="584200" y="855133"/>
                </a:lnTo>
                <a:lnTo>
                  <a:pt x="592666" y="846666"/>
                </a:lnTo>
                <a:lnTo>
                  <a:pt x="601132" y="838200"/>
                </a:lnTo>
                <a:lnTo>
                  <a:pt x="609600" y="829733"/>
                </a:lnTo>
                <a:lnTo>
                  <a:pt x="626532" y="821266"/>
                </a:lnTo>
                <a:lnTo>
                  <a:pt x="634999" y="812800"/>
                </a:lnTo>
                <a:lnTo>
                  <a:pt x="651933" y="795866"/>
                </a:lnTo>
                <a:lnTo>
                  <a:pt x="660400" y="787400"/>
                </a:lnTo>
                <a:lnTo>
                  <a:pt x="677332" y="770466"/>
                </a:lnTo>
                <a:lnTo>
                  <a:pt x="694266" y="762000"/>
                </a:lnTo>
                <a:lnTo>
                  <a:pt x="702732" y="745066"/>
                </a:lnTo>
                <a:lnTo>
                  <a:pt x="719666" y="728133"/>
                </a:lnTo>
                <a:lnTo>
                  <a:pt x="736600" y="719666"/>
                </a:lnTo>
                <a:lnTo>
                  <a:pt x="753532" y="702733"/>
                </a:lnTo>
                <a:lnTo>
                  <a:pt x="770466" y="685800"/>
                </a:lnTo>
                <a:lnTo>
                  <a:pt x="787399" y="677333"/>
                </a:lnTo>
                <a:lnTo>
                  <a:pt x="804333" y="660400"/>
                </a:lnTo>
                <a:lnTo>
                  <a:pt x="812800" y="643466"/>
                </a:lnTo>
                <a:lnTo>
                  <a:pt x="829732" y="626533"/>
                </a:lnTo>
                <a:lnTo>
                  <a:pt x="846666" y="618066"/>
                </a:lnTo>
                <a:lnTo>
                  <a:pt x="872066" y="592666"/>
                </a:lnTo>
                <a:lnTo>
                  <a:pt x="880533" y="584200"/>
                </a:lnTo>
                <a:lnTo>
                  <a:pt x="905932" y="558800"/>
                </a:lnTo>
                <a:lnTo>
                  <a:pt x="922866" y="541866"/>
                </a:lnTo>
                <a:lnTo>
                  <a:pt x="939799" y="524933"/>
                </a:lnTo>
                <a:lnTo>
                  <a:pt x="965200" y="508000"/>
                </a:lnTo>
                <a:lnTo>
                  <a:pt x="982132" y="499533"/>
                </a:lnTo>
                <a:lnTo>
                  <a:pt x="1007532" y="482600"/>
                </a:lnTo>
                <a:lnTo>
                  <a:pt x="1024466" y="465666"/>
                </a:lnTo>
                <a:lnTo>
                  <a:pt x="1041400" y="448733"/>
                </a:lnTo>
                <a:lnTo>
                  <a:pt x="1066800" y="431800"/>
                </a:lnTo>
                <a:lnTo>
                  <a:pt x="1092199" y="406400"/>
                </a:lnTo>
                <a:lnTo>
                  <a:pt x="1117600" y="389466"/>
                </a:lnTo>
                <a:lnTo>
                  <a:pt x="1134532" y="372533"/>
                </a:lnTo>
                <a:lnTo>
                  <a:pt x="1159932" y="364066"/>
                </a:lnTo>
                <a:lnTo>
                  <a:pt x="1176866" y="347133"/>
                </a:lnTo>
                <a:lnTo>
                  <a:pt x="1193800" y="330200"/>
                </a:lnTo>
                <a:lnTo>
                  <a:pt x="1219200" y="313266"/>
                </a:lnTo>
                <a:lnTo>
                  <a:pt x="1236132" y="296333"/>
                </a:lnTo>
                <a:lnTo>
                  <a:pt x="1261533" y="279400"/>
                </a:lnTo>
                <a:lnTo>
                  <a:pt x="1286932" y="262466"/>
                </a:lnTo>
                <a:lnTo>
                  <a:pt x="1303866" y="245533"/>
                </a:lnTo>
                <a:lnTo>
                  <a:pt x="1329266" y="228600"/>
                </a:lnTo>
                <a:lnTo>
                  <a:pt x="1354666" y="211666"/>
                </a:lnTo>
                <a:lnTo>
                  <a:pt x="1380066" y="194733"/>
                </a:lnTo>
                <a:lnTo>
                  <a:pt x="1396999" y="186266"/>
                </a:lnTo>
                <a:lnTo>
                  <a:pt x="1422400" y="169333"/>
                </a:lnTo>
                <a:lnTo>
                  <a:pt x="1447800" y="152400"/>
                </a:lnTo>
                <a:lnTo>
                  <a:pt x="1464732" y="135466"/>
                </a:lnTo>
                <a:lnTo>
                  <a:pt x="1481666" y="118533"/>
                </a:lnTo>
                <a:lnTo>
                  <a:pt x="1498600" y="101600"/>
                </a:lnTo>
                <a:lnTo>
                  <a:pt x="1524000" y="93133"/>
                </a:lnTo>
                <a:lnTo>
                  <a:pt x="1540932" y="76200"/>
                </a:lnTo>
                <a:lnTo>
                  <a:pt x="1557866" y="59266"/>
                </a:lnTo>
                <a:lnTo>
                  <a:pt x="1574800" y="42333"/>
                </a:lnTo>
                <a:lnTo>
                  <a:pt x="1591732" y="25400"/>
                </a:lnTo>
                <a:lnTo>
                  <a:pt x="1617132" y="8466"/>
                </a:lnTo>
                <a:lnTo>
                  <a:pt x="1617132" y="8466"/>
                </a:lnTo>
                <a:lnTo>
                  <a:pt x="1634066" y="0"/>
                </a:lnTo>
                <a:lnTo>
                  <a:pt x="1634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11176000" y="1862667"/>
            <a:ext cx="711201" cy="550334"/>
          </a:xfrm>
          <a:custGeom>
            <a:avLst/>
            <a:gdLst/>
            <a:ahLst/>
            <a:cxnLst/>
            <a:rect l="0" t="0" r="0" b="0"/>
            <a:pathLst>
              <a:path w="711201" h="550334">
                <a:moveTo>
                  <a:pt x="0" y="550333"/>
                </a:moveTo>
                <a:lnTo>
                  <a:pt x="0" y="541866"/>
                </a:lnTo>
                <a:lnTo>
                  <a:pt x="8466" y="541866"/>
                </a:lnTo>
                <a:lnTo>
                  <a:pt x="25400" y="524933"/>
                </a:lnTo>
                <a:lnTo>
                  <a:pt x="42334" y="516466"/>
                </a:lnTo>
                <a:lnTo>
                  <a:pt x="50800" y="508000"/>
                </a:lnTo>
                <a:lnTo>
                  <a:pt x="67734" y="491066"/>
                </a:lnTo>
                <a:lnTo>
                  <a:pt x="84666" y="482600"/>
                </a:lnTo>
                <a:lnTo>
                  <a:pt x="101600" y="465666"/>
                </a:lnTo>
                <a:lnTo>
                  <a:pt x="118534" y="457200"/>
                </a:lnTo>
                <a:lnTo>
                  <a:pt x="135466" y="440266"/>
                </a:lnTo>
                <a:lnTo>
                  <a:pt x="152400" y="431800"/>
                </a:lnTo>
                <a:lnTo>
                  <a:pt x="169333" y="414866"/>
                </a:lnTo>
                <a:lnTo>
                  <a:pt x="186267" y="397933"/>
                </a:lnTo>
                <a:lnTo>
                  <a:pt x="203200" y="389466"/>
                </a:lnTo>
                <a:lnTo>
                  <a:pt x="220134" y="381000"/>
                </a:lnTo>
                <a:lnTo>
                  <a:pt x="228600" y="364066"/>
                </a:lnTo>
                <a:lnTo>
                  <a:pt x="245533" y="355600"/>
                </a:lnTo>
                <a:lnTo>
                  <a:pt x="254000" y="338666"/>
                </a:lnTo>
                <a:lnTo>
                  <a:pt x="270934" y="330200"/>
                </a:lnTo>
                <a:lnTo>
                  <a:pt x="279400" y="321733"/>
                </a:lnTo>
                <a:lnTo>
                  <a:pt x="287866" y="313266"/>
                </a:lnTo>
                <a:lnTo>
                  <a:pt x="304800" y="304800"/>
                </a:lnTo>
                <a:lnTo>
                  <a:pt x="313266" y="287866"/>
                </a:lnTo>
                <a:lnTo>
                  <a:pt x="330200" y="279400"/>
                </a:lnTo>
                <a:lnTo>
                  <a:pt x="338667" y="270933"/>
                </a:lnTo>
                <a:lnTo>
                  <a:pt x="347134" y="262466"/>
                </a:lnTo>
                <a:lnTo>
                  <a:pt x="364066" y="245533"/>
                </a:lnTo>
                <a:lnTo>
                  <a:pt x="381000" y="237066"/>
                </a:lnTo>
                <a:lnTo>
                  <a:pt x="397933" y="228600"/>
                </a:lnTo>
                <a:lnTo>
                  <a:pt x="406400" y="211666"/>
                </a:lnTo>
                <a:lnTo>
                  <a:pt x="431800" y="194733"/>
                </a:lnTo>
                <a:lnTo>
                  <a:pt x="448734" y="177800"/>
                </a:lnTo>
                <a:lnTo>
                  <a:pt x="465666" y="169333"/>
                </a:lnTo>
                <a:lnTo>
                  <a:pt x="482600" y="152400"/>
                </a:lnTo>
                <a:lnTo>
                  <a:pt x="499534" y="143933"/>
                </a:lnTo>
                <a:lnTo>
                  <a:pt x="524934" y="135466"/>
                </a:lnTo>
                <a:lnTo>
                  <a:pt x="541866" y="118533"/>
                </a:lnTo>
                <a:lnTo>
                  <a:pt x="558800" y="110066"/>
                </a:lnTo>
                <a:lnTo>
                  <a:pt x="575734" y="101600"/>
                </a:lnTo>
                <a:lnTo>
                  <a:pt x="592666" y="84666"/>
                </a:lnTo>
                <a:lnTo>
                  <a:pt x="609600" y="76200"/>
                </a:lnTo>
                <a:lnTo>
                  <a:pt x="618066" y="67733"/>
                </a:lnTo>
                <a:lnTo>
                  <a:pt x="635000" y="59266"/>
                </a:lnTo>
                <a:lnTo>
                  <a:pt x="651934" y="50800"/>
                </a:lnTo>
                <a:lnTo>
                  <a:pt x="660400" y="33866"/>
                </a:lnTo>
                <a:lnTo>
                  <a:pt x="685800" y="25400"/>
                </a:lnTo>
                <a:lnTo>
                  <a:pt x="702733" y="8466"/>
                </a:lnTo>
                <a:lnTo>
                  <a:pt x="702733" y="8466"/>
                </a:lnTo>
                <a:lnTo>
                  <a:pt x="711200" y="0"/>
                </a:lnTo>
                <a:lnTo>
                  <a:pt x="711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12005734" y="1667933"/>
            <a:ext cx="177800" cy="110068"/>
          </a:xfrm>
          <a:custGeom>
            <a:avLst/>
            <a:gdLst/>
            <a:ahLst/>
            <a:cxnLst/>
            <a:rect l="0" t="0" r="0" b="0"/>
            <a:pathLst>
              <a:path w="177800" h="110068">
                <a:moveTo>
                  <a:pt x="0" y="110067"/>
                </a:moveTo>
                <a:lnTo>
                  <a:pt x="0" y="110067"/>
                </a:lnTo>
                <a:lnTo>
                  <a:pt x="8466" y="101600"/>
                </a:lnTo>
                <a:lnTo>
                  <a:pt x="25399" y="93134"/>
                </a:lnTo>
                <a:lnTo>
                  <a:pt x="42333" y="84667"/>
                </a:lnTo>
                <a:lnTo>
                  <a:pt x="59266" y="67734"/>
                </a:lnTo>
                <a:lnTo>
                  <a:pt x="76200" y="59267"/>
                </a:lnTo>
                <a:lnTo>
                  <a:pt x="93132" y="50800"/>
                </a:lnTo>
                <a:lnTo>
                  <a:pt x="110066" y="42334"/>
                </a:lnTo>
                <a:lnTo>
                  <a:pt x="118533" y="33867"/>
                </a:lnTo>
                <a:lnTo>
                  <a:pt x="143932" y="33867"/>
                </a:lnTo>
                <a:lnTo>
                  <a:pt x="152400" y="25400"/>
                </a:lnTo>
                <a:lnTo>
                  <a:pt x="160866" y="16934"/>
                </a:lnTo>
                <a:lnTo>
                  <a:pt x="169332" y="8467"/>
                </a:lnTo>
                <a:lnTo>
                  <a:pt x="177799" y="8467"/>
                </a:lnTo>
                <a:lnTo>
                  <a:pt x="177799" y="8467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6968066" y="1583267"/>
            <a:ext cx="1447801" cy="1888067"/>
          </a:xfrm>
          <a:custGeom>
            <a:avLst/>
            <a:gdLst/>
            <a:ahLst/>
            <a:cxnLst/>
            <a:rect l="0" t="0" r="0" b="0"/>
            <a:pathLst>
              <a:path w="1447801" h="1888067">
                <a:moveTo>
                  <a:pt x="1439334" y="1888066"/>
                </a:move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88066"/>
                </a:lnTo>
                <a:lnTo>
                  <a:pt x="1439334" y="1879600"/>
                </a:lnTo>
                <a:lnTo>
                  <a:pt x="1439334" y="1879600"/>
                </a:lnTo>
                <a:lnTo>
                  <a:pt x="1447800" y="1879600"/>
                </a:lnTo>
                <a:lnTo>
                  <a:pt x="1447800" y="1871133"/>
                </a:lnTo>
                <a:lnTo>
                  <a:pt x="1447800" y="1871133"/>
                </a:lnTo>
                <a:lnTo>
                  <a:pt x="1447800" y="1871133"/>
                </a:lnTo>
                <a:lnTo>
                  <a:pt x="1447800" y="1862666"/>
                </a:lnTo>
                <a:lnTo>
                  <a:pt x="1447800" y="1862666"/>
                </a:lnTo>
                <a:lnTo>
                  <a:pt x="1447800" y="1854200"/>
                </a:lnTo>
                <a:lnTo>
                  <a:pt x="1447800" y="1854200"/>
                </a:lnTo>
                <a:lnTo>
                  <a:pt x="1447800" y="1854200"/>
                </a:lnTo>
                <a:lnTo>
                  <a:pt x="1447800" y="1845733"/>
                </a:lnTo>
                <a:lnTo>
                  <a:pt x="1447800" y="1837266"/>
                </a:lnTo>
                <a:lnTo>
                  <a:pt x="1447800" y="1837266"/>
                </a:lnTo>
                <a:lnTo>
                  <a:pt x="1447800" y="1828800"/>
                </a:lnTo>
                <a:lnTo>
                  <a:pt x="1447800" y="1828800"/>
                </a:lnTo>
                <a:lnTo>
                  <a:pt x="1447800" y="1820333"/>
                </a:lnTo>
                <a:lnTo>
                  <a:pt x="1447800" y="1811866"/>
                </a:lnTo>
                <a:lnTo>
                  <a:pt x="1447800" y="1803400"/>
                </a:lnTo>
                <a:lnTo>
                  <a:pt x="1447800" y="1794933"/>
                </a:lnTo>
                <a:lnTo>
                  <a:pt x="1439334" y="1786466"/>
                </a:lnTo>
                <a:lnTo>
                  <a:pt x="1439334" y="1778000"/>
                </a:lnTo>
                <a:lnTo>
                  <a:pt x="1439334" y="1769533"/>
                </a:lnTo>
                <a:lnTo>
                  <a:pt x="1439334" y="1761066"/>
                </a:lnTo>
                <a:lnTo>
                  <a:pt x="1439334" y="1752600"/>
                </a:lnTo>
                <a:lnTo>
                  <a:pt x="1430867" y="1735666"/>
                </a:lnTo>
                <a:lnTo>
                  <a:pt x="1430867" y="1727200"/>
                </a:lnTo>
                <a:lnTo>
                  <a:pt x="1422401" y="1718733"/>
                </a:lnTo>
                <a:lnTo>
                  <a:pt x="1422401" y="1701800"/>
                </a:lnTo>
                <a:lnTo>
                  <a:pt x="1422401" y="1693333"/>
                </a:lnTo>
                <a:lnTo>
                  <a:pt x="1413934" y="1684866"/>
                </a:lnTo>
                <a:lnTo>
                  <a:pt x="1413934" y="1667933"/>
                </a:lnTo>
                <a:lnTo>
                  <a:pt x="1405467" y="1659466"/>
                </a:lnTo>
                <a:lnTo>
                  <a:pt x="1405467" y="1642533"/>
                </a:lnTo>
                <a:lnTo>
                  <a:pt x="1397001" y="1625600"/>
                </a:lnTo>
                <a:lnTo>
                  <a:pt x="1397001" y="1608666"/>
                </a:lnTo>
                <a:lnTo>
                  <a:pt x="1397001" y="1600200"/>
                </a:lnTo>
                <a:lnTo>
                  <a:pt x="1388534" y="1583266"/>
                </a:lnTo>
                <a:lnTo>
                  <a:pt x="1380068" y="1566333"/>
                </a:lnTo>
                <a:lnTo>
                  <a:pt x="1380068" y="1549400"/>
                </a:lnTo>
                <a:lnTo>
                  <a:pt x="1371600" y="1532466"/>
                </a:lnTo>
                <a:lnTo>
                  <a:pt x="1371600" y="1515533"/>
                </a:lnTo>
                <a:lnTo>
                  <a:pt x="1363134" y="1498600"/>
                </a:lnTo>
                <a:lnTo>
                  <a:pt x="1363134" y="1481666"/>
                </a:lnTo>
                <a:lnTo>
                  <a:pt x="1354667" y="1464733"/>
                </a:lnTo>
                <a:lnTo>
                  <a:pt x="1346201" y="1447800"/>
                </a:lnTo>
                <a:lnTo>
                  <a:pt x="1346201" y="1430866"/>
                </a:lnTo>
                <a:lnTo>
                  <a:pt x="1329267" y="1405466"/>
                </a:lnTo>
                <a:lnTo>
                  <a:pt x="1329267" y="1388533"/>
                </a:lnTo>
                <a:lnTo>
                  <a:pt x="1320801" y="1371600"/>
                </a:lnTo>
                <a:lnTo>
                  <a:pt x="1312334" y="1354666"/>
                </a:lnTo>
                <a:lnTo>
                  <a:pt x="1303868" y="1329266"/>
                </a:lnTo>
                <a:lnTo>
                  <a:pt x="1295400" y="1312333"/>
                </a:lnTo>
                <a:lnTo>
                  <a:pt x="1286934" y="1286933"/>
                </a:lnTo>
                <a:lnTo>
                  <a:pt x="1278467" y="1270000"/>
                </a:lnTo>
                <a:lnTo>
                  <a:pt x="1270001" y="1253066"/>
                </a:lnTo>
                <a:lnTo>
                  <a:pt x="1261534" y="1227666"/>
                </a:lnTo>
                <a:lnTo>
                  <a:pt x="1261534" y="1210733"/>
                </a:lnTo>
                <a:lnTo>
                  <a:pt x="1253067" y="1185333"/>
                </a:lnTo>
                <a:lnTo>
                  <a:pt x="1236134" y="1168400"/>
                </a:lnTo>
                <a:lnTo>
                  <a:pt x="1227668" y="1143000"/>
                </a:lnTo>
                <a:lnTo>
                  <a:pt x="1219200" y="1126066"/>
                </a:lnTo>
                <a:lnTo>
                  <a:pt x="1210734" y="1100666"/>
                </a:lnTo>
                <a:lnTo>
                  <a:pt x="1202267" y="1083733"/>
                </a:lnTo>
                <a:lnTo>
                  <a:pt x="1193801" y="1058333"/>
                </a:lnTo>
                <a:lnTo>
                  <a:pt x="1185334" y="1041400"/>
                </a:lnTo>
                <a:lnTo>
                  <a:pt x="1176867" y="1016000"/>
                </a:lnTo>
                <a:lnTo>
                  <a:pt x="1168401" y="999066"/>
                </a:lnTo>
                <a:lnTo>
                  <a:pt x="1151468" y="973666"/>
                </a:lnTo>
                <a:lnTo>
                  <a:pt x="1143000" y="956733"/>
                </a:lnTo>
                <a:lnTo>
                  <a:pt x="1134534" y="931333"/>
                </a:lnTo>
                <a:lnTo>
                  <a:pt x="1117601" y="914400"/>
                </a:lnTo>
                <a:lnTo>
                  <a:pt x="1109134" y="897466"/>
                </a:lnTo>
                <a:lnTo>
                  <a:pt x="1100667" y="872066"/>
                </a:lnTo>
                <a:lnTo>
                  <a:pt x="1083734" y="855133"/>
                </a:lnTo>
                <a:lnTo>
                  <a:pt x="1075268" y="838200"/>
                </a:lnTo>
                <a:lnTo>
                  <a:pt x="1058334" y="812800"/>
                </a:lnTo>
                <a:lnTo>
                  <a:pt x="1049867" y="795866"/>
                </a:lnTo>
                <a:lnTo>
                  <a:pt x="1032934" y="778933"/>
                </a:lnTo>
                <a:lnTo>
                  <a:pt x="1016001" y="762000"/>
                </a:lnTo>
                <a:lnTo>
                  <a:pt x="1007534" y="736600"/>
                </a:lnTo>
                <a:lnTo>
                  <a:pt x="990600" y="719666"/>
                </a:lnTo>
                <a:lnTo>
                  <a:pt x="973667" y="702733"/>
                </a:lnTo>
                <a:lnTo>
                  <a:pt x="956734" y="685800"/>
                </a:lnTo>
                <a:lnTo>
                  <a:pt x="939801" y="668866"/>
                </a:lnTo>
                <a:lnTo>
                  <a:pt x="931334" y="651933"/>
                </a:lnTo>
                <a:lnTo>
                  <a:pt x="914400" y="635000"/>
                </a:lnTo>
                <a:lnTo>
                  <a:pt x="897467" y="618066"/>
                </a:lnTo>
                <a:lnTo>
                  <a:pt x="880534" y="601133"/>
                </a:lnTo>
                <a:lnTo>
                  <a:pt x="863601" y="584200"/>
                </a:lnTo>
                <a:lnTo>
                  <a:pt x="846668" y="567266"/>
                </a:lnTo>
                <a:lnTo>
                  <a:pt x="829734" y="550333"/>
                </a:lnTo>
                <a:lnTo>
                  <a:pt x="812801" y="541866"/>
                </a:lnTo>
                <a:lnTo>
                  <a:pt x="795867" y="524933"/>
                </a:lnTo>
                <a:lnTo>
                  <a:pt x="778934" y="508000"/>
                </a:lnTo>
                <a:lnTo>
                  <a:pt x="762000" y="499533"/>
                </a:lnTo>
                <a:lnTo>
                  <a:pt x="745067" y="482600"/>
                </a:lnTo>
                <a:lnTo>
                  <a:pt x="728134" y="465666"/>
                </a:lnTo>
                <a:lnTo>
                  <a:pt x="711201" y="448733"/>
                </a:lnTo>
                <a:lnTo>
                  <a:pt x="685800" y="440266"/>
                </a:lnTo>
                <a:lnTo>
                  <a:pt x="668867" y="423333"/>
                </a:lnTo>
                <a:lnTo>
                  <a:pt x="651934" y="406400"/>
                </a:lnTo>
                <a:lnTo>
                  <a:pt x="635001" y="397933"/>
                </a:lnTo>
                <a:lnTo>
                  <a:pt x="618068" y="381000"/>
                </a:lnTo>
                <a:lnTo>
                  <a:pt x="601134" y="364066"/>
                </a:lnTo>
                <a:lnTo>
                  <a:pt x="575734" y="355600"/>
                </a:lnTo>
                <a:lnTo>
                  <a:pt x="558801" y="338666"/>
                </a:lnTo>
                <a:lnTo>
                  <a:pt x="541868" y="321733"/>
                </a:lnTo>
                <a:lnTo>
                  <a:pt x="516467" y="313266"/>
                </a:lnTo>
                <a:lnTo>
                  <a:pt x="499534" y="296333"/>
                </a:lnTo>
                <a:lnTo>
                  <a:pt x="482601" y="279400"/>
                </a:lnTo>
                <a:lnTo>
                  <a:pt x="465668" y="270933"/>
                </a:lnTo>
                <a:lnTo>
                  <a:pt x="448734" y="254000"/>
                </a:lnTo>
                <a:lnTo>
                  <a:pt x="423334" y="245533"/>
                </a:lnTo>
                <a:lnTo>
                  <a:pt x="406401" y="228600"/>
                </a:lnTo>
                <a:lnTo>
                  <a:pt x="389468" y="211666"/>
                </a:lnTo>
                <a:lnTo>
                  <a:pt x="372534" y="203200"/>
                </a:lnTo>
                <a:lnTo>
                  <a:pt x="355601" y="194733"/>
                </a:lnTo>
                <a:lnTo>
                  <a:pt x="330201" y="177800"/>
                </a:lnTo>
                <a:lnTo>
                  <a:pt x="313268" y="169333"/>
                </a:lnTo>
                <a:lnTo>
                  <a:pt x="296334" y="160866"/>
                </a:lnTo>
                <a:lnTo>
                  <a:pt x="279401" y="143933"/>
                </a:lnTo>
                <a:lnTo>
                  <a:pt x="254001" y="135466"/>
                </a:lnTo>
                <a:lnTo>
                  <a:pt x="237068" y="127000"/>
                </a:lnTo>
                <a:lnTo>
                  <a:pt x="220134" y="118533"/>
                </a:lnTo>
                <a:lnTo>
                  <a:pt x="203201" y="101600"/>
                </a:lnTo>
                <a:lnTo>
                  <a:pt x="186267" y="93133"/>
                </a:lnTo>
                <a:lnTo>
                  <a:pt x="169334" y="84666"/>
                </a:lnTo>
                <a:lnTo>
                  <a:pt x="143934" y="76200"/>
                </a:lnTo>
                <a:lnTo>
                  <a:pt x="135467" y="67733"/>
                </a:lnTo>
                <a:lnTo>
                  <a:pt x="118534" y="59266"/>
                </a:lnTo>
                <a:lnTo>
                  <a:pt x="101601" y="59266"/>
                </a:lnTo>
                <a:lnTo>
                  <a:pt x="84668" y="50800"/>
                </a:lnTo>
                <a:lnTo>
                  <a:pt x="76200" y="42333"/>
                </a:lnTo>
                <a:lnTo>
                  <a:pt x="67734" y="33866"/>
                </a:lnTo>
                <a:lnTo>
                  <a:pt x="59267" y="33866"/>
                </a:lnTo>
                <a:lnTo>
                  <a:pt x="42334" y="25400"/>
                </a:lnTo>
                <a:lnTo>
                  <a:pt x="33867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1" y="33866"/>
                </a:lnTo>
                <a:lnTo>
                  <a:pt x="25401" y="42333"/>
                </a:lnTo>
                <a:lnTo>
                  <a:pt x="33867" y="50800"/>
                </a:lnTo>
                <a:lnTo>
                  <a:pt x="33867" y="59266"/>
                </a:lnTo>
                <a:lnTo>
                  <a:pt x="33867" y="67733"/>
                </a:lnTo>
                <a:lnTo>
                  <a:pt x="42334" y="84666"/>
                </a:lnTo>
                <a:lnTo>
                  <a:pt x="50801" y="93133"/>
                </a:lnTo>
                <a:lnTo>
                  <a:pt x="59267" y="110066"/>
                </a:lnTo>
                <a:lnTo>
                  <a:pt x="59267" y="118533"/>
                </a:lnTo>
                <a:lnTo>
                  <a:pt x="67734" y="135466"/>
                </a:lnTo>
                <a:lnTo>
                  <a:pt x="76200" y="152400"/>
                </a:lnTo>
                <a:lnTo>
                  <a:pt x="84668" y="160866"/>
                </a:lnTo>
                <a:lnTo>
                  <a:pt x="84668" y="177800"/>
                </a:lnTo>
                <a:lnTo>
                  <a:pt x="93134" y="186266"/>
                </a:lnTo>
                <a:lnTo>
                  <a:pt x="93134" y="194733"/>
                </a:lnTo>
                <a:lnTo>
                  <a:pt x="101601" y="203200"/>
                </a:lnTo>
                <a:lnTo>
                  <a:pt x="110067" y="203200"/>
                </a:lnTo>
                <a:lnTo>
                  <a:pt x="110067" y="211666"/>
                </a:lnTo>
                <a:lnTo>
                  <a:pt x="110067" y="211666"/>
                </a:lnTo>
                <a:lnTo>
                  <a:pt x="110067" y="211666"/>
                </a:lnTo>
                <a:lnTo>
                  <a:pt x="110067" y="211666"/>
                </a:lnTo>
                <a:lnTo>
                  <a:pt x="110067" y="211666"/>
                </a:lnTo>
                <a:lnTo>
                  <a:pt x="110067" y="203200"/>
                </a:lnTo>
                <a:lnTo>
                  <a:pt x="110067" y="194733"/>
                </a:lnTo>
                <a:lnTo>
                  <a:pt x="101601" y="186266"/>
                </a:lnTo>
                <a:lnTo>
                  <a:pt x="93134" y="169333"/>
                </a:lnTo>
                <a:lnTo>
                  <a:pt x="84668" y="160866"/>
                </a:lnTo>
                <a:lnTo>
                  <a:pt x="76200" y="143933"/>
                </a:lnTo>
                <a:lnTo>
                  <a:pt x="67734" y="127000"/>
                </a:lnTo>
                <a:lnTo>
                  <a:pt x="59267" y="118533"/>
                </a:lnTo>
                <a:lnTo>
                  <a:pt x="50801" y="101600"/>
                </a:lnTo>
                <a:lnTo>
                  <a:pt x="33867" y="84666"/>
                </a:lnTo>
                <a:lnTo>
                  <a:pt x="25401" y="76200"/>
                </a:lnTo>
                <a:lnTo>
                  <a:pt x="16934" y="59266"/>
                </a:lnTo>
                <a:lnTo>
                  <a:pt x="16934" y="50800"/>
                </a:lnTo>
                <a:lnTo>
                  <a:pt x="8468" y="42333"/>
                </a:lnTo>
                <a:lnTo>
                  <a:pt x="8468" y="33866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8466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7" y="25400"/>
                </a:lnTo>
                <a:lnTo>
                  <a:pt x="127001" y="33866"/>
                </a:lnTo>
                <a:lnTo>
                  <a:pt x="143934" y="42333"/>
                </a:lnTo>
                <a:lnTo>
                  <a:pt x="160868" y="59266"/>
                </a:lnTo>
                <a:lnTo>
                  <a:pt x="160868" y="59266"/>
                </a:lnTo>
                <a:lnTo>
                  <a:pt x="177801" y="67733"/>
                </a:lnTo>
                <a:lnTo>
                  <a:pt x="177801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7349066" y="3445933"/>
            <a:ext cx="1049868" cy="1583268"/>
          </a:xfrm>
          <a:custGeom>
            <a:avLst/>
            <a:gdLst/>
            <a:ahLst/>
            <a:cxnLst/>
            <a:rect l="0" t="0" r="0" b="0"/>
            <a:pathLst>
              <a:path w="1049868" h="1583268">
                <a:moveTo>
                  <a:pt x="1049867" y="0"/>
                </a:moveTo>
                <a:lnTo>
                  <a:pt x="1049867" y="0"/>
                </a:lnTo>
                <a:lnTo>
                  <a:pt x="1049867" y="0"/>
                </a:lnTo>
                <a:lnTo>
                  <a:pt x="1049867" y="0"/>
                </a:lnTo>
                <a:lnTo>
                  <a:pt x="1049867" y="0"/>
                </a:lnTo>
                <a:lnTo>
                  <a:pt x="1049867" y="0"/>
                </a:lnTo>
                <a:lnTo>
                  <a:pt x="1049867" y="0"/>
                </a:lnTo>
                <a:lnTo>
                  <a:pt x="1049867" y="8467"/>
                </a:lnTo>
                <a:lnTo>
                  <a:pt x="1049867" y="8467"/>
                </a:lnTo>
                <a:lnTo>
                  <a:pt x="1049867" y="8467"/>
                </a:lnTo>
                <a:lnTo>
                  <a:pt x="1049867" y="8467"/>
                </a:lnTo>
                <a:lnTo>
                  <a:pt x="1049867" y="16934"/>
                </a:lnTo>
                <a:lnTo>
                  <a:pt x="1049867" y="25400"/>
                </a:lnTo>
                <a:lnTo>
                  <a:pt x="1049867" y="25400"/>
                </a:lnTo>
                <a:lnTo>
                  <a:pt x="1049867" y="33867"/>
                </a:lnTo>
                <a:lnTo>
                  <a:pt x="1049867" y="33867"/>
                </a:lnTo>
                <a:lnTo>
                  <a:pt x="1049867" y="42334"/>
                </a:lnTo>
                <a:lnTo>
                  <a:pt x="1049867" y="50800"/>
                </a:lnTo>
                <a:lnTo>
                  <a:pt x="1049867" y="59267"/>
                </a:lnTo>
                <a:lnTo>
                  <a:pt x="1049867" y="67734"/>
                </a:lnTo>
                <a:lnTo>
                  <a:pt x="1049867" y="84667"/>
                </a:lnTo>
                <a:lnTo>
                  <a:pt x="1049867" y="93134"/>
                </a:lnTo>
                <a:lnTo>
                  <a:pt x="1049867" y="110067"/>
                </a:lnTo>
                <a:lnTo>
                  <a:pt x="1049867" y="118534"/>
                </a:lnTo>
                <a:lnTo>
                  <a:pt x="1049867" y="135467"/>
                </a:lnTo>
                <a:lnTo>
                  <a:pt x="1041401" y="143934"/>
                </a:lnTo>
                <a:lnTo>
                  <a:pt x="1049867" y="160867"/>
                </a:lnTo>
                <a:lnTo>
                  <a:pt x="1041401" y="177800"/>
                </a:lnTo>
                <a:lnTo>
                  <a:pt x="1041401" y="194734"/>
                </a:lnTo>
                <a:lnTo>
                  <a:pt x="1041401" y="211667"/>
                </a:lnTo>
                <a:lnTo>
                  <a:pt x="1032934" y="228600"/>
                </a:lnTo>
                <a:lnTo>
                  <a:pt x="1032934" y="254000"/>
                </a:lnTo>
                <a:lnTo>
                  <a:pt x="1024467" y="270934"/>
                </a:lnTo>
                <a:lnTo>
                  <a:pt x="1016001" y="287867"/>
                </a:lnTo>
                <a:lnTo>
                  <a:pt x="1016001" y="304800"/>
                </a:lnTo>
                <a:lnTo>
                  <a:pt x="1007534" y="330200"/>
                </a:lnTo>
                <a:lnTo>
                  <a:pt x="999068" y="347134"/>
                </a:lnTo>
                <a:lnTo>
                  <a:pt x="990600" y="364067"/>
                </a:lnTo>
                <a:lnTo>
                  <a:pt x="982134" y="389467"/>
                </a:lnTo>
                <a:lnTo>
                  <a:pt x="973667" y="406400"/>
                </a:lnTo>
                <a:lnTo>
                  <a:pt x="965201" y="431800"/>
                </a:lnTo>
                <a:lnTo>
                  <a:pt x="956734" y="457200"/>
                </a:lnTo>
                <a:lnTo>
                  <a:pt x="948267" y="474134"/>
                </a:lnTo>
                <a:lnTo>
                  <a:pt x="939801" y="499534"/>
                </a:lnTo>
                <a:lnTo>
                  <a:pt x="931334" y="524934"/>
                </a:lnTo>
                <a:lnTo>
                  <a:pt x="922868" y="541867"/>
                </a:lnTo>
                <a:lnTo>
                  <a:pt x="905934" y="567267"/>
                </a:lnTo>
                <a:lnTo>
                  <a:pt x="897467" y="592667"/>
                </a:lnTo>
                <a:lnTo>
                  <a:pt x="889001" y="618067"/>
                </a:lnTo>
                <a:lnTo>
                  <a:pt x="880534" y="643467"/>
                </a:lnTo>
                <a:lnTo>
                  <a:pt x="863601" y="668867"/>
                </a:lnTo>
                <a:lnTo>
                  <a:pt x="846668" y="694267"/>
                </a:lnTo>
                <a:lnTo>
                  <a:pt x="838200" y="719667"/>
                </a:lnTo>
                <a:lnTo>
                  <a:pt x="821267" y="745067"/>
                </a:lnTo>
                <a:lnTo>
                  <a:pt x="804334" y="762000"/>
                </a:lnTo>
                <a:lnTo>
                  <a:pt x="795867" y="787400"/>
                </a:lnTo>
                <a:lnTo>
                  <a:pt x="778934" y="812800"/>
                </a:lnTo>
                <a:lnTo>
                  <a:pt x="770468" y="838200"/>
                </a:lnTo>
                <a:lnTo>
                  <a:pt x="753534" y="863600"/>
                </a:lnTo>
                <a:lnTo>
                  <a:pt x="736601" y="889000"/>
                </a:lnTo>
                <a:lnTo>
                  <a:pt x="719667" y="905934"/>
                </a:lnTo>
                <a:lnTo>
                  <a:pt x="702734" y="931334"/>
                </a:lnTo>
                <a:lnTo>
                  <a:pt x="685800" y="956734"/>
                </a:lnTo>
                <a:lnTo>
                  <a:pt x="668867" y="973667"/>
                </a:lnTo>
                <a:lnTo>
                  <a:pt x="660401" y="999067"/>
                </a:lnTo>
                <a:lnTo>
                  <a:pt x="635001" y="1024467"/>
                </a:lnTo>
                <a:lnTo>
                  <a:pt x="626534" y="1041400"/>
                </a:lnTo>
                <a:lnTo>
                  <a:pt x="609600" y="1066800"/>
                </a:lnTo>
                <a:lnTo>
                  <a:pt x="592667" y="1092200"/>
                </a:lnTo>
                <a:lnTo>
                  <a:pt x="567267" y="1109134"/>
                </a:lnTo>
                <a:lnTo>
                  <a:pt x="558801" y="1134534"/>
                </a:lnTo>
                <a:lnTo>
                  <a:pt x="533400" y="1159934"/>
                </a:lnTo>
                <a:lnTo>
                  <a:pt x="516467" y="1176867"/>
                </a:lnTo>
                <a:lnTo>
                  <a:pt x="499534" y="1202267"/>
                </a:lnTo>
                <a:lnTo>
                  <a:pt x="482601" y="1219200"/>
                </a:lnTo>
                <a:lnTo>
                  <a:pt x="457200" y="1236134"/>
                </a:lnTo>
                <a:lnTo>
                  <a:pt x="440267" y="1261534"/>
                </a:lnTo>
                <a:lnTo>
                  <a:pt x="423334" y="1278467"/>
                </a:lnTo>
                <a:lnTo>
                  <a:pt x="406401" y="1303867"/>
                </a:lnTo>
                <a:lnTo>
                  <a:pt x="389468" y="1320800"/>
                </a:lnTo>
                <a:lnTo>
                  <a:pt x="364067" y="1337734"/>
                </a:lnTo>
                <a:lnTo>
                  <a:pt x="347134" y="1363134"/>
                </a:lnTo>
                <a:lnTo>
                  <a:pt x="330201" y="1380067"/>
                </a:lnTo>
                <a:lnTo>
                  <a:pt x="304800" y="1397000"/>
                </a:lnTo>
                <a:lnTo>
                  <a:pt x="287867" y="1413934"/>
                </a:lnTo>
                <a:lnTo>
                  <a:pt x="270934" y="1430867"/>
                </a:lnTo>
                <a:lnTo>
                  <a:pt x="245534" y="1456267"/>
                </a:lnTo>
                <a:lnTo>
                  <a:pt x="228600" y="1464734"/>
                </a:lnTo>
                <a:lnTo>
                  <a:pt x="203201" y="1481667"/>
                </a:lnTo>
                <a:lnTo>
                  <a:pt x="186267" y="1498600"/>
                </a:lnTo>
                <a:lnTo>
                  <a:pt x="169334" y="1515534"/>
                </a:lnTo>
                <a:lnTo>
                  <a:pt x="143934" y="1524000"/>
                </a:lnTo>
                <a:lnTo>
                  <a:pt x="127001" y="1532467"/>
                </a:lnTo>
                <a:lnTo>
                  <a:pt x="110067" y="1549400"/>
                </a:lnTo>
                <a:lnTo>
                  <a:pt x="93134" y="1557867"/>
                </a:lnTo>
                <a:lnTo>
                  <a:pt x="76200" y="1557867"/>
                </a:lnTo>
                <a:lnTo>
                  <a:pt x="67734" y="1566334"/>
                </a:lnTo>
                <a:lnTo>
                  <a:pt x="50801" y="1574800"/>
                </a:lnTo>
                <a:lnTo>
                  <a:pt x="42334" y="1574800"/>
                </a:lnTo>
                <a:lnTo>
                  <a:pt x="25401" y="1574800"/>
                </a:lnTo>
                <a:lnTo>
                  <a:pt x="16934" y="1583267"/>
                </a:lnTo>
                <a:lnTo>
                  <a:pt x="16934" y="1583267"/>
                </a:lnTo>
                <a:lnTo>
                  <a:pt x="8468" y="1583267"/>
                </a:lnTo>
                <a:lnTo>
                  <a:pt x="8468" y="1583267"/>
                </a:lnTo>
                <a:lnTo>
                  <a:pt x="0" y="1574800"/>
                </a:lnTo>
                <a:lnTo>
                  <a:pt x="0" y="1574800"/>
                </a:lnTo>
                <a:lnTo>
                  <a:pt x="0" y="1574800"/>
                </a:lnTo>
                <a:lnTo>
                  <a:pt x="0" y="157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7315200" y="4859867"/>
            <a:ext cx="228601" cy="237067"/>
          </a:xfrm>
          <a:custGeom>
            <a:avLst/>
            <a:gdLst/>
            <a:ahLst/>
            <a:cxnLst/>
            <a:rect l="0" t="0" r="0" b="0"/>
            <a:pathLst>
              <a:path w="228601" h="237067">
                <a:moveTo>
                  <a:pt x="101600" y="0"/>
                </a:move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33866"/>
                </a:lnTo>
                <a:lnTo>
                  <a:pt x="84667" y="42333"/>
                </a:lnTo>
                <a:lnTo>
                  <a:pt x="76200" y="50800"/>
                </a:lnTo>
                <a:lnTo>
                  <a:pt x="76200" y="59266"/>
                </a:lnTo>
                <a:lnTo>
                  <a:pt x="67733" y="76200"/>
                </a:lnTo>
                <a:lnTo>
                  <a:pt x="59267" y="93133"/>
                </a:lnTo>
                <a:lnTo>
                  <a:pt x="50800" y="101600"/>
                </a:lnTo>
                <a:lnTo>
                  <a:pt x="42334" y="118533"/>
                </a:lnTo>
                <a:lnTo>
                  <a:pt x="33866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77800"/>
                </a:lnTo>
                <a:lnTo>
                  <a:pt x="8467" y="186266"/>
                </a:lnTo>
                <a:lnTo>
                  <a:pt x="8467" y="186266"/>
                </a:lnTo>
                <a:lnTo>
                  <a:pt x="16933" y="186266"/>
                </a:lnTo>
                <a:lnTo>
                  <a:pt x="25400" y="194733"/>
                </a:lnTo>
                <a:lnTo>
                  <a:pt x="33866" y="194733"/>
                </a:lnTo>
                <a:lnTo>
                  <a:pt x="50800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93133" y="211666"/>
                </a:lnTo>
                <a:lnTo>
                  <a:pt x="110066" y="211666"/>
                </a:lnTo>
                <a:lnTo>
                  <a:pt x="118534" y="220133"/>
                </a:lnTo>
                <a:lnTo>
                  <a:pt x="143933" y="220133"/>
                </a:lnTo>
                <a:lnTo>
                  <a:pt x="152400" y="228600"/>
                </a:lnTo>
                <a:lnTo>
                  <a:pt x="177800" y="228600"/>
                </a:lnTo>
                <a:lnTo>
                  <a:pt x="186266" y="228600"/>
                </a:lnTo>
                <a:lnTo>
                  <a:pt x="203200" y="237066"/>
                </a:lnTo>
                <a:lnTo>
                  <a:pt x="220133" y="237066"/>
                </a:lnTo>
                <a:lnTo>
                  <a:pt x="220133" y="237066"/>
                </a:lnTo>
                <a:lnTo>
                  <a:pt x="228600" y="237066"/>
                </a:lnTo>
                <a:lnTo>
                  <a:pt x="228600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11370734" y="1989667"/>
            <a:ext cx="753534" cy="1481667"/>
          </a:xfrm>
          <a:custGeom>
            <a:avLst/>
            <a:gdLst/>
            <a:ahLst/>
            <a:cxnLst/>
            <a:rect l="0" t="0" r="0" b="0"/>
            <a:pathLst>
              <a:path w="753534" h="1481667">
                <a:moveTo>
                  <a:pt x="33866" y="1456266"/>
                </a:moveTo>
                <a:lnTo>
                  <a:pt x="33866" y="1464733"/>
                </a:lnTo>
                <a:lnTo>
                  <a:pt x="33866" y="1464733"/>
                </a:lnTo>
                <a:lnTo>
                  <a:pt x="25400" y="1464733"/>
                </a:lnTo>
                <a:lnTo>
                  <a:pt x="25400" y="1473200"/>
                </a:lnTo>
                <a:lnTo>
                  <a:pt x="25400" y="1473200"/>
                </a:lnTo>
                <a:lnTo>
                  <a:pt x="25400" y="1481666"/>
                </a:lnTo>
                <a:lnTo>
                  <a:pt x="25400" y="1481666"/>
                </a:lnTo>
                <a:lnTo>
                  <a:pt x="25400" y="1481666"/>
                </a:lnTo>
                <a:lnTo>
                  <a:pt x="25400" y="1481666"/>
                </a:lnTo>
                <a:lnTo>
                  <a:pt x="25400" y="1473200"/>
                </a:lnTo>
                <a:lnTo>
                  <a:pt x="25400" y="1473200"/>
                </a:lnTo>
                <a:lnTo>
                  <a:pt x="25400" y="1473200"/>
                </a:lnTo>
                <a:lnTo>
                  <a:pt x="25400" y="1464733"/>
                </a:lnTo>
                <a:lnTo>
                  <a:pt x="25400" y="1464733"/>
                </a:lnTo>
                <a:lnTo>
                  <a:pt x="25400" y="1456266"/>
                </a:lnTo>
                <a:lnTo>
                  <a:pt x="25400" y="1447800"/>
                </a:lnTo>
                <a:lnTo>
                  <a:pt x="25400" y="1447800"/>
                </a:lnTo>
                <a:lnTo>
                  <a:pt x="25400" y="1439333"/>
                </a:lnTo>
                <a:lnTo>
                  <a:pt x="16932" y="1430866"/>
                </a:lnTo>
                <a:lnTo>
                  <a:pt x="16932" y="1422400"/>
                </a:lnTo>
                <a:lnTo>
                  <a:pt x="16932" y="1405466"/>
                </a:lnTo>
                <a:lnTo>
                  <a:pt x="8466" y="1397000"/>
                </a:lnTo>
                <a:lnTo>
                  <a:pt x="8466" y="1388533"/>
                </a:lnTo>
                <a:lnTo>
                  <a:pt x="8466" y="1371600"/>
                </a:lnTo>
                <a:lnTo>
                  <a:pt x="8466" y="1354666"/>
                </a:lnTo>
                <a:lnTo>
                  <a:pt x="8466" y="1346200"/>
                </a:lnTo>
                <a:lnTo>
                  <a:pt x="8466" y="1320800"/>
                </a:lnTo>
                <a:lnTo>
                  <a:pt x="8466" y="1303866"/>
                </a:lnTo>
                <a:lnTo>
                  <a:pt x="0" y="1286933"/>
                </a:lnTo>
                <a:lnTo>
                  <a:pt x="0" y="1261533"/>
                </a:lnTo>
                <a:lnTo>
                  <a:pt x="0" y="1244600"/>
                </a:lnTo>
                <a:lnTo>
                  <a:pt x="0" y="1219200"/>
                </a:lnTo>
                <a:lnTo>
                  <a:pt x="0" y="1202266"/>
                </a:lnTo>
                <a:lnTo>
                  <a:pt x="0" y="1176866"/>
                </a:lnTo>
                <a:lnTo>
                  <a:pt x="0" y="1151466"/>
                </a:lnTo>
                <a:lnTo>
                  <a:pt x="0" y="1126066"/>
                </a:lnTo>
                <a:lnTo>
                  <a:pt x="0" y="1109133"/>
                </a:lnTo>
                <a:lnTo>
                  <a:pt x="8466" y="1083733"/>
                </a:lnTo>
                <a:lnTo>
                  <a:pt x="8466" y="1058333"/>
                </a:lnTo>
                <a:lnTo>
                  <a:pt x="8466" y="1032933"/>
                </a:lnTo>
                <a:lnTo>
                  <a:pt x="16932" y="1007533"/>
                </a:lnTo>
                <a:lnTo>
                  <a:pt x="25400" y="973666"/>
                </a:lnTo>
                <a:lnTo>
                  <a:pt x="25400" y="948266"/>
                </a:lnTo>
                <a:lnTo>
                  <a:pt x="33866" y="914400"/>
                </a:lnTo>
                <a:lnTo>
                  <a:pt x="42332" y="889000"/>
                </a:lnTo>
                <a:lnTo>
                  <a:pt x="50799" y="855133"/>
                </a:lnTo>
                <a:lnTo>
                  <a:pt x="59266" y="829733"/>
                </a:lnTo>
                <a:lnTo>
                  <a:pt x="67733" y="804333"/>
                </a:lnTo>
                <a:lnTo>
                  <a:pt x="76200" y="770466"/>
                </a:lnTo>
                <a:lnTo>
                  <a:pt x="84666" y="745066"/>
                </a:lnTo>
                <a:lnTo>
                  <a:pt x="93132" y="711200"/>
                </a:lnTo>
                <a:lnTo>
                  <a:pt x="101600" y="685800"/>
                </a:lnTo>
                <a:lnTo>
                  <a:pt x="118532" y="651933"/>
                </a:lnTo>
                <a:lnTo>
                  <a:pt x="135466" y="626533"/>
                </a:lnTo>
                <a:lnTo>
                  <a:pt x="152400" y="601133"/>
                </a:lnTo>
                <a:lnTo>
                  <a:pt x="169332" y="567266"/>
                </a:lnTo>
                <a:lnTo>
                  <a:pt x="186266" y="541866"/>
                </a:lnTo>
                <a:lnTo>
                  <a:pt x="203199" y="516466"/>
                </a:lnTo>
                <a:lnTo>
                  <a:pt x="220133" y="491066"/>
                </a:lnTo>
                <a:lnTo>
                  <a:pt x="237066" y="465666"/>
                </a:lnTo>
                <a:lnTo>
                  <a:pt x="254000" y="440266"/>
                </a:lnTo>
                <a:lnTo>
                  <a:pt x="270932" y="414866"/>
                </a:lnTo>
                <a:lnTo>
                  <a:pt x="296333" y="389466"/>
                </a:lnTo>
                <a:lnTo>
                  <a:pt x="313266" y="364066"/>
                </a:lnTo>
                <a:lnTo>
                  <a:pt x="338666" y="347133"/>
                </a:lnTo>
                <a:lnTo>
                  <a:pt x="355599" y="321733"/>
                </a:lnTo>
                <a:lnTo>
                  <a:pt x="381000" y="296333"/>
                </a:lnTo>
                <a:lnTo>
                  <a:pt x="406400" y="270933"/>
                </a:lnTo>
                <a:lnTo>
                  <a:pt x="431799" y="245533"/>
                </a:lnTo>
                <a:lnTo>
                  <a:pt x="448733" y="228600"/>
                </a:lnTo>
                <a:lnTo>
                  <a:pt x="474132" y="203200"/>
                </a:lnTo>
                <a:lnTo>
                  <a:pt x="499532" y="186266"/>
                </a:lnTo>
                <a:lnTo>
                  <a:pt x="516466" y="169333"/>
                </a:lnTo>
                <a:lnTo>
                  <a:pt x="533400" y="152400"/>
                </a:lnTo>
                <a:lnTo>
                  <a:pt x="558800" y="135466"/>
                </a:lnTo>
                <a:lnTo>
                  <a:pt x="575732" y="118533"/>
                </a:lnTo>
                <a:lnTo>
                  <a:pt x="592666" y="101600"/>
                </a:lnTo>
                <a:lnTo>
                  <a:pt x="618066" y="84666"/>
                </a:lnTo>
                <a:lnTo>
                  <a:pt x="635000" y="67733"/>
                </a:lnTo>
                <a:lnTo>
                  <a:pt x="651932" y="59266"/>
                </a:lnTo>
                <a:lnTo>
                  <a:pt x="677333" y="50800"/>
                </a:lnTo>
                <a:lnTo>
                  <a:pt x="694266" y="33866"/>
                </a:lnTo>
                <a:lnTo>
                  <a:pt x="711200" y="25400"/>
                </a:lnTo>
                <a:lnTo>
                  <a:pt x="728132" y="16933"/>
                </a:lnTo>
                <a:lnTo>
                  <a:pt x="736599" y="16933"/>
                </a:lnTo>
                <a:lnTo>
                  <a:pt x="745066" y="8466"/>
                </a:lnTo>
                <a:lnTo>
                  <a:pt x="745066" y="8466"/>
                </a:lnTo>
                <a:lnTo>
                  <a:pt x="753533" y="8466"/>
                </a:lnTo>
                <a:lnTo>
                  <a:pt x="753533" y="0"/>
                </a:lnTo>
                <a:lnTo>
                  <a:pt x="753533" y="0"/>
                </a:lnTo>
                <a:lnTo>
                  <a:pt x="753533" y="0"/>
                </a:lnTo>
                <a:lnTo>
                  <a:pt x="753533" y="0"/>
                </a:lnTo>
                <a:lnTo>
                  <a:pt x="745066" y="0"/>
                </a:lnTo>
                <a:lnTo>
                  <a:pt x="745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11929534" y="1989667"/>
            <a:ext cx="211667" cy="194734"/>
          </a:xfrm>
          <a:custGeom>
            <a:avLst/>
            <a:gdLst/>
            <a:ahLst/>
            <a:cxnLst/>
            <a:rect l="0" t="0" r="0" b="0"/>
            <a:pathLst>
              <a:path w="211667" h="1947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25399" y="8466"/>
                </a:lnTo>
                <a:lnTo>
                  <a:pt x="33866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101599" y="16933"/>
                </a:lnTo>
                <a:lnTo>
                  <a:pt x="118533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69332" y="8466"/>
                </a:lnTo>
                <a:lnTo>
                  <a:pt x="177799" y="8466"/>
                </a:lnTo>
                <a:lnTo>
                  <a:pt x="186266" y="8466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8466"/>
                </a:lnTo>
                <a:lnTo>
                  <a:pt x="211666" y="8466"/>
                </a:lnTo>
                <a:lnTo>
                  <a:pt x="203200" y="16933"/>
                </a:lnTo>
                <a:lnTo>
                  <a:pt x="203200" y="25400"/>
                </a:lnTo>
                <a:lnTo>
                  <a:pt x="194733" y="42333"/>
                </a:lnTo>
                <a:lnTo>
                  <a:pt x="194733" y="67733"/>
                </a:lnTo>
                <a:lnTo>
                  <a:pt x="186266" y="84666"/>
                </a:lnTo>
                <a:lnTo>
                  <a:pt x="186266" y="110066"/>
                </a:lnTo>
                <a:lnTo>
                  <a:pt x="186266" y="135466"/>
                </a:lnTo>
                <a:lnTo>
                  <a:pt x="186266" y="160866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86266" y="194733"/>
                </a:lnTo>
                <a:lnTo>
                  <a:pt x="186266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11379200" y="3429000"/>
            <a:ext cx="736601" cy="1092201"/>
          </a:xfrm>
          <a:custGeom>
            <a:avLst/>
            <a:gdLst/>
            <a:ahLst/>
            <a:cxnLst/>
            <a:rect l="0" t="0" r="0" b="0"/>
            <a:pathLst>
              <a:path w="736601" h="1092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0067"/>
                </a:lnTo>
                <a:lnTo>
                  <a:pt x="25400" y="127000"/>
                </a:lnTo>
                <a:lnTo>
                  <a:pt x="33866" y="143933"/>
                </a:lnTo>
                <a:lnTo>
                  <a:pt x="33866" y="160867"/>
                </a:lnTo>
                <a:lnTo>
                  <a:pt x="33866" y="177800"/>
                </a:lnTo>
                <a:lnTo>
                  <a:pt x="42333" y="194733"/>
                </a:lnTo>
                <a:lnTo>
                  <a:pt x="50800" y="211667"/>
                </a:lnTo>
                <a:lnTo>
                  <a:pt x="50800" y="237067"/>
                </a:lnTo>
                <a:lnTo>
                  <a:pt x="50800" y="254000"/>
                </a:lnTo>
                <a:lnTo>
                  <a:pt x="59267" y="270933"/>
                </a:lnTo>
                <a:lnTo>
                  <a:pt x="67734" y="287867"/>
                </a:lnTo>
                <a:lnTo>
                  <a:pt x="67734" y="304800"/>
                </a:lnTo>
                <a:lnTo>
                  <a:pt x="76200" y="321733"/>
                </a:lnTo>
                <a:lnTo>
                  <a:pt x="84666" y="347133"/>
                </a:lnTo>
                <a:lnTo>
                  <a:pt x="93134" y="364067"/>
                </a:lnTo>
                <a:lnTo>
                  <a:pt x="110066" y="389467"/>
                </a:lnTo>
                <a:lnTo>
                  <a:pt x="118533" y="406400"/>
                </a:lnTo>
                <a:lnTo>
                  <a:pt x="127000" y="431800"/>
                </a:lnTo>
                <a:lnTo>
                  <a:pt x="143934" y="457200"/>
                </a:lnTo>
                <a:lnTo>
                  <a:pt x="152400" y="474133"/>
                </a:lnTo>
                <a:lnTo>
                  <a:pt x="169334" y="499533"/>
                </a:lnTo>
                <a:lnTo>
                  <a:pt x="186266" y="524933"/>
                </a:lnTo>
                <a:lnTo>
                  <a:pt x="203200" y="550333"/>
                </a:lnTo>
                <a:lnTo>
                  <a:pt x="220134" y="567267"/>
                </a:lnTo>
                <a:lnTo>
                  <a:pt x="237066" y="592667"/>
                </a:lnTo>
                <a:lnTo>
                  <a:pt x="262466" y="618067"/>
                </a:lnTo>
                <a:lnTo>
                  <a:pt x="279400" y="643467"/>
                </a:lnTo>
                <a:lnTo>
                  <a:pt x="296334" y="660400"/>
                </a:lnTo>
                <a:lnTo>
                  <a:pt x="313266" y="685800"/>
                </a:lnTo>
                <a:lnTo>
                  <a:pt x="330200" y="702733"/>
                </a:lnTo>
                <a:lnTo>
                  <a:pt x="347133" y="728133"/>
                </a:lnTo>
                <a:lnTo>
                  <a:pt x="372534" y="753533"/>
                </a:lnTo>
                <a:lnTo>
                  <a:pt x="389466" y="770467"/>
                </a:lnTo>
                <a:lnTo>
                  <a:pt x="414866" y="795867"/>
                </a:lnTo>
                <a:lnTo>
                  <a:pt x="431800" y="812800"/>
                </a:lnTo>
                <a:lnTo>
                  <a:pt x="457200" y="838200"/>
                </a:lnTo>
                <a:lnTo>
                  <a:pt x="474134" y="855133"/>
                </a:lnTo>
                <a:lnTo>
                  <a:pt x="499533" y="880533"/>
                </a:lnTo>
                <a:lnTo>
                  <a:pt x="524934" y="897467"/>
                </a:lnTo>
                <a:lnTo>
                  <a:pt x="541866" y="914400"/>
                </a:lnTo>
                <a:lnTo>
                  <a:pt x="567266" y="939800"/>
                </a:lnTo>
                <a:lnTo>
                  <a:pt x="584200" y="956733"/>
                </a:lnTo>
                <a:lnTo>
                  <a:pt x="601134" y="973667"/>
                </a:lnTo>
                <a:lnTo>
                  <a:pt x="618066" y="990600"/>
                </a:lnTo>
                <a:lnTo>
                  <a:pt x="635000" y="1007533"/>
                </a:lnTo>
                <a:lnTo>
                  <a:pt x="651933" y="1024467"/>
                </a:lnTo>
                <a:lnTo>
                  <a:pt x="668867" y="1032933"/>
                </a:lnTo>
                <a:lnTo>
                  <a:pt x="685800" y="1049867"/>
                </a:lnTo>
                <a:lnTo>
                  <a:pt x="694266" y="1058333"/>
                </a:lnTo>
                <a:lnTo>
                  <a:pt x="702734" y="1066800"/>
                </a:lnTo>
                <a:lnTo>
                  <a:pt x="719666" y="1075267"/>
                </a:lnTo>
                <a:lnTo>
                  <a:pt x="728133" y="1083733"/>
                </a:lnTo>
                <a:lnTo>
                  <a:pt x="728133" y="1092200"/>
                </a:lnTo>
                <a:lnTo>
                  <a:pt x="736600" y="1092200"/>
                </a:lnTo>
                <a:lnTo>
                  <a:pt x="736600" y="1092200"/>
                </a:lnTo>
                <a:lnTo>
                  <a:pt x="736600" y="1092200"/>
                </a:lnTo>
                <a:lnTo>
                  <a:pt x="736600" y="1092200"/>
                </a:lnTo>
                <a:lnTo>
                  <a:pt x="736600" y="1092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11980334" y="4275667"/>
            <a:ext cx="203200" cy="304801"/>
          </a:xfrm>
          <a:custGeom>
            <a:avLst/>
            <a:gdLst/>
            <a:ahLst/>
            <a:cxnLst/>
            <a:rect l="0" t="0" r="0" b="0"/>
            <a:pathLst>
              <a:path w="203200" h="304801">
                <a:moveTo>
                  <a:pt x="16932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16933"/>
                </a:lnTo>
                <a:lnTo>
                  <a:pt x="42332" y="16933"/>
                </a:lnTo>
                <a:lnTo>
                  <a:pt x="50799" y="25400"/>
                </a:lnTo>
                <a:lnTo>
                  <a:pt x="59266" y="33866"/>
                </a:lnTo>
                <a:lnTo>
                  <a:pt x="67733" y="50800"/>
                </a:lnTo>
                <a:lnTo>
                  <a:pt x="76200" y="59266"/>
                </a:lnTo>
                <a:lnTo>
                  <a:pt x="93132" y="76200"/>
                </a:lnTo>
                <a:lnTo>
                  <a:pt x="101600" y="93133"/>
                </a:lnTo>
                <a:lnTo>
                  <a:pt x="110066" y="110066"/>
                </a:lnTo>
                <a:lnTo>
                  <a:pt x="118532" y="127000"/>
                </a:lnTo>
                <a:lnTo>
                  <a:pt x="135466" y="143933"/>
                </a:lnTo>
                <a:lnTo>
                  <a:pt x="143933" y="160866"/>
                </a:lnTo>
                <a:lnTo>
                  <a:pt x="152400" y="177800"/>
                </a:lnTo>
                <a:lnTo>
                  <a:pt x="160866" y="194733"/>
                </a:lnTo>
                <a:lnTo>
                  <a:pt x="169332" y="203200"/>
                </a:lnTo>
                <a:lnTo>
                  <a:pt x="177800" y="220133"/>
                </a:lnTo>
                <a:lnTo>
                  <a:pt x="186266" y="237066"/>
                </a:lnTo>
                <a:lnTo>
                  <a:pt x="194732" y="254000"/>
                </a:lnTo>
                <a:lnTo>
                  <a:pt x="203199" y="262466"/>
                </a:lnTo>
                <a:lnTo>
                  <a:pt x="203199" y="270933"/>
                </a:lnTo>
                <a:lnTo>
                  <a:pt x="203199" y="279400"/>
                </a:lnTo>
                <a:lnTo>
                  <a:pt x="203199" y="287866"/>
                </a:lnTo>
                <a:lnTo>
                  <a:pt x="203199" y="296333"/>
                </a:lnTo>
                <a:lnTo>
                  <a:pt x="203199" y="296333"/>
                </a:lnTo>
                <a:lnTo>
                  <a:pt x="203199" y="296333"/>
                </a:lnTo>
                <a:lnTo>
                  <a:pt x="203199" y="304800"/>
                </a:lnTo>
                <a:lnTo>
                  <a:pt x="194732" y="304800"/>
                </a:lnTo>
                <a:lnTo>
                  <a:pt x="186266" y="296333"/>
                </a:lnTo>
                <a:lnTo>
                  <a:pt x="169332" y="296333"/>
                </a:lnTo>
                <a:lnTo>
                  <a:pt x="160866" y="287866"/>
                </a:lnTo>
                <a:lnTo>
                  <a:pt x="135466" y="287866"/>
                </a:lnTo>
                <a:lnTo>
                  <a:pt x="118532" y="279400"/>
                </a:lnTo>
                <a:lnTo>
                  <a:pt x="93132" y="270933"/>
                </a:lnTo>
                <a:lnTo>
                  <a:pt x="76200" y="262466"/>
                </a:lnTo>
                <a:lnTo>
                  <a:pt x="50799" y="254000"/>
                </a:lnTo>
                <a:lnTo>
                  <a:pt x="25400" y="245533"/>
                </a:lnTo>
                <a:lnTo>
                  <a:pt x="8466" y="245533"/>
                </a:lnTo>
                <a:lnTo>
                  <a:pt x="8466" y="245533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8128000" y="3445933"/>
            <a:ext cx="84668" cy="50801"/>
          </a:xfrm>
          <a:custGeom>
            <a:avLst/>
            <a:gdLst/>
            <a:ahLst/>
            <a:cxnLst/>
            <a:rect l="0" t="0" r="0" b="0"/>
            <a:pathLst>
              <a:path w="84668" h="50801">
                <a:moveTo>
                  <a:pt x="50800" y="33867"/>
                </a:moveTo>
                <a:lnTo>
                  <a:pt x="50800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3" y="42334"/>
                </a:lnTo>
                <a:lnTo>
                  <a:pt x="8467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50800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25400" y="42334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25400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33867"/>
                </a:lnTo>
                <a:lnTo>
                  <a:pt x="50800" y="42334"/>
                </a:lnTo>
                <a:lnTo>
                  <a:pt x="42333" y="42334"/>
                </a:lnTo>
                <a:lnTo>
                  <a:pt x="42333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67734" y="16934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33867"/>
                </a:lnTo>
                <a:lnTo>
                  <a:pt x="67734" y="33867"/>
                </a:lnTo>
                <a:lnTo>
                  <a:pt x="67734" y="42334"/>
                </a:lnTo>
                <a:lnTo>
                  <a:pt x="67734" y="42334"/>
                </a:lnTo>
                <a:lnTo>
                  <a:pt x="59266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33867"/>
                </a:lnTo>
                <a:lnTo>
                  <a:pt x="42333" y="25400"/>
                </a:lnTo>
                <a:lnTo>
                  <a:pt x="42333" y="16934"/>
                </a:lnTo>
                <a:lnTo>
                  <a:pt x="50800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76200" y="33867"/>
                </a:lnTo>
                <a:lnTo>
                  <a:pt x="67734" y="33867"/>
                </a:lnTo>
                <a:lnTo>
                  <a:pt x="59266" y="42334"/>
                </a:lnTo>
                <a:lnTo>
                  <a:pt x="50800" y="42334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7" y="50800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33867"/>
                </a:lnTo>
                <a:lnTo>
                  <a:pt x="50800" y="42334"/>
                </a:lnTo>
                <a:lnTo>
                  <a:pt x="42333" y="42334"/>
                </a:ln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8467" y="42334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11590867" y="3403600"/>
            <a:ext cx="101600" cy="101601"/>
          </a:xfrm>
          <a:custGeom>
            <a:avLst/>
            <a:gdLst/>
            <a:ahLst/>
            <a:cxnLst/>
            <a:rect l="0" t="0" r="0" b="0"/>
            <a:pathLst>
              <a:path w="101600" h="101601">
                <a:moveTo>
                  <a:pt x="42333" y="50800"/>
                </a:moveTo>
                <a:lnTo>
                  <a:pt x="42333" y="50800"/>
                </a:lnTo>
                <a:lnTo>
                  <a:pt x="42333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42333"/>
                </a:lnTo>
                <a:lnTo>
                  <a:pt x="33867" y="42333"/>
                </a:lnTo>
                <a:lnTo>
                  <a:pt x="25399" y="42333"/>
                </a:lnTo>
                <a:lnTo>
                  <a:pt x="25399" y="42333"/>
                </a:lnTo>
                <a:lnTo>
                  <a:pt x="25399" y="42333"/>
                </a:lnTo>
                <a:lnTo>
                  <a:pt x="16933" y="42333"/>
                </a:lnTo>
                <a:lnTo>
                  <a:pt x="16933" y="33867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33867"/>
                </a:lnTo>
                <a:lnTo>
                  <a:pt x="25399" y="33867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25399" y="84667"/>
                </a:lnTo>
                <a:lnTo>
                  <a:pt x="25399" y="76200"/>
                </a:lnTo>
                <a:lnTo>
                  <a:pt x="33867" y="67733"/>
                </a:lnTo>
                <a:lnTo>
                  <a:pt x="42333" y="67733"/>
                </a:lnTo>
                <a:lnTo>
                  <a:pt x="42333" y="50800"/>
                </a:lnTo>
                <a:lnTo>
                  <a:pt x="50799" y="42333"/>
                </a:lnTo>
                <a:lnTo>
                  <a:pt x="59266" y="33867"/>
                </a:lnTo>
                <a:lnTo>
                  <a:pt x="59266" y="25400"/>
                </a:lnTo>
                <a:lnTo>
                  <a:pt x="59266" y="16933"/>
                </a:lnTo>
                <a:lnTo>
                  <a:pt x="59266" y="8467"/>
                </a:lnTo>
                <a:lnTo>
                  <a:pt x="50799" y="8467"/>
                </a:lnTo>
                <a:lnTo>
                  <a:pt x="50799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8467"/>
                </a:lnTo>
                <a:lnTo>
                  <a:pt x="25399" y="8467"/>
                </a:lnTo>
                <a:lnTo>
                  <a:pt x="25399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50800"/>
                </a:lnTo>
                <a:lnTo>
                  <a:pt x="25399" y="59267"/>
                </a:lnTo>
                <a:lnTo>
                  <a:pt x="25399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42333" y="67733"/>
                </a:lnTo>
                <a:lnTo>
                  <a:pt x="50799" y="67733"/>
                </a:lnTo>
                <a:lnTo>
                  <a:pt x="59266" y="59267"/>
                </a:lnTo>
                <a:lnTo>
                  <a:pt x="67733" y="50800"/>
                </a:lnTo>
                <a:lnTo>
                  <a:pt x="67733" y="42333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3" y="16933"/>
                </a:lnTo>
                <a:lnTo>
                  <a:pt x="67733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50799" y="25400"/>
                </a:lnTo>
                <a:lnTo>
                  <a:pt x="42333" y="33867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9267"/>
                </a:lnTo>
                <a:lnTo>
                  <a:pt x="42333" y="67733"/>
                </a:lnTo>
                <a:lnTo>
                  <a:pt x="42333" y="76200"/>
                </a:lnTo>
                <a:lnTo>
                  <a:pt x="50799" y="76200"/>
                </a:lnTo>
                <a:lnTo>
                  <a:pt x="50799" y="76200"/>
                </a:lnTo>
                <a:lnTo>
                  <a:pt x="59266" y="76200"/>
                </a:lnTo>
                <a:lnTo>
                  <a:pt x="67733" y="67733"/>
                </a:lnTo>
                <a:lnTo>
                  <a:pt x="67733" y="67733"/>
                </a:lnTo>
                <a:lnTo>
                  <a:pt x="67733" y="59267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42333"/>
                </a:lnTo>
                <a:lnTo>
                  <a:pt x="67733" y="42333"/>
                </a:lnTo>
                <a:lnTo>
                  <a:pt x="67733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42333"/>
                </a:lnTo>
                <a:lnTo>
                  <a:pt x="50799" y="50800"/>
                </a:lnTo>
                <a:lnTo>
                  <a:pt x="50799" y="59267"/>
                </a:lnTo>
                <a:lnTo>
                  <a:pt x="50799" y="67733"/>
                </a:lnTo>
                <a:lnTo>
                  <a:pt x="59266" y="76200"/>
                </a:lnTo>
                <a:lnTo>
                  <a:pt x="67733" y="84667"/>
                </a:lnTo>
                <a:lnTo>
                  <a:pt x="76200" y="93133"/>
                </a:lnTo>
                <a:lnTo>
                  <a:pt x="84667" y="101600"/>
                </a:lnTo>
                <a:lnTo>
                  <a:pt x="93133" y="101600"/>
                </a:lnTo>
                <a:lnTo>
                  <a:pt x="93133" y="101600"/>
                </a:lnTo>
                <a:lnTo>
                  <a:pt x="101599" y="101600"/>
                </a:lnTo>
                <a:lnTo>
                  <a:pt x="101599" y="93133"/>
                </a:lnTo>
                <a:lnTo>
                  <a:pt x="101599" y="84667"/>
                </a:lnTo>
                <a:lnTo>
                  <a:pt x="101599" y="84667"/>
                </a:lnTo>
                <a:lnTo>
                  <a:pt x="101599" y="84667"/>
                </a:lnTo>
                <a:lnTo>
                  <a:pt x="101599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11777134" y="3564467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0" y="50800"/>
                </a:moveTo>
                <a:lnTo>
                  <a:pt x="8466" y="59266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16932" y="203200"/>
                </a:lnTo>
                <a:lnTo>
                  <a:pt x="16932" y="203200"/>
                </a:lnTo>
                <a:lnTo>
                  <a:pt x="16932" y="194733"/>
                </a:lnTo>
                <a:lnTo>
                  <a:pt x="25399" y="186266"/>
                </a:lnTo>
                <a:lnTo>
                  <a:pt x="25399" y="177800"/>
                </a:lnTo>
                <a:lnTo>
                  <a:pt x="33866" y="152400"/>
                </a:lnTo>
                <a:lnTo>
                  <a:pt x="33866" y="135466"/>
                </a:lnTo>
                <a:lnTo>
                  <a:pt x="33866" y="110066"/>
                </a:lnTo>
                <a:lnTo>
                  <a:pt x="33866" y="84666"/>
                </a:lnTo>
                <a:lnTo>
                  <a:pt x="33866" y="67733"/>
                </a:lnTo>
                <a:lnTo>
                  <a:pt x="33866" y="50800"/>
                </a:lnTo>
                <a:lnTo>
                  <a:pt x="33866" y="33866"/>
                </a:lnTo>
                <a:lnTo>
                  <a:pt x="33866" y="16933"/>
                </a:lnTo>
                <a:lnTo>
                  <a:pt x="33866" y="8466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0"/>
                </a:lnTo>
                <a:lnTo>
                  <a:pt x="101599" y="8466"/>
                </a:lnTo>
                <a:lnTo>
                  <a:pt x="118533" y="8466"/>
                </a:lnTo>
                <a:lnTo>
                  <a:pt x="127000" y="16933"/>
                </a:lnTo>
                <a:lnTo>
                  <a:pt x="143932" y="16933"/>
                </a:lnTo>
                <a:lnTo>
                  <a:pt x="160866" y="16933"/>
                </a:lnTo>
                <a:lnTo>
                  <a:pt x="169332" y="16933"/>
                </a:lnTo>
                <a:lnTo>
                  <a:pt x="177799" y="16933"/>
                </a:lnTo>
                <a:lnTo>
                  <a:pt x="186266" y="16933"/>
                </a:lnTo>
                <a:lnTo>
                  <a:pt x="194733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194733" y="16933"/>
                </a:lnTo>
                <a:lnTo>
                  <a:pt x="1947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11777134" y="3623733"/>
            <a:ext cx="152401" cy="42335"/>
          </a:xfrm>
          <a:custGeom>
            <a:avLst/>
            <a:gdLst/>
            <a:ahLst/>
            <a:cxnLst/>
            <a:rect l="0" t="0" r="0" b="0"/>
            <a:pathLst>
              <a:path w="152401" h="42335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25399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101599" y="25400"/>
                </a:lnTo>
                <a:lnTo>
                  <a:pt x="118533" y="25400"/>
                </a:lnTo>
                <a:lnTo>
                  <a:pt x="135466" y="33867"/>
                </a:lnTo>
                <a:lnTo>
                  <a:pt x="135466" y="33867"/>
                </a:lnTo>
                <a:lnTo>
                  <a:pt x="152400" y="42334"/>
                </a:lnTo>
                <a:lnTo>
                  <a:pt x="152400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11963400" y="3759200"/>
            <a:ext cx="16935" cy="127001"/>
          </a:xfrm>
          <a:custGeom>
            <a:avLst/>
            <a:gdLst/>
            <a:ahLst/>
            <a:cxnLst/>
            <a:rect l="0" t="0" r="0" b="0"/>
            <a:pathLst>
              <a:path w="16935" h="127001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67733"/>
                </a:lnTo>
                <a:lnTo>
                  <a:pt x="8467" y="84667"/>
                </a:lnTo>
                <a:lnTo>
                  <a:pt x="0" y="110067"/>
                </a:lnTo>
                <a:lnTo>
                  <a:pt x="0" y="110067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7484533" y="3369733"/>
            <a:ext cx="169334" cy="262468"/>
          </a:xfrm>
          <a:custGeom>
            <a:avLst/>
            <a:gdLst/>
            <a:ahLst/>
            <a:cxnLst/>
            <a:rect l="0" t="0" r="0" b="0"/>
            <a:pathLst>
              <a:path w="169334" h="262468">
                <a:moveTo>
                  <a:pt x="0" y="127000"/>
                </a:move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43934"/>
                </a:lnTo>
                <a:lnTo>
                  <a:pt x="16933" y="152400"/>
                </a:lnTo>
                <a:lnTo>
                  <a:pt x="16933" y="169334"/>
                </a:lnTo>
                <a:lnTo>
                  <a:pt x="25401" y="186267"/>
                </a:lnTo>
                <a:lnTo>
                  <a:pt x="33867" y="203200"/>
                </a:lnTo>
                <a:lnTo>
                  <a:pt x="42334" y="220134"/>
                </a:lnTo>
                <a:lnTo>
                  <a:pt x="42334" y="237067"/>
                </a:lnTo>
                <a:lnTo>
                  <a:pt x="50800" y="245534"/>
                </a:lnTo>
                <a:lnTo>
                  <a:pt x="50800" y="254000"/>
                </a:lnTo>
                <a:lnTo>
                  <a:pt x="59267" y="262467"/>
                </a:lnTo>
                <a:lnTo>
                  <a:pt x="59267" y="262467"/>
                </a:lnTo>
                <a:lnTo>
                  <a:pt x="59267" y="262467"/>
                </a:lnTo>
                <a:lnTo>
                  <a:pt x="67734" y="262467"/>
                </a:lnTo>
                <a:lnTo>
                  <a:pt x="67734" y="254000"/>
                </a:lnTo>
                <a:lnTo>
                  <a:pt x="67734" y="245534"/>
                </a:lnTo>
                <a:lnTo>
                  <a:pt x="67734" y="228600"/>
                </a:lnTo>
                <a:lnTo>
                  <a:pt x="59267" y="211667"/>
                </a:lnTo>
                <a:lnTo>
                  <a:pt x="59267" y="194734"/>
                </a:lnTo>
                <a:lnTo>
                  <a:pt x="50800" y="169334"/>
                </a:lnTo>
                <a:lnTo>
                  <a:pt x="33867" y="152400"/>
                </a:lnTo>
                <a:lnTo>
                  <a:pt x="25401" y="135467"/>
                </a:lnTo>
                <a:lnTo>
                  <a:pt x="16933" y="110067"/>
                </a:lnTo>
                <a:lnTo>
                  <a:pt x="16933" y="93134"/>
                </a:lnTo>
                <a:lnTo>
                  <a:pt x="16933" y="84667"/>
                </a:lnTo>
                <a:lnTo>
                  <a:pt x="16933" y="67734"/>
                </a:lnTo>
                <a:lnTo>
                  <a:pt x="16933" y="59267"/>
                </a:lnTo>
                <a:lnTo>
                  <a:pt x="25401" y="59267"/>
                </a:lnTo>
                <a:lnTo>
                  <a:pt x="33867" y="50800"/>
                </a:lnTo>
                <a:lnTo>
                  <a:pt x="33867" y="42334"/>
                </a:lnTo>
                <a:lnTo>
                  <a:pt x="42334" y="42334"/>
                </a:lnTo>
                <a:lnTo>
                  <a:pt x="50800" y="42334"/>
                </a:lnTo>
                <a:lnTo>
                  <a:pt x="59267" y="33867"/>
                </a:lnTo>
                <a:lnTo>
                  <a:pt x="67734" y="33867"/>
                </a:lnTo>
                <a:lnTo>
                  <a:pt x="84667" y="25400"/>
                </a:lnTo>
                <a:lnTo>
                  <a:pt x="93133" y="25400"/>
                </a:lnTo>
                <a:lnTo>
                  <a:pt x="110067" y="16934"/>
                </a:lnTo>
                <a:lnTo>
                  <a:pt x="127000" y="8467"/>
                </a:lnTo>
                <a:lnTo>
                  <a:pt x="143934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7484533" y="35221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1" y="0"/>
                </a:lnTo>
                <a:lnTo>
                  <a:pt x="118534" y="0"/>
                </a:lnTo>
                <a:lnTo>
                  <a:pt x="118534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7687733" y="3615267"/>
            <a:ext cx="177801" cy="118534"/>
          </a:xfrm>
          <a:custGeom>
            <a:avLst/>
            <a:gdLst/>
            <a:ahLst/>
            <a:cxnLst/>
            <a:rect l="0" t="0" r="0" b="0"/>
            <a:pathLst>
              <a:path w="177801" h="1185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0801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67734" y="16933"/>
                </a:lnTo>
                <a:lnTo>
                  <a:pt x="67734" y="25400"/>
                </a:lnTo>
                <a:lnTo>
                  <a:pt x="67734" y="33866"/>
                </a:lnTo>
                <a:lnTo>
                  <a:pt x="67734" y="50800"/>
                </a:lnTo>
                <a:lnTo>
                  <a:pt x="59267" y="59266"/>
                </a:lnTo>
                <a:lnTo>
                  <a:pt x="50801" y="76200"/>
                </a:lnTo>
                <a:lnTo>
                  <a:pt x="50801" y="84666"/>
                </a:lnTo>
                <a:lnTo>
                  <a:pt x="42333" y="93133"/>
                </a:lnTo>
                <a:lnTo>
                  <a:pt x="33867" y="101600"/>
                </a:lnTo>
                <a:lnTo>
                  <a:pt x="33867" y="110066"/>
                </a:lnTo>
                <a:lnTo>
                  <a:pt x="25400" y="110066"/>
                </a:lnTo>
                <a:lnTo>
                  <a:pt x="33867" y="110066"/>
                </a:lnTo>
                <a:lnTo>
                  <a:pt x="42333" y="110066"/>
                </a:lnTo>
                <a:lnTo>
                  <a:pt x="50801" y="110066"/>
                </a:lnTo>
                <a:lnTo>
                  <a:pt x="67734" y="110066"/>
                </a:lnTo>
                <a:lnTo>
                  <a:pt x="84667" y="110066"/>
                </a:lnTo>
                <a:lnTo>
                  <a:pt x="110067" y="110066"/>
                </a:lnTo>
                <a:lnTo>
                  <a:pt x="135467" y="110066"/>
                </a:lnTo>
                <a:lnTo>
                  <a:pt x="160867" y="118533"/>
                </a:lnTo>
                <a:lnTo>
                  <a:pt x="160867" y="118533"/>
                </a:lnTo>
                <a:lnTo>
                  <a:pt x="177800" y="118533"/>
                </a:lnTo>
                <a:lnTo>
                  <a:pt x="177800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0" y="90152"/>
            <a:ext cx="2337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Example #3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4680" y="813498"/>
            <a:ext cx="98703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coordinates of the center, foci, and vertices, and the equations of the asymptotes of the graph of 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039801"/>
              </p:ext>
            </p:extLst>
          </p:nvPr>
        </p:nvGraphicFramePr>
        <p:xfrm>
          <a:off x="228599" y="1365161"/>
          <a:ext cx="3836357" cy="50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816100" imgH="241300" progId="Equation.3">
                  <p:embed/>
                </p:oleObj>
              </mc:Choice>
              <mc:Fallback>
                <p:oleObj name="Equation" r:id="rId3" imgW="18161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1365161"/>
                        <a:ext cx="3836357" cy="502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56089" y="1497970"/>
            <a:ext cx="25506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graph the equation.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91067" y="1964267"/>
            <a:ext cx="186267" cy="135467"/>
          </a:xfrm>
          <a:custGeom>
            <a:avLst/>
            <a:gdLst/>
            <a:ahLst/>
            <a:cxnLst/>
            <a:rect l="0" t="0" r="0" b="0"/>
            <a:pathLst>
              <a:path w="186267" h="135467">
                <a:moveTo>
                  <a:pt x="84666" y="16933"/>
                </a:moveTo>
                <a:lnTo>
                  <a:pt x="84666" y="16933"/>
                </a:lnTo>
                <a:lnTo>
                  <a:pt x="84666" y="16933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6"/>
                </a:lnTo>
                <a:lnTo>
                  <a:pt x="93133" y="8466"/>
                </a:lnTo>
                <a:lnTo>
                  <a:pt x="93133" y="16933"/>
                </a:lnTo>
                <a:lnTo>
                  <a:pt x="84666" y="25400"/>
                </a:lnTo>
                <a:lnTo>
                  <a:pt x="84666" y="33866"/>
                </a:lnTo>
                <a:lnTo>
                  <a:pt x="76200" y="42333"/>
                </a:lnTo>
                <a:lnTo>
                  <a:pt x="67733" y="59266"/>
                </a:lnTo>
                <a:lnTo>
                  <a:pt x="59266" y="67733"/>
                </a:lnTo>
                <a:lnTo>
                  <a:pt x="42333" y="76200"/>
                </a:lnTo>
                <a:lnTo>
                  <a:pt x="42333" y="93133"/>
                </a:lnTo>
                <a:lnTo>
                  <a:pt x="33866" y="93133"/>
                </a:lnTo>
                <a:lnTo>
                  <a:pt x="25400" y="101600"/>
                </a:lnTo>
                <a:lnTo>
                  <a:pt x="16933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8466" y="135466"/>
                </a:lnTo>
                <a:lnTo>
                  <a:pt x="8466" y="135466"/>
                </a:lnTo>
                <a:lnTo>
                  <a:pt x="16933" y="135466"/>
                </a:lnTo>
                <a:lnTo>
                  <a:pt x="25400" y="135466"/>
                </a:lnTo>
                <a:lnTo>
                  <a:pt x="42333" y="135466"/>
                </a:lnTo>
                <a:lnTo>
                  <a:pt x="50800" y="135466"/>
                </a:lnTo>
                <a:lnTo>
                  <a:pt x="67733" y="135466"/>
                </a:lnTo>
                <a:lnTo>
                  <a:pt x="76200" y="135466"/>
                </a:lnTo>
                <a:lnTo>
                  <a:pt x="93133" y="135466"/>
                </a:lnTo>
                <a:lnTo>
                  <a:pt x="110066" y="135466"/>
                </a:lnTo>
                <a:lnTo>
                  <a:pt x="118533" y="135466"/>
                </a:lnTo>
                <a:lnTo>
                  <a:pt x="135466" y="135466"/>
                </a:lnTo>
                <a:lnTo>
                  <a:pt x="143933" y="127000"/>
                </a:lnTo>
                <a:lnTo>
                  <a:pt x="160866" y="127000"/>
                </a:lnTo>
                <a:lnTo>
                  <a:pt x="169333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86266" y="127000"/>
                </a:lnTo>
                <a:lnTo>
                  <a:pt x="186266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75733" y="1972733"/>
            <a:ext cx="42335" cy="254001"/>
          </a:xfrm>
          <a:custGeom>
            <a:avLst/>
            <a:gdLst/>
            <a:ahLst/>
            <a:cxnLst/>
            <a:rect l="0" t="0" r="0" b="0"/>
            <a:pathLst>
              <a:path w="42335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43934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94734"/>
                </a:lnTo>
                <a:lnTo>
                  <a:pt x="33867" y="211667"/>
                </a:lnTo>
                <a:lnTo>
                  <a:pt x="33867" y="228600"/>
                </a:lnTo>
                <a:lnTo>
                  <a:pt x="33867" y="237067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54000"/>
                </a:lnTo>
                <a:lnTo>
                  <a:pt x="42334" y="254000"/>
                </a:lnTo>
                <a:lnTo>
                  <a:pt x="42334" y="254000"/>
                </a:lnTo>
                <a:lnTo>
                  <a:pt x="42334" y="254000"/>
                </a:lnTo>
                <a:lnTo>
                  <a:pt x="42334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28133" y="1998133"/>
            <a:ext cx="93135" cy="228601"/>
          </a:xfrm>
          <a:custGeom>
            <a:avLst/>
            <a:gdLst/>
            <a:ahLst/>
            <a:cxnLst/>
            <a:rect l="0" t="0" r="0" b="0"/>
            <a:pathLst>
              <a:path w="93135" h="228601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67734" y="33867"/>
                </a:lnTo>
                <a:lnTo>
                  <a:pt x="67734" y="50800"/>
                </a:lnTo>
                <a:lnTo>
                  <a:pt x="59267" y="67734"/>
                </a:lnTo>
                <a:lnTo>
                  <a:pt x="50800" y="84667"/>
                </a:lnTo>
                <a:lnTo>
                  <a:pt x="50800" y="101600"/>
                </a:lnTo>
                <a:lnTo>
                  <a:pt x="42334" y="127000"/>
                </a:lnTo>
                <a:lnTo>
                  <a:pt x="33867" y="152400"/>
                </a:lnTo>
                <a:lnTo>
                  <a:pt x="25400" y="169334"/>
                </a:lnTo>
                <a:lnTo>
                  <a:pt x="16934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2733" y="2023533"/>
            <a:ext cx="135468" cy="194735"/>
          </a:xfrm>
          <a:custGeom>
            <a:avLst/>
            <a:gdLst/>
            <a:ahLst/>
            <a:cxnLst/>
            <a:rect l="0" t="0" r="0" b="0"/>
            <a:pathLst>
              <a:path w="135468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4" y="59267"/>
                </a:lnTo>
                <a:lnTo>
                  <a:pt x="50800" y="76200"/>
                </a:lnTo>
                <a:lnTo>
                  <a:pt x="67734" y="93134"/>
                </a:lnTo>
                <a:lnTo>
                  <a:pt x="76200" y="118534"/>
                </a:lnTo>
                <a:lnTo>
                  <a:pt x="84667" y="135467"/>
                </a:lnTo>
                <a:lnTo>
                  <a:pt x="93134" y="152400"/>
                </a:lnTo>
                <a:lnTo>
                  <a:pt x="101600" y="169334"/>
                </a:lnTo>
                <a:lnTo>
                  <a:pt x="110067" y="177800"/>
                </a:lnTo>
                <a:lnTo>
                  <a:pt x="118534" y="186267"/>
                </a:lnTo>
                <a:lnTo>
                  <a:pt x="127000" y="186267"/>
                </a:lnTo>
                <a:lnTo>
                  <a:pt x="135467" y="194734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35467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63600" y="1921933"/>
            <a:ext cx="93134" cy="101601"/>
          </a:xfrm>
          <a:custGeom>
            <a:avLst/>
            <a:gdLst/>
            <a:ahLst/>
            <a:cxnLst/>
            <a:rect l="0" t="0" r="0" b="0"/>
            <a:pathLst>
              <a:path w="93134" h="1016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4"/>
                </a:lnTo>
                <a:lnTo>
                  <a:pt x="67733" y="25400"/>
                </a:lnTo>
                <a:lnTo>
                  <a:pt x="59267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42333" y="59267"/>
                </a:lnTo>
                <a:lnTo>
                  <a:pt x="33867" y="67734"/>
                </a:lnTo>
                <a:lnTo>
                  <a:pt x="33867" y="76200"/>
                </a:lnTo>
                <a:lnTo>
                  <a:pt x="25400" y="84667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67733" y="101600"/>
                </a:lnTo>
                <a:lnTo>
                  <a:pt x="84667" y="101600"/>
                </a:lnTo>
                <a:lnTo>
                  <a:pt x="84667" y="101600"/>
                </a:lnTo>
                <a:lnTo>
                  <a:pt x="93133" y="93134"/>
                </a:lnTo>
                <a:lnTo>
                  <a:pt x="93133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99067" y="2040467"/>
            <a:ext cx="33867" cy="177801"/>
          </a:xfrm>
          <a:custGeom>
            <a:avLst/>
            <a:gdLst/>
            <a:ahLst/>
            <a:cxnLst/>
            <a:rect l="0" t="0" r="0" b="0"/>
            <a:pathLst>
              <a:path w="33867" h="177801">
                <a:moveTo>
                  <a:pt x="0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33866"/>
                </a:lnTo>
                <a:lnTo>
                  <a:pt x="33866" y="42333"/>
                </a:lnTo>
                <a:lnTo>
                  <a:pt x="33866" y="50800"/>
                </a:lnTo>
                <a:lnTo>
                  <a:pt x="33866" y="67733"/>
                </a:lnTo>
                <a:lnTo>
                  <a:pt x="33866" y="84666"/>
                </a:lnTo>
                <a:lnTo>
                  <a:pt x="33866" y="110066"/>
                </a:lnTo>
                <a:lnTo>
                  <a:pt x="33866" y="127000"/>
                </a:lnTo>
                <a:lnTo>
                  <a:pt x="33866" y="143933"/>
                </a:lnTo>
                <a:lnTo>
                  <a:pt x="33866" y="152400"/>
                </a:lnTo>
                <a:lnTo>
                  <a:pt x="33866" y="169333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77800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8466" y="160866"/>
                </a:lnTo>
                <a:lnTo>
                  <a:pt x="8466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48267" y="2116667"/>
            <a:ext cx="169334" cy="42334"/>
          </a:xfrm>
          <a:custGeom>
            <a:avLst/>
            <a:gdLst/>
            <a:ahLst/>
            <a:cxnLst/>
            <a:rect l="0" t="0" r="0" b="0"/>
            <a:pathLst>
              <a:path w="169334" h="42334">
                <a:moveTo>
                  <a:pt x="8466" y="33866"/>
                </a:moveTo>
                <a:lnTo>
                  <a:pt x="8466" y="33866"/>
                </a:lnTo>
                <a:lnTo>
                  <a:pt x="8466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42333" y="42333"/>
                </a:lnTo>
                <a:lnTo>
                  <a:pt x="50800" y="33866"/>
                </a:lnTo>
                <a:lnTo>
                  <a:pt x="67733" y="33866"/>
                </a:lnTo>
                <a:lnTo>
                  <a:pt x="84666" y="25400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8466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236133" y="1989667"/>
            <a:ext cx="143935" cy="177801"/>
          </a:xfrm>
          <a:custGeom>
            <a:avLst/>
            <a:gdLst/>
            <a:ahLst/>
            <a:cxnLst/>
            <a:rect l="0" t="0" r="0" b="0"/>
            <a:pathLst>
              <a:path w="143935" h="1778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16933"/>
                </a:lnTo>
                <a:lnTo>
                  <a:pt x="76200" y="25400"/>
                </a:lnTo>
                <a:lnTo>
                  <a:pt x="84667" y="42333"/>
                </a:lnTo>
                <a:lnTo>
                  <a:pt x="93134" y="59266"/>
                </a:lnTo>
                <a:lnTo>
                  <a:pt x="93134" y="67733"/>
                </a:lnTo>
                <a:lnTo>
                  <a:pt x="93134" y="93133"/>
                </a:lnTo>
                <a:lnTo>
                  <a:pt x="84667" y="110066"/>
                </a:lnTo>
                <a:lnTo>
                  <a:pt x="84667" y="127000"/>
                </a:lnTo>
                <a:lnTo>
                  <a:pt x="76200" y="143933"/>
                </a:lnTo>
                <a:lnTo>
                  <a:pt x="59267" y="152400"/>
                </a:lnTo>
                <a:lnTo>
                  <a:pt x="50800" y="160866"/>
                </a:lnTo>
                <a:lnTo>
                  <a:pt x="42334" y="169333"/>
                </a:lnTo>
                <a:lnTo>
                  <a:pt x="33867" y="177800"/>
                </a:lnTo>
                <a:lnTo>
                  <a:pt x="25400" y="177800"/>
                </a:lnTo>
                <a:lnTo>
                  <a:pt x="16934" y="177800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8467" y="152400"/>
                </a:lnTo>
                <a:lnTo>
                  <a:pt x="16934" y="143933"/>
                </a:lnTo>
                <a:lnTo>
                  <a:pt x="25400" y="127000"/>
                </a:lnTo>
                <a:lnTo>
                  <a:pt x="33867" y="118533"/>
                </a:lnTo>
                <a:lnTo>
                  <a:pt x="42334" y="118533"/>
                </a:lnTo>
                <a:lnTo>
                  <a:pt x="59267" y="110066"/>
                </a:lnTo>
                <a:lnTo>
                  <a:pt x="76200" y="118533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0067" y="143933"/>
                </a:lnTo>
                <a:lnTo>
                  <a:pt x="127000" y="152400"/>
                </a:lnTo>
                <a:lnTo>
                  <a:pt x="135467" y="160866"/>
                </a:lnTo>
                <a:lnTo>
                  <a:pt x="135467" y="169333"/>
                </a:lnTo>
                <a:lnTo>
                  <a:pt x="143934" y="177800"/>
                </a:lnTo>
                <a:lnTo>
                  <a:pt x="143934" y="177800"/>
                </a:lnTo>
                <a:lnTo>
                  <a:pt x="143934" y="177800"/>
                </a:lnTo>
                <a:lnTo>
                  <a:pt x="143934" y="177800"/>
                </a:lnTo>
                <a:lnTo>
                  <a:pt x="143934" y="177800"/>
                </a:lnTo>
                <a:lnTo>
                  <a:pt x="143934" y="177800"/>
                </a:lnTo>
                <a:lnTo>
                  <a:pt x="143934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397000" y="1981200"/>
            <a:ext cx="152401" cy="93134"/>
          </a:xfrm>
          <a:custGeom>
            <a:avLst/>
            <a:gdLst/>
            <a:ahLst/>
            <a:cxnLst/>
            <a:rect l="0" t="0" r="0" b="0"/>
            <a:pathLst>
              <a:path w="152401" h="931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84667" y="93133"/>
                </a:lnTo>
                <a:lnTo>
                  <a:pt x="93133" y="84667"/>
                </a:lnTo>
                <a:lnTo>
                  <a:pt x="110067" y="84667"/>
                </a:lnTo>
                <a:lnTo>
                  <a:pt x="127000" y="84667"/>
                </a:lnTo>
                <a:lnTo>
                  <a:pt x="135467" y="84667"/>
                </a:lnTo>
                <a:lnTo>
                  <a:pt x="143933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81667" y="1947333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03200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42533" y="1998133"/>
            <a:ext cx="110068" cy="160868"/>
          </a:xfrm>
          <a:custGeom>
            <a:avLst/>
            <a:gdLst/>
            <a:ahLst/>
            <a:cxnLst/>
            <a:rect l="0" t="0" r="0" b="0"/>
            <a:pathLst>
              <a:path w="110068" h="160868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8467"/>
                </a:lnTo>
                <a:lnTo>
                  <a:pt x="93134" y="16934"/>
                </a:lnTo>
                <a:lnTo>
                  <a:pt x="84667" y="25400"/>
                </a:lnTo>
                <a:lnTo>
                  <a:pt x="76200" y="42334"/>
                </a:lnTo>
                <a:lnTo>
                  <a:pt x="67734" y="59267"/>
                </a:lnTo>
                <a:lnTo>
                  <a:pt x="59267" y="67734"/>
                </a:lnTo>
                <a:lnTo>
                  <a:pt x="50800" y="93134"/>
                </a:lnTo>
                <a:lnTo>
                  <a:pt x="42334" y="101600"/>
                </a:lnTo>
                <a:lnTo>
                  <a:pt x="33867" y="118534"/>
                </a:lnTo>
                <a:lnTo>
                  <a:pt x="25400" y="135467"/>
                </a:lnTo>
                <a:lnTo>
                  <a:pt x="25400" y="143934"/>
                </a:lnTo>
                <a:lnTo>
                  <a:pt x="16934" y="152400"/>
                </a:lnTo>
                <a:lnTo>
                  <a:pt x="16934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25600" y="2006600"/>
            <a:ext cx="169334" cy="177801"/>
          </a:xfrm>
          <a:custGeom>
            <a:avLst/>
            <a:gdLst/>
            <a:ahLst/>
            <a:cxnLst/>
            <a:rect l="0" t="0" r="0" b="0"/>
            <a:pathLst>
              <a:path w="169334" h="1778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42333" y="59267"/>
                </a:lnTo>
                <a:lnTo>
                  <a:pt x="50800" y="76200"/>
                </a:lnTo>
                <a:lnTo>
                  <a:pt x="67733" y="93133"/>
                </a:lnTo>
                <a:lnTo>
                  <a:pt x="84667" y="110067"/>
                </a:lnTo>
                <a:lnTo>
                  <a:pt x="101600" y="118533"/>
                </a:lnTo>
                <a:lnTo>
                  <a:pt x="118533" y="135467"/>
                </a:lnTo>
                <a:lnTo>
                  <a:pt x="135467" y="143933"/>
                </a:lnTo>
                <a:lnTo>
                  <a:pt x="143933" y="160867"/>
                </a:lnTo>
                <a:lnTo>
                  <a:pt x="160867" y="169333"/>
                </a:lnTo>
                <a:lnTo>
                  <a:pt x="160867" y="169333"/>
                </a:lnTo>
                <a:lnTo>
                  <a:pt x="169333" y="177800"/>
                </a:lnTo>
                <a:lnTo>
                  <a:pt x="1693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032000" y="20574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13000" y="1981200"/>
            <a:ext cx="110068" cy="245534"/>
          </a:xfrm>
          <a:custGeom>
            <a:avLst/>
            <a:gdLst/>
            <a:ahLst/>
            <a:cxnLst/>
            <a:rect l="0" t="0" r="0" b="0"/>
            <a:pathLst>
              <a:path w="110068" h="245534">
                <a:moveTo>
                  <a:pt x="16933" y="16933"/>
                </a:move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16933" y="118533"/>
                </a:lnTo>
                <a:lnTo>
                  <a:pt x="16933" y="118533"/>
                </a:lnTo>
                <a:lnTo>
                  <a:pt x="25400" y="127000"/>
                </a:lnTo>
                <a:lnTo>
                  <a:pt x="33867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0800" y="110067"/>
                </a:lnTo>
                <a:lnTo>
                  <a:pt x="59267" y="101600"/>
                </a:lnTo>
                <a:lnTo>
                  <a:pt x="67733" y="93133"/>
                </a:lnTo>
                <a:lnTo>
                  <a:pt x="76200" y="76200"/>
                </a:lnTo>
                <a:lnTo>
                  <a:pt x="76200" y="67733"/>
                </a:lnTo>
                <a:lnTo>
                  <a:pt x="76200" y="50800"/>
                </a:lnTo>
                <a:lnTo>
                  <a:pt x="84667" y="42333"/>
                </a:lnTo>
                <a:lnTo>
                  <a:pt x="84667" y="25400"/>
                </a:lnTo>
                <a:lnTo>
                  <a:pt x="84667" y="16933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8467"/>
                </a:lnTo>
                <a:lnTo>
                  <a:pt x="84667" y="16933"/>
                </a:lnTo>
                <a:lnTo>
                  <a:pt x="93133" y="33867"/>
                </a:lnTo>
                <a:lnTo>
                  <a:pt x="93133" y="50800"/>
                </a:lnTo>
                <a:lnTo>
                  <a:pt x="93133" y="67733"/>
                </a:lnTo>
                <a:lnTo>
                  <a:pt x="101600" y="84667"/>
                </a:lnTo>
                <a:lnTo>
                  <a:pt x="101600" y="101600"/>
                </a:lnTo>
                <a:lnTo>
                  <a:pt x="101600" y="118533"/>
                </a:lnTo>
                <a:lnTo>
                  <a:pt x="110067" y="135467"/>
                </a:lnTo>
                <a:lnTo>
                  <a:pt x="110067" y="152400"/>
                </a:lnTo>
                <a:lnTo>
                  <a:pt x="110067" y="169333"/>
                </a:lnTo>
                <a:lnTo>
                  <a:pt x="101600" y="186267"/>
                </a:lnTo>
                <a:lnTo>
                  <a:pt x="101600" y="194733"/>
                </a:lnTo>
                <a:lnTo>
                  <a:pt x="93133" y="203200"/>
                </a:lnTo>
                <a:lnTo>
                  <a:pt x="84667" y="211667"/>
                </a:lnTo>
                <a:lnTo>
                  <a:pt x="76200" y="220133"/>
                </a:lnTo>
                <a:lnTo>
                  <a:pt x="67733" y="228600"/>
                </a:lnTo>
                <a:lnTo>
                  <a:pt x="59267" y="237067"/>
                </a:lnTo>
                <a:lnTo>
                  <a:pt x="50800" y="237067"/>
                </a:lnTo>
                <a:lnTo>
                  <a:pt x="33867" y="245533"/>
                </a:lnTo>
                <a:lnTo>
                  <a:pt x="25400" y="245533"/>
                </a:lnTo>
                <a:lnTo>
                  <a:pt x="16933" y="245533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523067" y="1896533"/>
            <a:ext cx="118534" cy="101601"/>
          </a:xfrm>
          <a:custGeom>
            <a:avLst/>
            <a:gdLst/>
            <a:ahLst/>
            <a:cxnLst/>
            <a:rect l="0" t="0" r="0" b="0"/>
            <a:pathLst>
              <a:path w="118534" h="101601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59266" y="16934"/>
                </a:lnTo>
                <a:lnTo>
                  <a:pt x="67733" y="16934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50800"/>
                </a:lnTo>
                <a:lnTo>
                  <a:pt x="50800" y="59267"/>
                </a:lnTo>
                <a:lnTo>
                  <a:pt x="42333" y="67734"/>
                </a:lnTo>
                <a:lnTo>
                  <a:pt x="42333" y="76200"/>
                </a:lnTo>
                <a:lnTo>
                  <a:pt x="42333" y="84667"/>
                </a:lnTo>
                <a:lnTo>
                  <a:pt x="42333" y="93134"/>
                </a:lnTo>
                <a:lnTo>
                  <a:pt x="33866" y="93134"/>
                </a:lnTo>
                <a:lnTo>
                  <a:pt x="42333" y="93134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6" y="101600"/>
                </a:lnTo>
                <a:lnTo>
                  <a:pt x="76200" y="101600"/>
                </a:lnTo>
                <a:lnTo>
                  <a:pt x="84666" y="93134"/>
                </a:lnTo>
                <a:lnTo>
                  <a:pt x="101600" y="93134"/>
                </a:lnTo>
                <a:lnTo>
                  <a:pt x="101600" y="93134"/>
                </a:lnTo>
                <a:lnTo>
                  <a:pt x="118533" y="84667"/>
                </a:lnTo>
                <a:lnTo>
                  <a:pt x="118533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02467" y="1964267"/>
            <a:ext cx="8467" cy="169334"/>
          </a:xfrm>
          <a:custGeom>
            <a:avLst/>
            <a:gdLst/>
            <a:ahLst/>
            <a:cxnLst/>
            <a:rect l="0" t="0" r="0" b="0"/>
            <a:pathLst>
              <a:path w="8467" h="169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726267" y="20658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110066" y="0"/>
                </a:lnTo>
                <a:lnTo>
                  <a:pt x="110066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954867" y="1981200"/>
            <a:ext cx="101601" cy="93134"/>
          </a:xfrm>
          <a:custGeom>
            <a:avLst/>
            <a:gdLst/>
            <a:ahLst/>
            <a:cxnLst/>
            <a:rect l="0" t="0" r="0" b="0"/>
            <a:pathLst>
              <a:path w="101601" h="93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84667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93133"/>
                </a:lnTo>
                <a:lnTo>
                  <a:pt x="50800" y="84667"/>
                </a:lnTo>
                <a:lnTo>
                  <a:pt x="67733" y="84667"/>
                </a:lnTo>
                <a:lnTo>
                  <a:pt x="76200" y="76200"/>
                </a:lnTo>
                <a:lnTo>
                  <a:pt x="84666" y="67733"/>
                </a:lnTo>
                <a:lnTo>
                  <a:pt x="93133" y="59267"/>
                </a:lnTo>
                <a:lnTo>
                  <a:pt x="93133" y="59267"/>
                </a:lnTo>
                <a:lnTo>
                  <a:pt x="101600" y="50800"/>
                </a:lnTo>
                <a:lnTo>
                  <a:pt x="10160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31067" y="1947333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43934"/>
                </a:lnTo>
                <a:lnTo>
                  <a:pt x="8466" y="160867"/>
                </a:lnTo>
                <a:lnTo>
                  <a:pt x="16933" y="177800"/>
                </a:lnTo>
                <a:lnTo>
                  <a:pt x="16933" y="194734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141133" y="1998133"/>
            <a:ext cx="76201" cy="110068"/>
          </a:xfrm>
          <a:custGeom>
            <a:avLst/>
            <a:gdLst/>
            <a:ahLst/>
            <a:cxnLst/>
            <a:rect l="0" t="0" r="0" b="0"/>
            <a:pathLst>
              <a:path w="76201" h="110068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16934" y="84667"/>
                </a:lnTo>
                <a:lnTo>
                  <a:pt x="16934" y="93134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7" y="101600"/>
                </a:lnTo>
                <a:lnTo>
                  <a:pt x="67734" y="101600"/>
                </a:lnTo>
                <a:lnTo>
                  <a:pt x="67734" y="101600"/>
                </a:lnTo>
                <a:lnTo>
                  <a:pt x="76200" y="93134"/>
                </a:lnTo>
                <a:lnTo>
                  <a:pt x="76200" y="93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81867" y="1989667"/>
            <a:ext cx="143934" cy="296334"/>
          </a:xfrm>
          <a:custGeom>
            <a:avLst/>
            <a:gdLst/>
            <a:ahLst/>
            <a:cxnLst/>
            <a:rect l="0" t="0" r="0" b="0"/>
            <a:pathLst>
              <a:path w="143934" h="296334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8466"/>
                </a:lnTo>
                <a:lnTo>
                  <a:pt x="135466" y="16933"/>
                </a:lnTo>
                <a:lnTo>
                  <a:pt x="135466" y="25400"/>
                </a:lnTo>
                <a:lnTo>
                  <a:pt x="135466" y="42333"/>
                </a:lnTo>
                <a:lnTo>
                  <a:pt x="135466" y="59266"/>
                </a:lnTo>
                <a:lnTo>
                  <a:pt x="143933" y="76200"/>
                </a:lnTo>
                <a:lnTo>
                  <a:pt x="143933" y="93133"/>
                </a:lnTo>
                <a:lnTo>
                  <a:pt x="143933" y="110066"/>
                </a:lnTo>
                <a:lnTo>
                  <a:pt x="143933" y="135466"/>
                </a:lnTo>
                <a:lnTo>
                  <a:pt x="143933" y="160866"/>
                </a:lnTo>
                <a:lnTo>
                  <a:pt x="143933" y="177800"/>
                </a:lnTo>
                <a:lnTo>
                  <a:pt x="143933" y="203200"/>
                </a:lnTo>
                <a:lnTo>
                  <a:pt x="135466" y="220133"/>
                </a:lnTo>
                <a:lnTo>
                  <a:pt x="127000" y="237066"/>
                </a:lnTo>
                <a:lnTo>
                  <a:pt x="118533" y="254000"/>
                </a:lnTo>
                <a:lnTo>
                  <a:pt x="101600" y="262466"/>
                </a:lnTo>
                <a:lnTo>
                  <a:pt x="93133" y="279400"/>
                </a:lnTo>
                <a:lnTo>
                  <a:pt x="76200" y="287866"/>
                </a:lnTo>
                <a:lnTo>
                  <a:pt x="59266" y="287866"/>
                </a:lnTo>
                <a:lnTo>
                  <a:pt x="42333" y="296333"/>
                </a:lnTo>
                <a:lnTo>
                  <a:pt x="25400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488267" y="2006600"/>
            <a:ext cx="118534" cy="1"/>
          </a:xfrm>
          <a:custGeom>
            <a:avLst/>
            <a:gdLst/>
            <a:ahLst/>
            <a:cxnLst/>
            <a:rect l="0" t="0" r="0" b="0"/>
            <a:pathLst>
              <a:path w="1185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471333" y="20828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784600" y="20235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937000" y="1930400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33867" y="8467"/>
                </a:moveTo>
                <a:lnTo>
                  <a:pt x="42333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16933"/>
                </a:lnTo>
                <a:lnTo>
                  <a:pt x="118533" y="25400"/>
                </a:lnTo>
                <a:lnTo>
                  <a:pt x="127000" y="33867"/>
                </a:lnTo>
                <a:lnTo>
                  <a:pt x="127000" y="42333"/>
                </a:lnTo>
                <a:lnTo>
                  <a:pt x="127000" y="50800"/>
                </a:lnTo>
                <a:lnTo>
                  <a:pt x="118533" y="67733"/>
                </a:lnTo>
                <a:lnTo>
                  <a:pt x="110067" y="76200"/>
                </a:lnTo>
                <a:lnTo>
                  <a:pt x="93133" y="93133"/>
                </a:lnTo>
                <a:lnTo>
                  <a:pt x="76200" y="101600"/>
                </a:lnTo>
                <a:lnTo>
                  <a:pt x="67733" y="118533"/>
                </a:lnTo>
                <a:lnTo>
                  <a:pt x="50800" y="127000"/>
                </a:lnTo>
                <a:lnTo>
                  <a:pt x="33867" y="135467"/>
                </a:lnTo>
                <a:lnTo>
                  <a:pt x="25400" y="143933"/>
                </a:lnTo>
                <a:lnTo>
                  <a:pt x="16933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77800"/>
                </a:lnTo>
                <a:lnTo>
                  <a:pt x="16933" y="186267"/>
                </a:lnTo>
                <a:lnTo>
                  <a:pt x="25400" y="186267"/>
                </a:lnTo>
                <a:lnTo>
                  <a:pt x="42333" y="194733"/>
                </a:lnTo>
                <a:lnTo>
                  <a:pt x="50800" y="194733"/>
                </a:lnTo>
                <a:lnTo>
                  <a:pt x="67733" y="194733"/>
                </a:lnTo>
                <a:lnTo>
                  <a:pt x="93133" y="203200"/>
                </a:lnTo>
                <a:lnTo>
                  <a:pt x="110067" y="203200"/>
                </a:lnTo>
                <a:lnTo>
                  <a:pt x="127000" y="194733"/>
                </a:lnTo>
                <a:lnTo>
                  <a:pt x="143933" y="194733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77800" y="186267"/>
                </a:lnTo>
                <a:lnTo>
                  <a:pt x="1778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097867" y="1955800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160866" y="33867"/>
                </a:moveTo>
                <a:lnTo>
                  <a:pt x="160866" y="25400"/>
                </a:lnTo>
                <a:lnTo>
                  <a:pt x="160866" y="25400"/>
                </a:lnTo>
                <a:lnTo>
                  <a:pt x="160866" y="16933"/>
                </a:lnTo>
                <a:lnTo>
                  <a:pt x="160866" y="16933"/>
                </a:lnTo>
                <a:lnTo>
                  <a:pt x="152400" y="8467"/>
                </a:lnTo>
                <a:lnTo>
                  <a:pt x="152400" y="8467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76200" y="0"/>
                </a:lnTo>
                <a:lnTo>
                  <a:pt x="59266" y="0"/>
                </a:lnTo>
                <a:lnTo>
                  <a:pt x="42333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25400"/>
                </a:lnTo>
                <a:lnTo>
                  <a:pt x="8466" y="33867"/>
                </a:lnTo>
                <a:lnTo>
                  <a:pt x="16933" y="42333"/>
                </a:lnTo>
                <a:lnTo>
                  <a:pt x="25400" y="59267"/>
                </a:lnTo>
                <a:lnTo>
                  <a:pt x="42333" y="67733"/>
                </a:lnTo>
                <a:lnTo>
                  <a:pt x="59266" y="76200"/>
                </a:lnTo>
                <a:lnTo>
                  <a:pt x="67733" y="93133"/>
                </a:lnTo>
                <a:lnTo>
                  <a:pt x="93133" y="101600"/>
                </a:lnTo>
                <a:lnTo>
                  <a:pt x="101600" y="118533"/>
                </a:lnTo>
                <a:lnTo>
                  <a:pt x="118533" y="135467"/>
                </a:lnTo>
                <a:lnTo>
                  <a:pt x="127000" y="143933"/>
                </a:lnTo>
                <a:lnTo>
                  <a:pt x="135466" y="160867"/>
                </a:lnTo>
                <a:lnTo>
                  <a:pt x="135466" y="169333"/>
                </a:lnTo>
                <a:lnTo>
                  <a:pt x="135466" y="177800"/>
                </a:lnTo>
                <a:lnTo>
                  <a:pt x="135466" y="186267"/>
                </a:lnTo>
                <a:lnTo>
                  <a:pt x="127000" y="194733"/>
                </a:lnTo>
                <a:lnTo>
                  <a:pt x="127000" y="194733"/>
                </a:lnTo>
                <a:lnTo>
                  <a:pt x="110066" y="203200"/>
                </a:lnTo>
                <a:lnTo>
                  <a:pt x="101600" y="203200"/>
                </a:lnTo>
                <a:lnTo>
                  <a:pt x="93133" y="203200"/>
                </a:lnTo>
                <a:lnTo>
                  <a:pt x="76200" y="203200"/>
                </a:lnTo>
                <a:lnTo>
                  <a:pt x="67733" y="203200"/>
                </a:lnTo>
                <a:lnTo>
                  <a:pt x="67733" y="194733"/>
                </a:lnTo>
                <a:lnTo>
                  <a:pt x="59266" y="186267"/>
                </a:lnTo>
                <a:lnTo>
                  <a:pt x="59266" y="169333"/>
                </a:lnTo>
                <a:lnTo>
                  <a:pt x="67733" y="160867"/>
                </a:lnTo>
                <a:lnTo>
                  <a:pt x="67733" y="143933"/>
                </a:lnTo>
                <a:lnTo>
                  <a:pt x="76200" y="127000"/>
                </a:lnTo>
                <a:lnTo>
                  <a:pt x="93133" y="110067"/>
                </a:lnTo>
                <a:lnTo>
                  <a:pt x="101600" y="101600"/>
                </a:lnTo>
                <a:lnTo>
                  <a:pt x="110066" y="84667"/>
                </a:lnTo>
                <a:lnTo>
                  <a:pt x="127000" y="67733"/>
                </a:lnTo>
                <a:lnTo>
                  <a:pt x="143933" y="59267"/>
                </a:lnTo>
                <a:lnTo>
                  <a:pt x="160866" y="50800"/>
                </a:lnTo>
                <a:lnTo>
                  <a:pt x="160866" y="50800"/>
                </a:lnTo>
                <a:lnTo>
                  <a:pt x="177800" y="42333"/>
                </a:lnTo>
                <a:lnTo>
                  <a:pt x="17780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89467" y="2480733"/>
            <a:ext cx="177801" cy="143935"/>
          </a:xfrm>
          <a:custGeom>
            <a:avLst/>
            <a:gdLst/>
            <a:ahLst/>
            <a:cxnLst/>
            <a:rect l="0" t="0" r="0" b="0"/>
            <a:pathLst>
              <a:path w="177801" h="143935">
                <a:moveTo>
                  <a:pt x="127000" y="8467"/>
                </a:move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6" y="16934"/>
                </a:lnTo>
                <a:lnTo>
                  <a:pt x="110066" y="25400"/>
                </a:lnTo>
                <a:lnTo>
                  <a:pt x="101600" y="33867"/>
                </a:lnTo>
                <a:lnTo>
                  <a:pt x="84666" y="50800"/>
                </a:lnTo>
                <a:lnTo>
                  <a:pt x="67733" y="59267"/>
                </a:lnTo>
                <a:lnTo>
                  <a:pt x="59266" y="67734"/>
                </a:lnTo>
                <a:lnTo>
                  <a:pt x="50800" y="84667"/>
                </a:lnTo>
                <a:lnTo>
                  <a:pt x="33866" y="93134"/>
                </a:lnTo>
                <a:lnTo>
                  <a:pt x="25400" y="101600"/>
                </a:lnTo>
                <a:lnTo>
                  <a:pt x="16933" y="110067"/>
                </a:lnTo>
                <a:lnTo>
                  <a:pt x="16933" y="118534"/>
                </a:lnTo>
                <a:lnTo>
                  <a:pt x="8466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8466" y="143934"/>
                </a:lnTo>
                <a:lnTo>
                  <a:pt x="16933" y="143934"/>
                </a:lnTo>
                <a:lnTo>
                  <a:pt x="25400" y="143934"/>
                </a:lnTo>
                <a:lnTo>
                  <a:pt x="50800" y="143934"/>
                </a:lnTo>
                <a:lnTo>
                  <a:pt x="67733" y="143934"/>
                </a:lnTo>
                <a:lnTo>
                  <a:pt x="84666" y="135467"/>
                </a:lnTo>
                <a:lnTo>
                  <a:pt x="101600" y="135467"/>
                </a:lnTo>
                <a:lnTo>
                  <a:pt x="110066" y="135467"/>
                </a:lnTo>
                <a:lnTo>
                  <a:pt x="127000" y="135467"/>
                </a:lnTo>
                <a:lnTo>
                  <a:pt x="143933" y="135467"/>
                </a:lnTo>
                <a:lnTo>
                  <a:pt x="152400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24933" y="2506133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16934" y="211667"/>
                </a:lnTo>
                <a:lnTo>
                  <a:pt x="16934" y="220134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45067" y="2429933"/>
            <a:ext cx="127001" cy="397935"/>
          </a:xfrm>
          <a:custGeom>
            <a:avLst/>
            <a:gdLst/>
            <a:ahLst/>
            <a:cxnLst/>
            <a:rect l="0" t="0" r="0" b="0"/>
            <a:pathLst>
              <a:path w="127001" h="397935">
                <a:moveTo>
                  <a:pt x="59266" y="0"/>
                </a:moveTo>
                <a:lnTo>
                  <a:pt x="59266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16933" y="84667"/>
                </a:lnTo>
                <a:lnTo>
                  <a:pt x="8466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8466" y="270934"/>
                </a:lnTo>
                <a:lnTo>
                  <a:pt x="16933" y="287867"/>
                </a:lnTo>
                <a:lnTo>
                  <a:pt x="25400" y="304800"/>
                </a:lnTo>
                <a:lnTo>
                  <a:pt x="33866" y="321734"/>
                </a:lnTo>
                <a:lnTo>
                  <a:pt x="42333" y="338667"/>
                </a:lnTo>
                <a:lnTo>
                  <a:pt x="59266" y="355600"/>
                </a:lnTo>
                <a:lnTo>
                  <a:pt x="67733" y="372534"/>
                </a:lnTo>
                <a:lnTo>
                  <a:pt x="76200" y="381000"/>
                </a:lnTo>
                <a:lnTo>
                  <a:pt x="93133" y="389467"/>
                </a:lnTo>
                <a:lnTo>
                  <a:pt x="101600" y="397934"/>
                </a:lnTo>
                <a:lnTo>
                  <a:pt x="110066" y="397934"/>
                </a:lnTo>
                <a:lnTo>
                  <a:pt x="118533" y="397934"/>
                </a:lnTo>
                <a:lnTo>
                  <a:pt x="118533" y="397934"/>
                </a:lnTo>
                <a:lnTo>
                  <a:pt x="127000" y="389467"/>
                </a:lnTo>
                <a:lnTo>
                  <a:pt x="127000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97467" y="2548467"/>
            <a:ext cx="127001" cy="237067"/>
          </a:xfrm>
          <a:custGeom>
            <a:avLst/>
            <a:gdLst/>
            <a:ahLst/>
            <a:cxnLst/>
            <a:rect l="0" t="0" r="0" b="0"/>
            <a:pathLst>
              <a:path w="127001" h="237067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0066" y="16933"/>
                </a:lnTo>
                <a:lnTo>
                  <a:pt x="101600" y="25400"/>
                </a:lnTo>
                <a:lnTo>
                  <a:pt x="93133" y="42333"/>
                </a:lnTo>
                <a:lnTo>
                  <a:pt x="84666" y="59266"/>
                </a:lnTo>
                <a:lnTo>
                  <a:pt x="76200" y="76200"/>
                </a:lnTo>
                <a:lnTo>
                  <a:pt x="59266" y="101600"/>
                </a:lnTo>
                <a:lnTo>
                  <a:pt x="50800" y="127000"/>
                </a:lnTo>
                <a:lnTo>
                  <a:pt x="42333" y="152400"/>
                </a:lnTo>
                <a:lnTo>
                  <a:pt x="33866" y="169333"/>
                </a:lnTo>
                <a:lnTo>
                  <a:pt x="25400" y="186266"/>
                </a:lnTo>
                <a:lnTo>
                  <a:pt x="16933" y="203200"/>
                </a:lnTo>
                <a:lnTo>
                  <a:pt x="8466" y="220133"/>
                </a:lnTo>
                <a:lnTo>
                  <a:pt x="8466" y="228600"/>
                </a:lnTo>
                <a:lnTo>
                  <a:pt x="0" y="228600"/>
                </a:lnTo>
                <a:lnTo>
                  <a:pt x="0" y="237066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89000" y="2565400"/>
            <a:ext cx="135468" cy="169334"/>
          </a:xfrm>
          <a:custGeom>
            <a:avLst/>
            <a:gdLst/>
            <a:ahLst/>
            <a:cxnLst/>
            <a:rect l="0" t="0" r="0" b="0"/>
            <a:pathLst>
              <a:path w="135468" h="1693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50800" y="67733"/>
                </a:lnTo>
                <a:lnTo>
                  <a:pt x="59267" y="84667"/>
                </a:lnTo>
                <a:lnTo>
                  <a:pt x="67733" y="101600"/>
                </a:lnTo>
                <a:lnTo>
                  <a:pt x="84667" y="110067"/>
                </a:lnTo>
                <a:lnTo>
                  <a:pt x="93133" y="127000"/>
                </a:lnTo>
                <a:lnTo>
                  <a:pt x="101600" y="135467"/>
                </a:lnTo>
                <a:lnTo>
                  <a:pt x="110067" y="143933"/>
                </a:lnTo>
                <a:lnTo>
                  <a:pt x="118533" y="152400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35467" y="169333"/>
                </a:lnTo>
                <a:lnTo>
                  <a:pt x="135467" y="169333"/>
                </a:lnTo>
                <a:lnTo>
                  <a:pt x="135467" y="160867"/>
                </a:lnTo>
                <a:lnTo>
                  <a:pt x="1354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100667" y="2438400"/>
            <a:ext cx="169334" cy="152401"/>
          </a:xfrm>
          <a:custGeom>
            <a:avLst/>
            <a:gdLst/>
            <a:ahLst/>
            <a:cxnLst/>
            <a:rect l="0" t="0" r="0" b="0"/>
            <a:pathLst>
              <a:path w="169334" h="1524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18533" y="59267"/>
                </a:lnTo>
                <a:lnTo>
                  <a:pt x="118533" y="67733"/>
                </a:lnTo>
                <a:lnTo>
                  <a:pt x="110066" y="84667"/>
                </a:lnTo>
                <a:lnTo>
                  <a:pt x="110066" y="101600"/>
                </a:lnTo>
                <a:lnTo>
                  <a:pt x="101600" y="110067"/>
                </a:lnTo>
                <a:lnTo>
                  <a:pt x="93133" y="118533"/>
                </a:lnTo>
                <a:lnTo>
                  <a:pt x="76200" y="127000"/>
                </a:lnTo>
                <a:lnTo>
                  <a:pt x="67733" y="135467"/>
                </a:lnTo>
                <a:lnTo>
                  <a:pt x="50800" y="135467"/>
                </a:lnTo>
                <a:lnTo>
                  <a:pt x="42333" y="135467"/>
                </a:lnTo>
                <a:lnTo>
                  <a:pt x="33866" y="135467"/>
                </a:lnTo>
                <a:lnTo>
                  <a:pt x="25400" y="135467"/>
                </a:lnTo>
                <a:lnTo>
                  <a:pt x="16933" y="127000"/>
                </a:lnTo>
                <a:lnTo>
                  <a:pt x="16933" y="118533"/>
                </a:lnTo>
                <a:lnTo>
                  <a:pt x="16933" y="110067"/>
                </a:lnTo>
                <a:lnTo>
                  <a:pt x="25400" y="110067"/>
                </a:lnTo>
                <a:lnTo>
                  <a:pt x="25400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67733" y="101600"/>
                </a:lnTo>
                <a:lnTo>
                  <a:pt x="84666" y="101600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27000" y="118533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60866" y="143933"/>
                </a:lnTo>
                <a:lnTo>
                  <a:pt x="160866" y="143933"/>
                </a:lnTo>
                <a:lnTo>
                  <a:pt x="169333" y="152400"/>
                </a:lnTo>
                <a:lnTo>
                  <a:pt x="1693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295400" y="2590800"/>
            <a:ext cx="33868" cy="160868"/>
          </a:xfrm>
          <a:custGeom>
            <a:avLst/>
            <a:gdLst/>
            <a:ahLst/>
            <a:cxnLst/>
            <a:rect l="0" t="0" r="0" b="0"/>
            <a:pathLst>
              <a:path w="33868" h="1608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33867" y="59267"/>
                </a:lnTo>
                <a:lnTo>
                  <a:pt x="33867" y="84667"/>
                </a:lnTo>
                <a:lnTo>
                  <a:pt x="33867" y="93133"/>
                </a:lnTo>
                <a:lnTo>
                  <a:pt x="33867" y="110067"/>
                </a:lnTo>
                <a:lnTo>
                  <a:pt x="33867" y="127000"/>
                </a:lnTo>
                <a:lnTo>
                  <a:pt x="25400" y="135467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52400"/>
                </a:lnTo>
                <a:lnTo>
                  <a:pt x="169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219200" y="2667000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498600" y="2531533"/>
            <a:ext cx="135468" cy="194735"/>
          </a:xfrm>
          <a:custGeom>
            <a:avLst/>
            <a:gdLst/>
            <a:ahLst/>
            <a:cxnLst/>
            <a:rect l="0" t="0" r="0" b="0"/>
            <a:pathLst>
              <a:path w="135468" h="194735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77800"/>
                </a:lnTo>
                <a:lnTo>
                  <a:pt x="16933" y="186267"/>
                </a:lnTo>
                <a:lnTo>
                  <a:pt x="25400" y="194734"/>
                </a:lnTo>
                <a:lnTo>
                  <a:pt x="42333" y="194734"/>
                </a:lnTo>
                <a:lnTo>
                  <a:pt x="50800" y="194734"/>
                </a:lnTo>
                <a:lnTo>
                  <a:pt x="67733" y="194734"/>
                </a:lnTo>
                <a:lnTo>
                  <a:pt x="84667" y="194734"/>
                </a:lnTo>
                <a:lnTo>
                  <a:pt x="93133" y="186267"/>
                </a:lnTo>
                <a:lnTo>
                  <a:pt x="110067" y="177800"/>
                </a:lnTo>
                <a:lnTo>
                  <a:pt x="118533" y="169334"/>
                </a:lnTo>
                <a:lnTo>
                  <a:pt x="127000" y="152400"/>
                </a:lnTo>
                <a:lnTo>
                  <a:pt x="135467" y="143934"/>
                </a:lnTo>
                <a:lnTo>
                  <a:pt x="135467" y="127000"/>
                </a:lnTo>
                <a:lnTo>
                  <a:pt x="135467" y="110067"/>
                </a:lnTo>
                <a:lnTo>
                  <a:pt x="135467" y="101600"/>
                </a:lnTo>
                <a:lnTo>
                  <a:pt x="135467" y="93134"/>
                </a:lnTo>
                <a:lnTo>
                  <a:pt x="127000" y="84667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0067" y="76200"/>
                </a:lnTo>
                <a:lnTo>
                  <a:pt x="93133" y="84667"/>
                </a:lnTo>
                <a:lnTo>
                  <a:pt x="84667" y="93134"/>
                </a:lnTo>
                <a:lnTo>
                  <a:pt x="76200" y="110067"/>
                </a:lnTo>
                <a:lnTo>
                  <a:pt x="59267" y="118534"/>
                </a:lnTo>
                <a:lnTo>
                  <a:pt x="50800" y="135467"/>
                </a:lnTo>
                <a:lnTo>
                  <a:pt x="50800" y="152400"/>
                </a:lnTo>
                <a:lnTo>
                  <a:pt x="42333" y="169334"/>
                </a:lnTo>
                <a:lnTo>
                  <a:pt x="42333" y="177800"/>
                </a:lnTo>
                <a:lnTo>
                  <a:pt x="42333" y="186267"/>
                </a:lnTo>
                <a:lnTo>
                  <a:pt x="50800" y="194734"/>
                </a:lnTo>
                <a:lnTo>
                  <a:pt x="50800" y="194734"/>
                </a:lnTo>
                <a:lnTo>
                  <a:pt x="67733" y="194734"/>
                </a:lnTo>
                <a:lnTo>
                  <a:pt x="67733" y="194734"/>
                </a:lnTo>
                <a:lnTo>
                  <a:pt x="76200" y="194734"/>
                </a:lnTo>
                <a:lnTo>
                  <a:pt x="762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718733" y="2556933"/>
            <a:ext cx="67735" cy="177801"/>
          </a:xfrm>
          <a:custGeom>
            <a:avLst/>
            <a:gdLst/>
            <a:ahLst/>
            <a:cxnLst/>
            <a:rect l="0" t="0" r="0" b="0"/>
            <a:pathLst>
              <a:path w="67735" h="177801">
                <a:moveTo>
                  <a:pt x="67734" y="0"/>
                </a:move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8467"/>
                </a:lnTo>
                <a:lnTo>
                  <a:pt x="59267" y="16934"/>
                </a:lnTo>
                <a:lnTo>
                  <a:pt x="59267" y="25400"/>
                </a:lnTo>
                <a:lnTo>
                  <a:pt x="50800" y="42334"/>
                </a:lnTo>
                <a:lnTo>
                  <a:pt x="50800" y="59267"/>
                </a:lnTo>
                <a:lnTo>
                  <a:pt x="42334" y="84667"/>
                </a:lnTo>
                <a:lnTo>
                  <a:pt x="33867" y="101600"/>
                </a:lnTo>
                <a:lnTo>
                  <a:pt x="25400" y="127000"/>
                </a:lnTo>
                <a:lnTo>
                  <a:pt x="16934" y="143934"/>
                </a:lnTo>
                <a:lnTo>
                  <a:pt x="8467" y="152400"/>
                </a:lnTo>
                <a:lnTo>
                  <a:pt x="8467" y="169334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710267" y="2556933"/>
            <a:ext cx="127001" cy="143935"/>
          </a:xfrm>
          <a:custGeom>
            <a:avLst/>
            <a:gdLst/>
            <a:ahLst/>
            <a:cxnLst/>
            <a:rect l="0" t="0" r="0" b="0"/>
            <a:pathLst>
              <a:path w="127001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16933" y="42334"/>
                </a:lnTo>
                <a:lnTo>
                  <a:pt x="25400" y="59267"/>
                </a:lnTo>
                <a:lnTo>
                  <a:pt x="33866" y="76200"/>
                </a:lnTo>
                <a:lnTo>
                  <a:pt x="42333" y="84667"/>
                </a:lnTo>
                <a:lnTo>
                  <a:pt x="50800" y="101600"/>
                </a:lnTo>
                <a:lnTo>
                  <a:pt x="59266" y="110067"/>
                </a:lnTo>
                <a:lnTo>
                  <a:pt x="76200" y="118534"/>
                </a:lnTo>
                <a:lnTo>
                  <a:pt x="84666" y="127000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27000" y="143934"/>
                </a:lnTo>
                <a:lnTo>
                  <a:pt x="127000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964267" y="2514600"/>
            <a:ext cx="8467" cy="169334"/>
          </a:xfrm>
          <a:custGeom>
            <a:avLst/>
            <a:gdLst/>
            <a:ahLst/>
            <a:cxnLst/>
            <a:rect l="0" t="0" r="0" b="0"/>
            <a:pathLst>
              <a:path w="8467" h="1693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888067" y="2616200"/>
            <a:ext cx="186267" cy="8468"/>
          </a:xfrm>
          <a:custGeom>
            <a:avLst/>
            <a:gdLst/>
            <a:ahLst/>
            <a:cxnLst/>
            <a:rect l="0" t="0" r="0" b="0"/>
            <a:pathLst>
              <a:path w="1862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048933" y="2751667"/>
            <a:ext cx="567268" cy="25401"/>
          </a:xfrm>
          <a:custGeom>
            <a:avLst/>
            <a:gdLst/>
            <a:ahLst/>
            <a:cxnLst/>
            <a:rect l="0" t="0" r="0" b="0"/>
            <a:pathLst>
              <a:path w="5672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43934" y="8466"/>
                </a:lnTo>
                <a:lnTo>
                  <a:pt x="169334" y="8466"/>
                </a:lnTo>
                <a:lnTo>
                  <a:pt x="194734" y="8466"/>
                </a:lnTo>
                <a:lnTo>
                  <a:pt x="220134" y="16933"/>
                </a:lnTo>
                <a:lnTo>
                  <a:pt x="245534" y="16933"/>
                </a:lnTo>
                <a:lnTo>
                  <a:pt x="270934" y="16933"/>
                </a:lnTo>
                <a:lnTo>
                  <a:pt x="304800" y="16933"/>
                </a:lnTo>
                <a:lnTo>
                  <a:pt x="330200" y="16933"/>
                </a:lnTo>
                <a:lnTo>
                  <a:pt x="355600" y="16933"/>
                </a:lnTo>
                <a:lnTo>
                  <a:pt x="381000" y="16933"/>
                </a:lnTo>
                <a:lnTo>
                  <a:pt x="406400" y="25400"/>
                </a:lnTo>
                <a:lnTo>
                  <a:pt x="431800" y="25400"/>
                </a:lnTo>
                <a:lnTo>
                  <a:pt x="457200" y="25400"/>
                </a:lnTo>
                <a:lnTo>
                  <a:pt x="474134" y="25400"/>
                </a:lnTo>
                <a:lnTo>
                  <a:pt x="499534" y="25400"/>
                </a:lnTo>
                <a:lnTo>
                  <a:pt x="516467" y="25400"/>
                </a:lnTo>
                <a:lnTo>
                  <a:pt x="541867" y="25400"/>
                </a:lnTo>
                <a:lnTo>
                  <a:pt x="550334" y="16933"/>
                </a:lnTo>
                <a:lnTo>
                  <a:pt x="550334" y="16933"/>
                </a:lnTo>
                <a:lnTo>
                  <a:pt x="567267" y="16933"/>
                </a:lnTo>
                <a:lnTo>
                  <a:pt x="5672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590800" y="2353733"/>
            <a:ext cx="220134" cy="524935"/>
          </a:xfrm>
          <a:custGeom>
            <a:avLst/>
            <a:gdLst/>
            <a:ahLst/>
            <a:cxnLst/>
            <a:rect l="0" t="0" r="0" b="0"/>
            <a:pathLst>
              <a:path w="220134" h="5249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50800" y="25400"/>
                </a:lnTo>
                <a:lnTo>
                  <a:pt x="76200" y="33867"/>
                </a:lnTo>
                <a:lnTo>
                  <a:pt x="93133" y="59267"/>
                </a:lnTo>
                <a:lnTo>
                  <a:pt x="110067" y="76200"/>
                </a:lnTo>
                <a:lnTo>
                  <a:pt x="127000" y="101600"/>
                </a:lnTo>
                <a:lnTo>
                  <a:pt x="152400" y="127000"/>
                </a:lnTo>
                <a:lnTo>
                  <a:pt x="169333" y="152400"/>
                </a:lnTo>
                <a:lnTo>
                  <a:pt x="194733" y="177800"/>
                </a:lnTo>
                <a:lnTo>
                  <a:pt x="211667" y="211667"/>
                </a:lnTo>
                <a:lnTo>
                  <a:pt x="220133" y="237067"/>
                </a:lnTo>
                <a:lnTo>
                  <a:pt x="220133" y="270934"/>
                </a:lnTo>
                <a:lnTo>
                  <a:pt x="220133" y="296334"/>
                </a:lnTo>
                <a:lnTo>
                  <a:pt x="220133" y="330200"/>
                </a:lnTo>
                <a:lnTo>
                  <a:pt x="220133" y="364067"/>
                </a:lnTo>
                <a:lnTo>
                  <a:pt x="203200" y="389467"/>
                </a:lnTo>
                <a:lnTo>
                  <a:pt x="194733" y="423334"/>
                </a:lnTo>
                <a:lnTo>
                  <a:pt x="169333" y="457200"/>
                </a:lnTo>
                <a:lnTo>
                  <a:pt x="143933" y="491067"/>
                </a:lnTo>
                <a:lnTo>
                  <a:pt x="143933" y="491067"/>
                </a:lnTo>
                <a:lnTo>
                  <a:pt x="118533" y="524934"/>
                </a:lnTo>
                <a:lnTo>
                  <a:pt x="118533" y="524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921000" y="2616200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  <a:lnTo>
                  <a:pt x="211667" y="8467"/>
                </a:lnTo>
                <a:lnTo>
                  <a:pt x="2116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327400" y="2328333"/>
            <a:ext cx="152401" cy="457201"/>
          </a:xfrm>
          <a:custGeom>
            <a:avLst/>
            <a:gdLst/>
            <a:ahLst/>
            <a:cxnLst/>
            <a:rect l="0" t="0" r="0" b="0"/>
            <a:pathLst>
              <a:path w="152401" h="4572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16934"/>
                </a:lnTo>
                <a:lnTo>
                  <a:pt x="118533" y="25400"/>
                </a:lnTo>
                <a:lnTo>
                  <a:pt x="101600" y="33867"/>
                </a:lnTo>
                <a:lnTo>
                  <a:pt x="93133" y="42334"/>
                </a:lnTo>
                <a:lnTo>
                  <a:pt x="84667" y="59267"/>
                </a:lnTo>
                <a:lnTo>
                  <a:pt x="67733" y="76200"/>
                </a:lnTo>
                <a:lnTo>
                  <a:pt x="59267" y="93134"/>
                </a:lnTo>
                <a:lnTo>
                  <a:pt x="50800" y="110067"/>
                </a:lnTo>
                <a:lnTo>
                  <a:pt x="42333" y="135467"/>
                </a:lnTo>
                <a:lnTo>
                  <a:pt x="25400" y="160867"/>
                </a:lnTo>
                <a:lnTo>
                  <a:pt x="16933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0200"/>
                </a:lnTo>
                <a:lnTo>
                  <a:pt x="8467" y="355600"/>
                </a:lnTo>
                <a:lnTo>
                  <a:pt x="16933" y="372534"/>
                </a:lnTo>
                <a:lnTo>
                  <a:pt x="25400" y="389467"/>
                </a:lnTo>
                <a:lnTo>
                  <a:pt x="33867" y="406400"/>
                </a:lnTo>
                <a:lnTo>
                  <a:pt x="42333" y="414867"/>
                </a:lnTo>
                <a:lnTo>
                  <a:pt x="50800" y="431800"/>
                </a:lnTo>
                <a:lnTo>
                  <a:pt x="59267" y="440267"/>
                </a:lnTo>
                <a:lnTo>
                  <a:pt x="76200" y="448734"/>
                </a:lnTo>
                <a:lnTo>
                  <a:pt x="84667" y="457200"/>
                </a:lnTo>
                <a:lnTo>
                  <a:pt x="93133" y="457200"/>
                </a:lnTo>
                <a:lnTo>
                  <a:pt x="93133" y="457200"/>
                </a:lnTo>
                <a:lnTo>
                  <a:pt x="101600" y="457200"/>
                </a:lnTo>
                <a:lnTo>
                  <a:pt x="10160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539067" y="2506133"/>
            <a:ext cx="152401" cy="482601"/>
          </a:xfrm>
          <a:custGeom>
            <a:avLst/>
            <a:gdLst/>
            <a:ahLst/>
            <a:cxnLst/>
            <a:rect l="0" t="0" r="0" b="0"/>
            <a:pathLst>
              <a:path w="152401" h="482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0" y="42334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77800"/>
                </a:lnTo>
                <a:lnTo>
                  <a:pt x="8466" y="186267"/>
                </a:lnTo>
                <a:lnTo>
                  <a:pt x="16933" y="194734"/>
                </a:lnTo>
                <a:lnTo>
                  <a:pt x="25400" y="203200"/>
                </a:lnTo>
                <a:lnTo>
                  <a:pt x="33866" y="211667"/>
                </a:lnTo>
                <a:lnTo>
                  <a:pt x="42333" y="203200"/>
                </a:lnTo>
                <a:lnTo>
                  <a:pt x="50800" y="203200"/>
                </a:lnTo>
                <a:lnTo>
                  <a:pt x="59266" y="203200"/>
                </a:lnTo>
                <a:lnTo>
                  <a:pt x="76200" y="194734"/>
                </a:lnTo>
                <a:lnTo>
                  <a:pt x="84666" y="186267"/>
                </a:lnTo>
                <a:lnTo>
                  <a:pt x="93133" y="169334"/>
                </a:lnTo>
                <a:lnTo>
                  <a:pt x="101600" y="152400"/>
                </a:lnTo>
                <a:lnTo>
                  <a:pt x="110066" y="135467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18533" y="67734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8533" y="67734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18534"/>
                </a:lnTo>
                <a:lnTo>
                  <a:pt x="135466" y="135467"/>
                </a:lnTo>
                <a:lnTo>
                  <a:pt x="135466" y="160867"/>
                </a:lnTo>
                <a:lnTo>
                  <a:pt x="143933" y="186267"/>
                </a:lnTo>
                <a:lnTo>
                  <a:pt x="143933" y="211667"/>
                </a:lnTo>
                <a:lnTo>
                  <a:pt x="152400" y="237067"/>
                </a:lnTo>
                <a:lnTo>
                  <a:pt x="152400" y="262467"/>
                </a:lnTo>
                <a:lnTo>
                  <a:pt x="152400" y="287867"/>
                </a:lnTo>
                <a:lnTo>
                  <a:pt x="152400" y="313267"/>
                </a:lnTo>
                <a:lnTo>
                  <a:pt x="143933" y="338667"/>
                </a:lnTo>
                <a:lnTo>
                  <a:pt x="143933" y="364067"/>
                </a:lnTo>
                <a:lnTo>
                  <a:pt x="143933" y="381000"/>
                </a:lnTo>
                <a:lnTo>
                  <a:pt x="135466" y="406400"/>
                </a:lnTo>
                <a:lnTo>
                  <a:pt x="127000" y="423334"/>
                </a:lnTo>
                <a:lnTo>
                  <a:pt x="118533" y="440267"/>
                </a:lnTo>
                <a:lnTo>
                  <a:pt x="110066" y="457200"/>
                </a:lnTo>
                <a:lnTo>
                  <a:pt x="101600" y="465667"/>
                </a:lnTo>
                <a:lnTo>
                  <a:pt x="93133" y="474134"/>
                </a:lnTo>
                <a:lnTo>
                  <a:pt x="84666" y="482600"/>
                </a:lnTo>
                <a:lnTo>
                  <a:pt x="76200" y="482600"/>
                </a:lnTo>
                <a:lnTo>
                  <a:pt x="67733" y="474134"/>
                </a:lnTo>
                <a:lnTo>
                  <a:pt x="67733" y="474134"/>
                </a:lnTo>
                <a:lnTo>
                  <a:pt x="59266" y="474134"/>
                </a:lnTo>
                <a:lnTo>
                  <a:pt x="59266" y="474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742267" y="2413000"/>
            <a:ext cx="127001" cy="127001"/>
          </a:xfrm>
          <a:custGeom>
            <a:avLst/>
            <a:gdLst/>
            <a:ahLst/>
            <a:cxnLst/>
            <a:rect l="0" t="0" r="0" b="0"/>
            <a:pathLst>
              <a:path w="127001" h="1270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33867"/>
                </a:lnTo>
                <a:lnTo>
                  <a:pt x="67733" y="50800"/>
                </a:lnTo>
                <a:lnTo>
                  <a:pt x="50800" y="59267"/>
                </a:lnTo>
                <a:lnTo>
                  <a:pt x="50800" y="76200"/>
                </a:lnTo>
                <a:lnTo>
                  <a:pt x="42333" y="93133"/>
                </a:lnTo>
                <a:lnTo>
                  <a:pt x="33866" y="101600"/>
                </a:lnTo>
                <a:lnTo>
                  <a:pt x="33866" y="101600"/>
                </a:lnTo>
                <a:lnTo>
                  <a:pt x="25400" y="110067"/>
                </a:lnTo>
                <a:lnTo>
                  <a:pt x="25400" y="118533"/>
                </a:lnTo>
                <a:lnTo>
                  <a:pt x="25400" y="118533"/>
                </a:lnTo>
                <a:lnTo>
                  <a:pt x="33866" y="118533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3" y="118533"/>
                </a:lnTo>
                <a:lnTo>
                  <a:pt x="84666" y="118533"/>
                </a:lnTo>
                <a:lnTo>
                  <a:pt x="93133" y="118533"/>
                </a:lnTo>
                <a:lnTo>
                  <a:pt x="110066" y="118533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2700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937000" y="2556933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9334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843867" y="2650067"/>
            <a:ext cx="186267" cy="25401"/>
          </a:xfrm>
          <a:custGeom>
            <a:avLst/>
            <a:gdLst/>
            <a:ahLst/>
            <a:cxnLst/>
            <a:rect l="0" t="0" r="0" b="0"/>
            <a:pathLst>
              <a:path w="186267" h="25401">
                <a:moveTo>
                  <a:pt x="8466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76200" y="25400"/>
                </a:lnTo>
                <a:lnTo>
                  <a:pt x="93133" y="16933"/>
                </a:lnTo>
                <a:lnTo>
                  <a:pt x="110066" y="16933"/>
                </a:lnTo>
                <a:lnTo>
                  <a:pt x="135466" y="8466"/>
                </a:lnTo>
                <a:lnTo>
                  <a:pt x="152400" y="8466"/>
                </a:lnTo>
                <a:lnTo>
                  <a:pt x="160866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089400" y="2540000"/>
            <a:ext cx="143934" cy="76201"/>
          </a:xfrm>
          <a:custGeom>
            <a:avLst/>
            <a:gdLst/>
            <a:ahLst/>
            <a:cxnLst/>
            <a:rect l="0" t="0" r="0" b="0"/>
            <a:pathLst>
              <a:path w="143934" h="76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16933" y="67733"/>
                </a:lnTo>
                <a:lnTo>
                  <a:pt x="25400" y="67733"/>
                </a:lnTo>
                <a:lnTo>
                  <a:pt x="33867" y="67733"/>
                </a:lnTo>
                <a:lnTo>
                  <a:pt x="50800" y="76200"/>
                </a:lnTo>
                <a:lnTo>
                  <a:pt x="59267" y="76200"/>
                </a:lnTo>
                <a:lnTo>
                  <a:pt x="76200" y="76200"/>
                </a:lnTo>
                <a:lnTo>
                  <a:pt x="84667" y="76200"/>
                </a:lnTo>
                <a:lnTo>
                  <a:pt x="101600" y="76200"/>
                </a:lnTo>
                <a:lnTo>
                  <a:pt x="118533" y="76200"/>
                </a:lnTo>
                <a:lnTo>
                  <a:pt x="127000" y="67733"/>
                </a:lnTo>
                <a:lnTo>
                  <a:pt x="135467" y="67733"/>
                </a:lnTo>
                <a:lnTo>
                  <a:pt x="143933" y="67733"/>
                </a:lnTo>
                <a:lnTo>
                  <a:pt x="143933" y="67733"/>
                </a:lnTo>
                <a:lnTo>
                  <a:pt x="143933" y="67733"/>
                </a:lnTo>
                <a:lnTo>
                  <a:pt x="143933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165600" y="2489200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233333" y="2548467"/>
            <a:ext cx="152401" cy="397934"/>
          </a:xfrm>
          <a:custGeom>
            <a:avLst/>
            <a:gdLst/>
            <a:ahLst/>
            <a:cxnLst/>
            <a:rect l="0" t="0" r="0" b="0"/>
            <a:pathLst>
              <a:path w="152401" h="397934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42333"/>
                </a:lnTo>
                <a:lnTo>
                  <a:pt x="42334" y="59266"/>
                </a:lnTo>
                <a:lnTo>
                  <a:pt x="50800" y="76200"/>
                </a:lnTo>
                <a:lnTo>
                  <a:pt x="50800" y="93133"/>
                </a:lnTo>
                <a:lnTo>
                  <a:pt x="59267" y="110066"/>
                </a:lnTo>
                <a:lnTo>
                  <a:pt x="67734" y="127000"/>
                </a:lnTo>
                <a:lnTo>
                  <a:pt x="67734" y="135466"/>
                </a:lnTo>
                <a:lnTo>
                  <a:pt x="76200" y="143933"/>
                </a:lnTo>
                <a:lnTo>
                  <a:pt x="84667" y="152400"/>
                </a:lnTo>
                <a:lnTo>
                  <a:pt x="93134" y="152400"/>
                </a:lnTo>
                <a:lnTo>
                  <a:pt x="101600" y="152400"/>
                </a:lnTo>
                <a:lnTo>
                  <a:pt x="110067" y="143933"/>
                </a:lnTo>
                <a:lnTo>
                  <a:pt x="110067" y="135466"/>
                </a:lnTo>
                <a:lnTo>
                  <a:pt x="127000" y="127000"/>
                </a:lnTo>
                <a:lnTo>
                  <a:pt x="127000" y="110066"/>
                </a:lnTo>
                <a:lnTo>
                  <a:pt x="135467" y="101600"/>
                </a:lnTo>
                <a:lnTo>
                  <a:pt x="135467" y="84666"/>
                </a:lnTo>
                <a:lnTo>
                  <a:pt x="135467" y="59266"/>
                </a:lnTo>
                <a:lnTo>
                  <a:pt x="143934" y="42333"/>
                </a:lnTo>
                <a:lnTo>
                  <a:pt x="143934" y="25400"/>
                </a:lnTo>
                <a:lnTo>
                  <a:pt x="143934" y="16933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16933"/>
                </a:lnTo>
                <a:lnTo>
                  <a:pt x="135467" y="33866"/>
                </a:lnTo>
                <a:lnTo>
                  <a:pt x="143934" y="50800"/>
                </a:lnTo>
                <a:lnTo>
                  <a:pt x="143934" y="67733"/>
                </a:lnTo>
                <a:lnTo>
                  <a:pt x="143934" y="93133"/>
                </a:lnTo>
                <a:lnTo>
                  <a:pt x="152400" y="110066"/>
                </a:lnTo>
                <a:lnTo>
                  <a:pt x="152400" y="135466"/>
                </a:lnTo>
                <a:lnTo>
                  <a:pt x="152400" y="169333"/>
                </a:lnTo>
                <a:lnTo>
                  <a:pt x="152400" y="194733"/>
                </a:lnTo>
                <a:lnTo>
                  <a:pt x="152400" y="220133"/>
                </a:lnTo>
                <a:lnTo>
                  <a:pt x="152400" y="245533"/>
                </a:lnTo>
                <a:lnTo>
                  <a:pt x="152400" y="270933"/>
                </a:lnTo>
                <a:lnTo>
                  <a:pt x="143934" y="296333"/>
                </a:lnTo>
                <a:lnTo>
                  <a:pt x="135467" y="313266"/>
                </a:lnTo>
                <a:lnTo>
                  <a:pt x="127000" y="338666"/>
                </a:lnTo>
                <a:lnTo>
                  <a:pt x="118534" y="355600"/>
                </a:lnTo>
                <a:lnTo>
                  <a:pt x="101600" y="372533"/>
                </a:lnTo>
                <a:lnTo>
                  <a:pt x="84667" y="381000"/>
                </a:lnTo>
                <a:lnTo>
                  <a:pt x="76200" y="389466"/>
                </a:lnTo>
                <a:lnTo>
                  <a:pt x="50800" y="397933"/>
                </a:lnTo>
                <a:lnTo>
                  <a:pt x="42334" y="397933"/>
                </a:lnTo>
                <a:lnTo>
                  <a:pt x="25400" y="397933"/>
                </a:lnTo>
                <a:lnTo>
                  <a:pt x="16934" y="389466"/>
                </a:lnTo>
                <a:lnTo>
                  <a:pt x="8467" y="372533"/>
                </a:lnTo>
                <a:lnTo>
                  <a:pt x="0" y="355600"/>
                </a:lnTo>
                <a:lnTo>
                  <a:pt x="0" y="355600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512733" y="2540000"/>
            <a:ext cx="8468" cy="160868"/>
          </a:xfrm>
          <a:custGeom>
            <a:avLst/>
            <a:gdLst/>
            <a:ahLst/>
            <a:cxnLst/>
            <a:rect l="0" t="0" r="0" b="0"/>
            <a:pathLst>
              <a:path w="8468" h="160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445000" y="2607733"/>
            <a:ext cx="169334" cy="16935"/>
          </a:xfrm>
          <a:custGeom>
            <a:avLst/>
            <a:gdLst/>
            <a:ahLst/>
            <a:cxnLst/>
            <a:rect l="0" t="0" r="0" b="0"/>
            <a:pathLst>
              <a:path w="169334" h="16935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84667" y="16934"/>
                </a:lnTo>
                <a:lnTo>
                  <a:pt x="101600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673600" y="2743200"/>
            <a:ext cx="508001" cy="16934"/>
          </a:xfrm>
          <a:custGeom>
            <a:avLst/>
            <a:gdLst/>
            <a:ahLst/>
            <a:cxnLst/>
            <a:rect l="0" t="0" r="0" b="0"/>
            <a:pathLst>
              <a:path w="508001" h="16934">
                <a:moveTo>
                  <a:pt x="0" y="16933"/>
                </a:move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84667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77800" y="8467"/>
                </a:lnTo>
                <a:lnTo>
                  <a:pt x="211667" y="8467"/>
                </a:lnTo>
                <a:lnTo>
                  <a:pt x="245533" y="0"/>
                </a:lnTo>
                <a:lnTo>
                  <a:pt x="279400" y="0"/>
                </a:lnTo>
                <a:lnTo>
                  <a:pt x="304800" y="0"/>
                </a:lnTo>
                <a:lnTo>
                  <a:pt x="338667" y="0"/>
                </a:lnTo>
                <a:lnTo>
                  <a:pt x="364067" y="0"/>
                </a:lnTo>
                <a:lnTo>
                  <a:pt x="397933" y="0"/>
                </a:lnTo>
                <a:lnTo>
                  <a:pt x="414867" y="0"/>
                </a:lnTo>
                <a:lnTo>
                  <a:pt x="440267" y="0"/>
                </a:lnTo>
                <a:lnTo>
                  <a:pt x="465667" y="0"/>
                </a:lnTo>
                <a:lnTo>
                  <a:pt x="482600" y="0"/>
                </a:lnTo>
                <a:lnTo>
                  <a:pt x="499533" y="0"/>
                </a:lnTo>
                <a:lnTo>
                  <a:pt x="499533" y="0"/>
                </a:lnTo>
                <a:lnTo>
                  <a:pt x="508000" y="0"/>
                </a:lnTo>
                <a:lnTo>
                  <a:pt x="508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173133" y="2252133"/>
            <a:ext cx="186268" cy="651935"/>
          </a:xfrm>
          <a:custGeom>
            <a:avLst/>
            <a:gdLst/>
            <a:ahLst/>
            <a:cxnLst/>
            <a:rect l="0" t="0" r="0" b="0"/>
            <a:pathLst>
              <a:path w="186268" h="6519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42334" y="33867"/>
                </a:lnTo>
                <a:lnTo>
                  <a:pt x="59267" y="50800"/>
                </a:lnTo>
                <a:lnTo>
                  <a:pt x="76200" y="67734"/>
                </a:lnTo>
                <a:lnTo>
                  <a:pt x="84667" y="93134"/>
                </a:lnTo>
                <a:lnTo>
                  <a:pt x="110067" y="118534"/>
                </a:lnTo>
                <a:lnTo>
                  <a:pt x="118534" y="152400"/>
                </a:lnTo>
                <a:lnTo>
                  <a:pt x="135467" y="177800"/>
                </a:lnTo>
                <a:lnTo>
                  <a:pt x="152400" y="211667"/>
                </a:lnTo>
                <a:lnTo>
                  <a:pt x="169334" y="254000"/>
                </a:lnTo>
                <a:lnTo>
                  <a:pt x="177800" y="287867"/>
                </a:lnTo>
                <a:lnTo>
                  <a:pt x="186267" y="330200"/>
                </a:lnTo>
                <a:lnTo>
                  <a:pt x="186267" y="372534"/>
                </a:lnTo>
                <a:lnTo>
                  <a:pt x="186267" y="406400"/>
                </a:lnTo>
                <a:lnTo>
                  <a:pt x="177800" y="440267"/>
                </a:lnTo>
                <a:lnTo>
                  <a:pt x="169334" y="474134"/>
                </a:lnTo>
                <a:lnTo>
                  <a:pt x="160867" y="499534"/>
                </a:lnTo>
                <a:lnTo>
                  <a:pt x="143934" y="524934"/>
                </a:lnTo>
                <a:lnTo>
                  <a:pt x="127000" y="550334"/>
                </a:lnTo>
                <a:lnTo>
                  <a:pt x="110067" y="575734"/>
                </a:lnTo>
                <a:lnTo>
                  <a:pt x="93134" y="601134"/>
                </a:lnTo>
                <a:lnTo>
                  <a:pt x="84667" y="618067"/>
                </a:lnTo>
                <a:lnTo>
                  <a:pt x="67734" y="635000"/>
                </a:lnTo>
                <a:lnTo>
                  <a:pt x="59267" y="643467"/>
                </a:lnTo>
                <a:lnTo>
                  <a:pt x="59267" y="643467"/>
                </a:lnTo>
                <a:lnTo>
                  <a:pt x="42334" y="651934"/>
                </a:lnTo>
                <a:lnTo>
                  <a:pt x="42334" y="651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444067" y="2540000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461000" y="26585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715000" y="2565400"/>
            <a:ext cx="160868" cy="1"/>
          </a:xfrm>
          <a:custGeom>
            <a:avLst/>
            <a:gdLst/>
            <a:ahLst/>
            <a:cxnLst/>
            <a:rect l="0" t="0" r="0" b="0"/>
            <a:pathLst>
              <a:path w="1608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884333" y="2429933"/>
            <a:ext cx="203201" cy="270935"/>
          </a:xfrm>
          <a:custGeom>
            <a:avLst/>
            <a:gdLst/>
            <a:ahLst/>
            <a:cxnLst/>
            <a:rect l="0" t="0" r="0" b="0"/>
            <a:pathLst>
              <a:path w="203201" h="270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8467"/>
                </a:lnTo>
                <a:lnTo>
                  <a:pt x="84667" y="16934"/>
                </a:lnTo>
                <a:lnTo>
                  <a:pt x="93134" y="25400"/>
                </a:lnTo>
                <a:lnTo>
                  <a:pt x="110067" y="33867"/>
                </a:lnTo>
                <a:lnTo>
                  <a:pt x="118534" y="42334"/>
                </a:lnTo>
                <a:lnTo>
                  <a:pt x="118534" y="59267"/>
                </a:lnTo>
                <a:lnTo>
                  <a:pt x="118534" y="76200"/>
                </a:lnTo>
                <a:lnTo>
                  <a:pt x="110067" y="84667"/>
                </a:lnTo>
                <a:lnTo>
                  <a:pt x="110067" y="101600"/>
                </a:lnTo>
                <a:lnTo>
                  <a:pt x="93134" y="118534"/>
                </a:lnTo>
                <a:lnTo>
                  <a:pt x="84667" y="127000"/>
                </a:lnTo>
                <a:lnTo>
                  <a:pt x="76200" y="143934"/>
                </a:lnTo>
                <a:lnTo>
                  <a:pt x="67734" y="152400"/>
                </a:lnTo>
                <a:lnTo>
                  <a:pt x="59267" y="169334"/>
                </a:lnTo>
                <a:lnTo>
                  <a:pt x="50800" y="177800"/>
                </a:lnTo>
                <a:lnTo>
                  <a:pt x="42334" y="186267"/>
                </a:lnTo>
                <a:lnTo>
                  <a:pt x="33867" y="194734"/>
                </a:lnTo>
                <a:lnTo>
                  <a:pt x="33867" y="211667"/>
                </a:lnTo>
                <a:lnTo>
                  <a:pt x="33867" y="220134"/>
                </a:lnTo>
                <a:lnTo>
                  <a:pt x="33867" y="228600"/>
                </a:lnTo>
                <a:lnTo>
                  <a:pt x="42334" y="237067"/>
                </a:lnTo>
                <a:lnTo>
                  <a:pt x="50800" y="245534"/>
                </a:lnTo>
                <a:lnTo>
                  <a:pt x="59267" y="254000"/>
                </a:lnTo>
                <a:lnTo>
                  <a:pt x="67734" y="262467"/>
                </a:lnTo>
                <a:lnTo>
                  <a:pt x="84667" y="270934"/>
                </a:lnTo>
                <a:lnTo>
                  <a:pt x="101600" y="270934"/>
                </a:lnTo>
                <a:lnTo>
                  <a:pt x="118534" y="270934"/>
                </a:lnTo>
                <a:lnTo>
                  <a:pt x="135467" y="270934"/>
                </a:lnTo>
                <a:lnTo>
                  <a:pt x="152400" y="262467"/>
                </a:lnTo>
                <a:lnTo>
                  <a:pt x="169334" y="254000"/>
                </a:lnTo>
                <a:lnTo>
                  <a:pt x="177800" y="245534"/>
                </a:lnTo>
                <a:lnTo>
                  <a:pt x="194734" y="237067"/>
                </a:lnTo>
                <a:lnTo>
                  <a:pt x="194734" y="237067"/>
                </a:lnTo>
                <a:lnTo>
                  <a:pt x="203200" y="220134"/>
                </a:lnTo>
                <a:lnTo>
                  <a:pt x="203200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079067" y="2472267"/>
            <a:ext cx="127001" cy="237067"/>
          </a:xfrm>
          <a:custGeom>
            <a:avLst/>
            <a:gdLst/>
            <a:ahLst/>
            <a:cxnLst/>
            <a:rect l="0" t="0" r="0" b="0"/>
            <a:pathLst>
              <a:path w="127001" h="237067">
                <a:moveTo>
                  <a:pt x="93133" y="16933"/>
                </a:moveTo>
                <a:lnTo>
                  <a:pt x="93133" y="16933"/>
                </a:lnTo>
                <a:lnTo>
                  <a:pt x="84666" y="16933"/>
                </a:lnTo>
                <a:lnTo>
                  <a:pt x="84666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8466" y="59266"/>
                </a:lnTo>
                <a:lnTo>
                  <a:pt x="16933" y="67733"/>
                </a:lnTo>
                <a:lnTo>
                  <a:pt x="33866" y="76200"/>
                </a:lnTo>
                <a:lnTo>
                  <a:pt x="50800" y="93133"/>
                </a:lnTo>
                <a:lnTo>
                  <a:pt x="67733" y="101600"/>
                </a:lnTo>
                <a:lnTo>
                  <a:pt x="84666" y="118533"/>
                </a:lnTo>
                <a:lnTo>
                  <a:pt x="93133" y="135466"/>
                </a:lnTo>
                <a:lnTo>
                  <a:pt x="110066" y="152400"/>
                </a:lnTo>
                <a:lnTo>
                  <a:pt x="118533" y="160866"/>
                </a:lnTo>
                <a:lnTo>
                  <a:pt x="127000" y="177800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27000" y="211666"/>
                </a:lnTo>
                <a:lnTo>
                  <a:pt x="118533" y="220133"/>
                </a:lnTo>
                <a:lnTo>
                  <a:pt x="110066" y="228600"/>
                </a:lnTo>
                <a:lnTo>
                  <a:pt x="101600" y="228600"/>
                </a:lnTo>
                <a:lnTo>
                  <a:pt x="93133" y="237066"/>
                </a:lnTo>
                <a:lnTo>
                  <a:pt x="84666" y="237066"/>
                </a:lnTo>
                <a:lnTo>
                  <a:pt x="76200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0800" y="220133"/>
                </a:lnTo>
                <a:lnTo>
                  <a:pt x="50800" y="203200"/>
                </a:lnTo>
                <a:lnTo>
                  <a:pt x="50800" y="194733"/>
                </a:lnTo>
                <a:lnTo>
                  <a:pt x="50800" y="177800"/>
                </a:lnTo>
                <a:lnTo>
                  <a:pt x="59266" y="152400"/>
                </a:lnTo>
                <a:lnTo>
                  <a:pt x="67733" y="135466"/>
                </a:lnTo>
                <a:lnTo>
                  <a:pt x="76200" y="118533"/>
                </a:lnTo>
                <a:lnTo>
                  <a:pt x="76200" y="101600"/>
                </a:lnTo>
                <a:lnTo>
                  <a:pt x="84666" y="84666"/>
                </a:lnTo>
                <a:lnTo>
                  <a:pt x="84666" y="67733"/>
                </a:lnTo>
                <a:lnTo>
                  <a:pt x="93133" y="59266"/>
                </a:lnTo>
                <a:lnTo>
                  <a:pt x="93133" y="42333"/>
                </a:lnTo>
                <a:lnTo>
                  <a:pt x="101600" y="33866"/>
                </a:lnTo>
                <a:lnTo>
                  <a:pt x="101600" y="33866"/>
                </a:lnTo>
                <a:lnTo>
                  <a:pt x="110066" y="25400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290733" y="2489200"/>
            <a:ext cx="33868" cy="186268"/>
          </a:xfrm>
          <a:custGeom>
            <a:avLst/>
            <a:gdLst/>
            <a:ahLst/>
            <a:cxnLst/>
            <a:rect l="0" t="0" r="0" b="0"/>
            <a:pathLst>
              <a:path w="33868" h="186268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16934" y="101600"/>
                </a:lnTo>
                <a:lnTo>
                  <a:pt x="16934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231467" y="2582333"/>
            <a:ext cx="220134" cy="16935"/>
          </a:xfrm>
          <a:custGeom>
            <a:avLst/>
            <a:gdLst/>
            <a:ahLst/>
            <a:cxnLst/>
            <a:rect l="0" t="0" r="0" b="0"/>
            <a:pathLst>
              <a:path w="220134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203200" y="0"/>
                </a:lnTo>
                <a:lnTo>
                  <a:pt x="203200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400800" y="2717800"/>
            <a:ext cx="364068" cy="16934"/>
          </a:xfrm>
          <a:custGeom>
            <a:avLst/>
            <a:gdLst/>
            <a:ahLst/>
            <a:cxnLst/>
            <a:rect l="0" t="0" r="0" b="0"/>
            <a:pathLst>
              <a:path w="364068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16933"/>
                </a:lnTo>
                <a:lnTo>
                  <a:pt x="33867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35467" y="16933"/>
                </a:lnTo>
                <a:lnTo>
                  <a:pt x="169333" y="16933"/>
                </a:lnTo>
                <a:lnTo>
                  <a:pt x="194734" y="16933"/>
                </a:lnTo>
                <a:lnTo>
                  <a:pt x="228600" y="16933"/>
                </a:lnTo>
                <a:lnTo>
                  <a:pt x="254000" y="16933"/>
                </a:lnTo>
                <a:lnTo>
                  <a:pt x="287867" y="16933"/>
                </a:lnTo>
                <a:lnTo>
                  <a:pt x="313267" y="16933"/>
                </a:lnTo>
                <a:lnTo>
                  <a:pt x="330200" y="16933"/>
                </a:lnTo>
                <a:lnTo>
                  <a:pt x="347134" y="16933"/>
                </a:lnTo>
                <a:lnTo>
                  <a:pt x="347134" y="16933"/>
                </a:lnTo>
                <a:lnTo>
                  <a:pt x="364067" y="16933"/>
                </a:lnTo>
                <a:lnTo>
                  <a:pt x="3640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849533" y="2489200"/>
            <a:ext cx="8468" cy="194734"/>
          </a:xfrm>
          <a:custGeom>
            <a:avLst/>
            <a:gdLst/>
            <a:ahLst/>
            <a:cxnLst/>
            <a:rect l="0" t="0" r="0" b="0"/>
            <a:pathLst>
              <a:path w="8468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756400" y="2590800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60867" y="0"/>
                </a:lnTo>
                <a:lnTo>
                  <a:pt x="186267" y="0"/>
                </a:lnTo>
                <a:lnTo>
                  <a:pt x="211666" y="0"/>
                </a:lnTo>
                <a:lnTo>
                  <a:pt x="211666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917267" y="2675467"/>
            <a:ext cx="516468" cy="59267"/>
          </a:xfrm>
          <a:custGeom>
            <a:avLst/>
            <a:gdLst/>
            <a:ahLst/>
            <a:cxnLst/>
            <a:rect l="0" t="0" r="0" b="0"/>
            <a:pathLst>
              <a:path w="516468" h="59267">
                <a:moveTo>
                  <a:pt x="0" y="42333"/>
                </a:moveTo>
                <a:lnTo>
                  <a:pt x="0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33866" y="59266"/>
                </a:lnTo>
                <a:lnTo>
                  <a:pt x="67733" y="59266"/>
                </a:lnTo>
                <a:lnTo>
                  <a:pt x="93133" y="59266"/>
                </a:lnTo>
                <a:lnTo>
                  <a:pt x="126999" y="50800"/>
                </a:lnTo>
                <a:lnTo>
                  <a:pt x="160866" y="50800"/>
                </a:lnTo>
                <a:lnTo>
                  <a:pt x="194733" y="42333"/>
                </a:lnTo>
                <a:lnTo>
                  <a:pt x="237066" y="33866"/>
                </a:lnTo>
                <a:lnTo>
                  <a:pt x="279399" y="25400"/>
                </a:lnTo>
                <a:lnTo>
                  <a:pt x="321733" y="16933"/>
                </a:lnTo>
                <a:lnTo>
                  <a:pt x="364067" y="8466"/>
                </a:lnTo>
                <a:lnTo>
                  <a:pt x="397933" y="8466"/>
                </a:lnTo>
                <a:lnTo>
                  <a:pt x="431799" y="0"/>
                </a:lnTo>
                <a:lnTo>
                  <a:pt x="465666" y="0"/>
                </a:lnTo>
                <a:lnTo>
                  <a:pt x="491066" y="0"/>
                </a:lnTo>
                <a:lnTo>
                  <a:pt x="491066" y="0"/>
                </a:lnTo>
                <a:lnTo>
                  <a:pt x="516467" y="0"/>
                </a:lnTo>
                <a:lnTo>
                  <a:pt x="516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092200" y="3132667"/>
            <a:ext cx="135468" cy="448734"/>
          </a:xfrm>
          <a:custGeom>
            <a:avLst/>
            <a:gdLst/>
            <a:ahLst/>
            <a:cxnLst/>
            <a:rect l="0" t="0" r="0" b="0"/>
            <a:pathLst>
              <a:path w="135468" h="448734">
                <a:moveTo>
                  <a:pt x="93133" y="0"/>
                </a:moveTo>
                <a:lnTo>
                  <a:pt x="93133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3" y="33866"/>
                </a:lnTo>
                <a:lnTo>
                  <a:pt x="67733" y="42333"/>
                </a:lnTo>
                <a:lnTo>
                  <a:pt x="59267" y="50800"/>
                </a:lnTo>
                <a:lnTo>
                  <a:pt x="50800" y="59266"/>
                </a:lnTo>
                <a:lnTo>
                  <a:pt x="42333" y="76200"/>
                </a:lnTo>
                <a:lnTo>
                  <a:pt x="33867" y="93133"/>
                </a:lnTo>
                <a:lnTo>
                  <a:pt x="25400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0" y="279400"/>
                </a:lnTo>
                <a:lnTo>
                  <a:pt x="8467" y="296333"/>
                </a:lnTo>
                <a:lnTo>
                  <a:pt x="8467" y="313266"/>
                </a:lnTo>
                <a:lnTo>
                  <a:pt x="16933" y="338666"/>
                </a:lnTo>
                <a:lnTo>
                  <a:pt x="25400" y="355600"/>
                </a:lnTo>
                <a:lnTo>
                  <a:pt x="33867" y="372533"/>
                </a:lnTo>
                <a:lnTo>
                  <a:pt x="50800" y="381000"/>
                </a:lnTo>
                <a:lnTo>
                  <a:pt x="59267" y="397933"/>
                </a:lnTo>
                <a:lnTo>
                  <a:pt x="76200" y="414866"/>
                </a:lnTo>
                <a:lnTo>
                  <a:pt x="93133" y="423333"/>
                </a:lnTo>
                <a:lnTo>
                  <a:pt x="110067" y="431800"/>
                </a:lnTo>
                <a:lnTo>
                  <a:pt x="118533" y="440266"/>
                </a:lnTo>
                <a:lnTo>
                  <a:pt x="118533" y="440266"/>
                </a:lnTo>
                <a:lnTo>
                  <a:pt x="135467" y="448733"/>
                </a:lnTo>
                <a:lnTo>
                  <a:pt x="135467" y="448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312333" y="3276600"/>
            <a:ext cx="135468" cy="270934"/>
          </a:xfrm>
          <a:custGeom>
            <a:avLst/>
            <a:gdLst/>
            <a:ahLst/>
            <a:cxnLst/>
            <a:rect l="0" t="0" r="0" b="0"/>
            <a:pathLst>
              <a:path w="135468" h="270934">
                <a:moveTo>
                  <a:pt x="135467" y="0"/>
                </a:move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16933"/>
                </a:lnTo>
                <a:lnTo>
                  <a:pt x="118534" y="25400"/>
                </a:lnTo>
                <a:lnTo>
                  <a:pt x="110067" y="42333"/>
                </a:lnTo>
                <a:lnTo>
                  <a:pt x="101600" y="59267"/>
                </a:lnTo>
                <a:lnTo>
                  <a:pt x="93134" y="76200"/>
                </a:lnTo>
                <a:lnTo>
                  <a:pt x="84667" y="93133"/>
                </a:lnTo>
                <a:lnTo>
                  <a:pt x="76200" y="110067"/>
                </a:lnTo>
                <a:lnTo>
                  <a:pt x="67734" y="135467"/>
                </a:lnTo>
                <a:lnTo>
                  <a:pt x="50800" y="160867"/>
                </a:lnTo>
                <a:lnTo>
                  <a:pt x="42334" y="177800"/>
                </a:lnTo>
                <a:lnTo>
                  <a:pt x="33867" y="194733"/>
                </a:lnTo>
                <a:lnTo>
                  <a:pt x="25400" y="211667"/>
                </a:lnTo>
                <a:lnTo>
                  <a:pt x="16934" y="228600"/>
                </a:lnTo>
                <a:lnTo>
                  <a:pt x="16934" y="245533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286933" y="3310467"/>
            <a:ext cx="211668" cy="203201"/>
          </a:xfrm>
          <a:custGeom>
            <a:avLst/>
            <a:gdLst/>
            <a:ahLst/>
            <a:cxnLst/>
            <a:rect l="0" t="0" r="0" b="0"/>
            <a:pathLst>
              <a:path w="2116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50800" y="50800"/>
                </a:lnTo>
                <a:lnTo>
                  <a:pt x="59267" y="59266"/>
                </a:lnTo>
                <a:lnTo>
                  <a:pt x="76200" y="76200"/>
                </a:lnTo>
                <a:lnTo>
                  <a:pt x="93134" y="93133"/>
                </a:lnTo>
                <a:lnTo>
                  <a:pt x="110067" y="110066"/>
                </a:lnTo>
                <a:lnTo>
                  <a:pt x="118534" y="127000"/>
                </a:lnTo>
                <a:lnTo>
                  <a:pt x="135467" y="143933"/>
                </a:lnTo>
                <a:lnTo>
                  <a:pt x="152400" y="152400"/>
                </a:lnTo>
                <a:lnTo>
                  <a:pt x="160867" y="169333"/>
                </a:lnTo>
                <a:lnTo>
                  <a:pt x="177800" y="177800"/>
                </a:lnTo>
                <a:lnTo>
                  <a:pt x="186267" y="194733"/>
                </a:lnTo>
                <a:lnTo>
                  <a:pt x="194734" y="203200"/>
                </a:lnTo>
                <a:lnTo>
                  <a:pt x="203200" y="203200"/>
                </a:lnTo>
                <a:lnTo>
                  <a:pt x="203200" y="203200"/>
                </a:lnTo>
                <a:lnTo>
                  <a:pt x="211667" y="203200"/>
                </a:lnTo>
                <a:lnTo>
                  <a:pt x="2116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600200" y="3310467"/>
            <a:ext cx="42334" cy="194734"/>
          </a:xfrm>
          <a:custGeom>
            <a:avLst/>
            <a:gdLst/>
            <a:ahLst/>
            <a:cxnLst/>
            <a:rect l="0" t="0" r="0" b="0"/>
            <a:pathLst>
              <a:path w="42334" h="1947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33867" y="76200"/>
                </a:lnTo>
                <a:lnTo>
                  <a:pt x="33867" y="93133"/>
                </a:lnTo>
                <a:lnTo>
                  <a:pt x="33867" y="110066"/>
                </a:lnTo>
                <a:lnTo>
                  <a:pt x="33867" y="127000"/>
                </a:lnTo>
                <a:lnTo>
                  <a:pt x="42333" y="143933"/>
                </a:lnTo>
                <a:lnTo>
                  <a:pt x="42333" y="152400"/>
                </a:lnTo>
                <a:lnTo>
                  <a:pt x="42333" y="169333"/>
                </a:lnTo>
                <a:lnTo>
                  <a:pt x="42333" y="177800"/>
                </a:lnTo>
                <a:lnTo>
                  <a:pt x="42333" y="186266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86266"/>
                </a:lnTo>
                <a:lnTo>
                  <a:pt x="42333" y="186266"/>
                </a:lnTo>
                <a:lnTo>
                  <a:pt x="42333" y="186266"/>
                </a:lnTo>
                <a:lnTo>
                  <a:pt x="42333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566333" y="3395133"/>
            <a:ext cx="245535" cy="8468"/>
          </a:xfrm>
          <a:custGeom>
            <a:avLst/>
            <a:gdLst/>
            <a:ahLst/>
            <a:cxnLst/>
            <a:rect l="0" t="0" r="0" b="0"/>
            <a:pathLst>
              <a:path w="245535" h="8468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8467"/>
                </a:lnTo>
                <a:lnTo>
                  <a:pt x="143934" y="8467"/>
                </a:lnTo>
                <a:lnTo>
                  <a:pt x="169334" y="8467"/>
                </a:lnTo>
                <a:lnTo>
                  <a:pt x="1947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45534" y="8467"/>
                </a:lnTo>
                <a:lnTo>
                  <a:pt x="2455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379133" y="3158067"/>
            <a:ext cx="143935" cy="423334"/>
          </a:xfrm>
          <a:custGeom>
            <a:avLst/>
            <a:gdLst/>
            <a:ahLst/>
            <a:cxnLst/>
            <a:rect l="0" t="0" r="0" b="0"/>
            <a:pathLst>
              <a:path w="143935" h="423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33866"/>
                </a:lnTo>
                <a:lnTo>
                  <a:pt x="50800" y="50800"/>
                </a:lnTo>
                <a:lnTo>
                  <a:pt x="67734" y="59266"/>
                </a:lnTo>
                <a:lnTo>
                  <a:pt x="76200" y="84666"/>
                </a:lnTo>
                <a:lnTo>
                  <a:pt x="93134" y="101600"/>
                </a:lnTo>
                <a:lnTo>
                  <a:pt x="101600" y="127000"/>
                </a:lnTo>
                <a:lnTo>
                  <a:pt x="110067" y="152400"/>
                </a:lnTo>
                <a:lnTo>
                  <a:pt x="127000" y="177800"/>
                </a:lnTo>
                <a:lnTo>
                  <a:pt x="135467" y="203200"/>
                </a:lnTo>
                <a:lnTo>
                  <a:pt x="135467" y="237066"/>
                </a:lnTo>
                <a:lnTo>
                  <a:pt x="143934" y="262466"/>
                </a:lnTo>
                <a:lnTo>
                  <a:pt x="143934" y="287866"/>
                </a:lnTo>
                <a:lnTo>
                  <a:pt x="143934" y="313266"/>
                </a:lnTo>
                <a:lnTo>
                  <a:pt x="143934" y="338666"/>
                </a:lnTo>
                <a:lnTo>
                  <a:pt x="143934" y="355600"/>
                </a:lnTo>
                <a:lnTo>
                  <a:pt x="135467" y="372533"/>
                </a:lnTo>
                <a:lnTo>
                  <a:pt x="127000" y="389466"/>
                </a:lnTo>
                <a:lnTo>
                  <a:pt x="118534" y="406400"/>
                </a:lnTo>
                <a:lnTo>
                  <a:pt x="110067" y="414866"/>
                </a:lnTo>
                <a:lnTo>
                  <a:pt x="101600" y="423333"/>
                </a:lnTo>
                <a:lnTo>
                  <a:pt x="101600" y="423333"/>
                </a:lnTo>
                <a:lnTo>
                  <a:pt x="101600" y="423333"/>
                </a:lnTo>
                <a:lnTo>
                  <a:pt x="101600" y="414866"/>
                </a:lnTo>
                <a:lnTo>
                  <a:pt x="101600" y="414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523067" y="3048000"/>
            <a:ext cx="237067" cy="143934"/>
          </a:xfrm>
          <a:custGeom>
            <a:avLst/>
            <a:gdLst/>
            <a:ahLst/>
            <a:cxnLst/>
            <a:rect l="0" t="0" r="0" b="0"/>
            <a:pathLst>
              <a:path w="237067" h="143934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42333"/>
                </a:lnTo>
                <a:lnTo>
                  <a:pt x="84666" y="42333"/>
                </a:lnTo>
                <a:lnTo>
                  <a:pt x="84666" y="50800"/>
                </a:lnTo>
                <a:lnTo>
                  <a:pt x="76200" y="67733"/>
                </a:lnTo>
                <a:lnTo>
                  <a:pt x="67733" y="76200"/>
                </a:lnTo>
                <a:lnTo>
                  <a:pt x="67733" y="84667"/>
                </a:lnTo>
                <a:lnTo>
                  <a:pt x="59266" y="93133"/>
                </a:lnTo>
                <a:lnTo>
                  <a:pt x="50800" y="101600"/>
                </a:lnTo>
                <a:lnTo>
                  <a:pt x="50800" y="101600"/>
                </a:lnTo>
                <a:lnTo>
                  <a:pt x="50800" y="110067"/>
                </a:lnTo>
                <a:lnTo>
                  <a:pt x="50800" y="118533"/>
                </a:lnTo>
                <a:lnTo>
                  <a:pt x="50800" y="118533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3" y="135467"/>
                </a:lnTo>
                <a:lnTo>
                  <a:pt x="76200" y="135467"/>
                </a:lnTo>
                <a:lnTo>
                  <a:pt x="93133" y="143933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43933" y="143933"/>
                </a:lnTo>
                <a:lnTo>
                  <a:pt x="160866" y="143933"/>
                </a:lnTo>
                <a:lnTo>
                  <a:pt x="177800" y="143933"/>
                </a:lnTo>
                <a:lnTo>
                  <a:pt x="203200" y="143933"/>
                </a:lnTo>
                <a:lnTo>
                  <a:pt x="211666" y="143933"/>
                </a:lnTo>
                <a:lnTo>
                  <a:pt x="228600" y="143933"/>
                </a:lnTo>
                <a:lnTo>
                  <a:pt x="228600" y="143933"/>
                </a:lnTo>
                <a:lnTo>
                  <a:pt x="237066" y="143933"/>
                </a:lnTo>
                <a:lnTo>
                  <a:pt x="237066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62000" y="3285067"/>
            <a:ext cx="186268" cy="110067"/>
          </a:xfrm>
          <a:custGeom>
            <a:avLst/>
            <a:gdLst/>
            <a:ahLst/>
            <a:cxnLst/>
            <a:rect l="0" t="0" r="0" b="0"/>
            <a:pathLst>
              <a:path w="186268" h="110067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16933" y="101600"/>
                </a:lnTo>
                <a:lnTo>
                  <a:pt x="25400" y="101600"/>
                </a:lnTo>
                <a:lnTo>
                  <a:pt x="42333" y="110066"/>
                </a:lnTo>
                <a:lnTo>
                  <a:pt x="50800" y="110066"/>
                </a:lnTo>
                <a:lnTo>
                  <a:pt x="67733" y="110066"/>
                </a:lnTo>
                <a:lnTo>
                  <a:pt x="84667" y="110066"/>
                </a:lnTo>
                <a:lnTo>
                  <a:pt x="101600" y="110066"/>
                </a:lnTo>
                <a:lnTo>
                  <a:pt x="118533" y="110066"/>
                </a:lnTo>
                <a:lnTo>
                  <a:pt x="135467" y="110066"/>
                </a:lnTo>
                <a:lnTo>
                  <a:pt x="152400" y="101600"/>
                </a:lnTo>
                <a:lnTo>
                  <a:pt x="169333" y="101600"/>
                </a:lnTo>
                <a:lnTo>
                  <a:pt x="177800" y="93133"/>
                </a:lnTo>
                <a:lnTo>
                  <a:pt x="186267" y="93133"/>
                </a:lnTo>
                <a:lnTo>
                  <a:pt x="186267" y="93133"/>
                </a:lnTo>
                <a:lnTo>
                  <a:pt x="186267" y="84666"/>
                </a:lnTo>
                <a:lnTo>
                  <a:pt x="186267" y="84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97467" y="3259667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8466" y="186266"/>
                </a:lnTo>
                <a:lnTo>
                  <a:pt x="8466" y="211666"/>
                </a:lnTo>
                <a:lnTo>
                  <a:pt x="8466" y="2286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70933"/>
                </a:lnTo>
                <a:lnTo>
                  <a:pt x="16933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734733" y="3403600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211667" y="8467"/>
                </a:lnTo>
                <a:lnTo>
                  <a:pt x="2116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318933" y="3208867"/>
            <a:ext cx="135468" cy="389467"/>
          </a:xfrm>
          <a:custGeom>
            <a:avLst/>
            <a:gdLst/>
            <a:ahLst/>
            <a:cxnLst/>
            <a:rect l="0" t="0" r="0" b="0"/>
            <a:pathLst>
              <a:path w="135468" h="389467">
                <a:moveTo>
                  <a:pt x="76200" y="0"/>
                </a:moveTo>
                <a:lnTo>
                  <a:pt x="76200" y="8466"/>
                </a:lnTo>
                <a:lnTo>
                  <a:pt x="76200" y="8466"/>
                </a:lnTo>
                <a:lnTo>
                  <a:pt x="67734" y="16933"/>
                </a:lnTo>
                <a:lnTo>
                  <a:pt x="59267" y="25400"/>
                </a:lnTo>
                <a:lnTo>
                  <a:pt x="59267" y="33866"/>
                </a:lnTo>
                <a:lnTo>
                  <a:pt x="42334" y="42333"/>
                </a:lnTo>
                <a:lnTo>
                  <a:pt x="33867" y="59266"/>
                </a:lnTo>
                <a:lnTo>
                  <a:pt x="33867" y="67733"/>
                </a:lnTo>
                <a:lnTo>
                  <a:pt x="25400" y="84666"/>
                </a:lnTo>
                <a:lnTo>
                  <a:pt x="16934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8467" y="211666"/>
                </a:lnTo>
                <a:lnTo>
                  <a:pt x="8467" y="237066"/>
                </a:lnTo>
                <a:lnTo>
                  <a:pt x="8467" y="254000"/>
                </a:lnTo>
                <a:lnTo>
                  <a:pt x="16934" y="279400"/>
                </a:lnTo>
                <a:lnTo>
                  <a:pt x="33867" y="304800"/>
                </a:lnTo>
                <a:lnTo>
                  <a:pt x="42334" y="330200"/>
                </a:lnTo>
                <a:lnTo>
                  <a:pt x="59267" y="347133"/>
                </a:lnTo>
                <a:lnTo>
                  <a:pt x="84667" y="364066"/>
                </a:lnTo>
                <a:lnTo>
                  <a:pt x="101600" y="381000"/>
                </a:lnTo>
                <a:lnTo>
                  <a:pt x="118534" y="381000"/>
                </a:lnTo>
                <a:lnTo>
                  <a:pt x="118534" y="381000"/>
                </a:lnTo>
                <a:lnTo>
                  <a:pt x="135467" y="389466"/>
                </a:lnTo>
                <a:lnTo>
                  <a:pt x="135467" y="389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666067" y="3361267"/>
            <a:ext cx="220134" cy="372534"/>
          </a:xfrm>
          <a:custGeom>
            <a:avLst/>
            <a:gdLst/>
            <a:ahLst/>
            <a:cxnLst/>
            <a:rect l="0" t="0" r="0" b="0"/>
            <a:pathLst>
              <a:path w="220134" h="372534">
                <a:moveTo>
                  <a:pt x="16933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16933" y="110066"/>
                </a:lnTo>
                <a:lnTo>
                  <a:pt x="25400" y="127000"/>
                </a:lnTo>
                <a:lnTo>
                  <a:pt x="33866" y="143933"/>
                </a:lnTo>
                <a:lnTo>
                  <a:pt x="50800" y="152400"/>
                </a:lnTo>
                <a:lnTo>
                  <a:pt x="59266" y="160866"/>
                </a:lnTo>
                <a:lnTo>
                  <a:pt x="76200" y="169333"/>
                </a:lnTo>
                <a:lnTo>
                  <a:pt x="84666" y="169333"/>
                </a:lnTo>
                <a:lnTo>
                  <a:pt x="101600" y="169333"/>
                </a:lnTo>
                <a:lnTo>
                  <a:pt x="110066" y="169333"/>
                </a:lnTo>
                <a:lnTo>
                  <a:pt x="127000" y="160866"/>
                </a:lnTo>
                <a:lnTo>
                  <a:pt x="135466" y="152400"/>
                </a:lnTo>
                <a:lnTo>
                  <a:pt x="143933" y="143933"/>
                </a:lnTo>
                <a:lnTo>
                  <a:pt x="143933" y="127000"/>
                </a:lnTo>
                <a:lnTo>
                  <a:pt x="152400" y="110066"/>
                </a:lnTo>
                <a:lnTo>
                  <a:pt x="160866" y="93133"/>
                </a:lnTo>
                <a:lnTo>
                  <a:pt x="160866" y="76200"/>
                </a:lnTo>
                <a:lnTo>
                  <a:pt x="160866" y="50800"/>
                </a:lnTo>
                <a:lnTo>
                  <a:pt x="160866" y="33866"/>
                </a:lnTo>
                <a:lnTo>
                  <a:pt x="160866" y="25400"/>
                </a:lnTo>
                <a:lnTo>
                  <a:pt x="160866" y="16933"/>
                </a:lnTo>
                <a:lnTo>
                  <a:pt x="160866" y="8466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25400"/>
                </a:lnTo>
                <a:lnTo>
                  <a:pt x="160866" y="33866"/>
                </a:lnTo>
                <a:lnTo>
                  <a:pt x="160866" y="50800"/>
                </a:lnTo>
                <a:lnTo>
                  <a:pt x="169333" y="67733"/>
                </a:lnTo>
                <a:lnTo>
                  <a:pt x="177800" y="84666"/>
                </a:lnTo>
                <a:lnTo>
                  <a:pt x="177800" y="101600"/>
                </a:lnTo>
                <a:lnTo>
                  <a:pt x="186266" y="127000"/>
                </a:lnTo>
                <a:lnTo>
                  <a:pt x="194733" y="143933"/>
                </a:lnTo>
                <a:lnTo>
                  <a:pt x="203200" y="160866"/>
                </a:lnTo>
                <a:lnTo>
                  <a:pt x="203200" y="177800"/>
                </a:lnTo>
                <a:lnTo>
                  <a:pt x="211666" y="203200"/>
                </a:lnTo>
                <a:lnTo>
                  <a:pt x="211666" y="220133"/>
                </a:lnTo>
                <a:lnTo>
                  <a:pt x="220133" y="245533"/>
                </a:lnTo>
                <a:lnTo>
                  <a:pt x="220133" y="262466"/>
                </a:lnTo>
                <a:lnTo>
                  <a:pt x="220133" y="279400"/>
                </a:lnTo>
                <a:lnTo>
                  <a:pt x="220133" y="304800"/>
                </a:lnTo>
                <a:lnTo>
                  <a:pt x="211666" y="313266"/>
                </a:lnTo>
                <a:lnTo>
                  <a:pt x="211666" y="330200"/>
                </a:lnTo>
                <a:lnTo>
                  <a:pt x="203200" y="347133"/>
                </a:lnTo>
                <a:lnTo>
                  <a:pt x="186266" y="355600"/>
                </a:lnTo>
                <a:lnTo>
                  <a:pt x="169333" y="364066"/>
                </a:lnTo>
                <a:lnTo>
                  <a:pt x="152400" y="372533"/>
                </a:lnTo>
                <a:lnTo>
                  <a:pt x="135466" y="372533"/>
                </a:lnTo>
                <a:lnTo>
                  <a:pt x="118533" y="372533"/>
                </a:lnTo>
                <a:lnTo>
                  <a:pt x="101600" y="372533"/>
                </a:lnTo>
                <a:lnTo>
                  <a:pt x="93133" y="372533"/>
                </a:lnTo>
                <a:lnTo>
                  <a:pt x="76200" y="355600"/>
                </a:lnTo>
                <a:lnTo>
                  <a:pt x="76200" y="347133"/>
                </a:lnTo>
                <a:lnTo>
                  <a:pt x="76200" y="330200"/>
                </a:lnTo>
                <a:lnTo>
                  <a:pt x="76200" y="330200"/>
                </a:lnTo>
                <a:lnTo>
                  <a:pt x="76200" y="321733"/>
                </a:lnTo>
                <a:lnTo>
                  <a:pt x="7620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047067" y="3395133"/>
            <a:ext cx="42334" cy="203201"/>
          </a:xfrm>
          <a:custGeom>
            <a:avLst/>
            <a:gdLst/>
            <a:ahLst/>
            <a:cxnLst/>
            <a:rect l="0" t="0" r="0" b="0"/>
            <a:pathLst>
              <a:path w="42334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25400" y="143934"/>
                </a:lnTo>
                <a:lnTo>
                  <a:pt x="33866" y="160867"/>
                </a:lnTo>
                <a:lnTo>
                  <a:pt x="33866" y="177800"/>
                </a:lnTo>
                <a:lnTo>
                  <a:pt x="33866" y="186267"/>
                </a:lnTo>
                <a:lnTo>
                  <a:pt x="42333" y="194734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203200"/>
                </a:lnTo>
                <a:lnTo>
                  <a:pt x="33866" y="203200"/>
                </a:lnTo>
                <a:lnTo>
                  <a:pt x="33866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979333" y="3471333"/>
            <a:ext cx="220135" cy="16935"/>
          </a:xfrm>
          <a:custGeom>
            <a:avLst/>
            <a:gdLst/>
            <a:ahLst/>
            <a:cxnLst/>
            <a:rect l="0" t="0" r="0" b="0"/>
            <a:pathLst>
              <a:path w="220135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0"/>
                </a:lnTo>
                <a:lnTo>
                  <a:pt x="118534" y="0"/>
                </a:lnTo>
                <a:lnTo>
                  <a:pt x="143934" y="0"/>
                </a:lnTo>
                <a:lnTo>
                  <a:pt x="169334" y="0"/>
                </a:lnTo>
                <a:lnTo>
                  <a:pt x="194734" y="0"/>
                </a:lnTo>
                <a:lnTo>
                  <a:pt x="194734" y="0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800600" y="3234267"/>
            <a:ext cx="118534" cy="406401"/>
          </a:xfrm>
          <a:custGeom>
            <a:avLst/>
            <a:gdLst/>
            <a:ahLst/>
            <a:cxnLst/>
            <a:rect l="0" t="0" r="0" b="0"/>
            <a:pathLst>
              <a:path w="118534" h="406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33867" y="33866"/>
                </a:lnTo>
                <a:lnTo>
                  <a:pt x="50800" y="42333"/>
                </a:lnTo>
                <a:lnTo>
                  <a:pt x="67733" y="59266"/>
                </a:lnTo>
                <a:lnTo>
                  <a:pt x="76200" y="76200"/>
                </a:lnTo>
                <a:lnTo>
                  <a:pt x="84667" y="101600"/>
                </a:lnTo>
                <a:lnTo>
                  <a:pt x="101600" y="127000"/>
                </a:lnTo>
                <a:lnTo>
                  <a:pt x="110067" y="152400"/>
                </a:lnTo>
                <a:lnTo>
                  <a:pt x="110067" y="186266"/>
                </a:lnTo>
                <a:lnTo>
                  <a:pt x="118533" y="220133"/>
                </a:lnTo>
                <a:lnTo>
                  <a:pt x="118533" y="245533"/>
                </a:lnTo>
                <a:lnTo>
                  <a:pt x="118533" y="270933"/>
                </a:lnTo>
                <a:lnTo>
                  <a:pt x="118533" y="296333"/>
                </a:lnTo>
                <a:lnTo>
                  <a:pt x="118533" y="321733"/>
                </a:lnTo>
                <a:lnTo>
                  <a:pt x="110067" y="347133"/>
                </a:lnTo>
                <a:lnTo>
                  <a:pt x="110067" y="364066"/>
                </a:lnTo>
                <a:lnTo>
                  <a:pt x="101600" y="381000"/>
                </a:lnTo>
                <a:lnTo>
                  <a:pt x="84667" y="389466"/>
                </a:lnTo>
                <a:lnTo>
                  <a:pt x="76200" y="397933"/>
                </a:lnTo>
                <a:lnTo>
                  <a:pt x="67733" y="406400"/>
                </a:lnTo>
                <a:lnTo>
                  <a:pt x="59267" y="406400"/>
                </a:lnTo>
                <a:lnTo>
                  <a:pt x="50800" y="406400"/>
                </a:lnTo>
                <a:lnTo>
                  <a:pt x="50800" y="406400"/>
                </a:lnTo>
                <a:lnTo>
                  <a:pt x="50800" y="397933"/>
                </a:lnTo>
                <a:lnTo>
                  <a:pt x="50800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961467" y="3124200"/>
            <a:ext cx="203201" cy="186268"/>
          </a:xfrm>
          <a:custGeom>
            <a:avLst/>
            <a:gdLst/>
            <a:ahLst/>
            <a:cxnLst/>
            <a:rect l="0" t="0" r="0" b="0"/>
            <a:pathLst>
              <a:path w="203201" h="186268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33866" y="0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25400"/>
                </a:lnTo>
                <a:lnTo>
                  <a:pt x="110066" y="33867"/>
                </a:lnTo>
                <a:lnTo>
                  <a:pt x="118533" y="42333"/>
                </a:lnTo>
                <a:lnTo>
                  <a:pt x="127000" y="67733"/>
                </a:lnTo>
                <a:lnTo>
                  <a:pt x="127000" y="84667"/>
                </a:lnTo>
                <a:lnTo>
                  <a:pt x="135466" y="101600"/>
                </a:lnTo>
                <a:lnTo>
                  <a:pt x="135466" y="118533"/>
                </a:lnTo>
                <a:lnTo>
                  <a:pt x="135466" y="135467"/>
                </a:lnTo>
                <a:lnTo>
                  <a:pt x="127000" y="152400"/>
                </a:lnTo>
                <a:lnTo>
                  <a:pt x="127000" y="169333"/>
                </a:lnTo>
                <a:lnTo>
                  <a:pt x="118533" y="177800"/>
                </a:lnTo>
                <a:lnTo>
                  <a:pt x="101600" y="186267"/>
                </a:lnTo>
                <a:lnTo>
                  <a:pt x="93133" y="186267"/>
                </a:lnTo>
                <a:lnTo>
                  <a:pt x="84666" y="186267"/>
                </a:lnTo>
                <a:lnTo>
                  <a:pt x="67733" y="186267"/>
                </a:lnTo>
                <a:lnTo>
                  <a:pt x="59266" y="186267"/>
                </a:lnTo>
                <a:lnTo>
                  <a:pt x="50800" y="177800"/>
                </a:lnTo>
                <a:lnTo>
                  <a:pt x="50800" y="169333"/>
                </a:lnTo>
                <a:lnTo>
                  <a:pt x="42333" y="160867"/>
                </a:lnTo>
                <a:lnTo>
                  <a:pt x="42333" y="152400"/>
                </a:lnTo>
                <a:lnTo>
                  <a:pt x="50800" y="143933"/>
                </a:lnTo>
                <a:lnTo>
                  <a:pt x="50800" y="143933"/>
                </a:lnTo>
                <a:lnTo>
                  <a:pt x="59266" y="135467"/>
                </a:lnTo>
                <a:lnTo>
                  <a:pt x="67733" y="135467"/>
                </a:lnTo>
                <a:lnTo>
                  <a:pt x="76200" y="135467"/>
                </a:lnTo>
                <a:lnTo>
                  <a:pt x="93133" y="135467"/>
                </a:lnTo>
                <a:lnTo>
                  <a:pt x="110066" y="135467"/>
                </a:lnTo>
                <a:lnTo>
                  <a:pt x="127000" y="135467"/>
                </a:lnTo>
                <a:lnTo>
                  <a:pt x="143933" y="143933"/>
                </a:lnTo>
                <a:lnTo>
                  <a:pt x="160866" y="152400"/>
                </a:lnTo>
                <a:lnTo>
                  <a:pt x="177800" y="152400"/>
                </a:lnTo>
                <a:lnTo>
                  <a:pt x="194733" y="160867"/>
                </a:lnTo>
                <a:lnTo>
                  <a:pt x="194733" y="160867"/>
                </a:lnTo>
                <a:lnTo>
                  <a:pt x="203200" y="160867"/>
                </a:lnTo>
                <a:lnTo>
                  <a:pt x="20320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240867" y="34459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249333" y="3522133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25400" y="16934"/>
                </a:lnTo>
                <a:lnTo>
                  <a:pt x="42334" y="16934"/>
                </a:lnTo>
                <a:lnTo>
                  <a:pt x="67734" y="25400"/>
                </a:lnTo>
                <a:lnTo>
                  <a:pt x="931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43934" y="25400"/>
                </a:lnTo>
                <a:lnTo>
                  <a:pt x="143934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964267" y="3234267"/>
            <a:ext cx="254001" cy="296334"/>
          </a:xfrm>
          <a:custGeom>
            <a:avLst/>
            <a:gdLst/>
            <a:ahLst/>
            <a:cxnLst/>
            <a:rect l="0" t="0" r="0" b="0"/>
            <a:pathLst>
              <a:path w="254001" h="296334">
                <a:moveTo>
                  <a:pt x="25400" y="50800"/>
                </a:moveTo>
                <a:lnTo>
                  <a:pt x="25400" y="50800"/>
                </a:lnTo>
                <a:lnTo>
                  <a:pt x="25400" y="50800"/>
                </a:lnTo>
                <a:lnTo>
                  <a:pt x="25400" y="59266"/>
                </a:lnTo>
                <a:lnTo>
                  <a:pt x="25400" y="59266"/>
                </a:lnTo>
                <a:lnTo>
                  <a:pt x="25400" y="59266"/>
                </a:lnTo>
                <a:lnTo>
                  <a:pt x="25400" y="59266"/>
                </a:lnTo>
                <a:lnTo>
                  <a:pt x="25400" y="59266"/>
                </a:lnTo>
                <a:lnTo>
                  <a:pt x="25400" y="59266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6"/>
                </a:lnTo>
                <a:lnTo>
                  <a:pt x="33866" y="33866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16933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8466"/>
                </a:lnTo>
                <a:lnTo>
                  <a:pt x="177800" y="8466"/>
                </a:lnTo>
                <a:lnTo>
                  <a:pt x="186266" y="16933"/>
                </a:lnTo>
                <a:lnTo>
                  <a:pt x="194733" y="16933"/>
                </a:lnTo>
                <a:lnTo>
                  <a:pt x="203200" y="25400"/>
                </a:lnTo>
                <a:lnTo>
                  <a:pt x="203200" y="33866"/>
                </a:lnTo>
                <a:lnTo>
                  <a:pt x="203200" y="42333"/>
                </a:lnTo>
                <a:lnTo>
                  <a:pt x="203200" y="50800"/>
                </a:lnTo>
                <a:lnTo>
                  <a:pt x="203200" y="59266"/>
                </a:lnTo>
                <a:lnTo>
                  <a:pt x="194733" y="67733"/>
                </a:lnTo>
                <a:lnTo>
                  <a:pt x="186266" y="76200"/>
                </a:lnTo>
                <a:lnTo>
                  <a:pt x="177800" y="84666"/>
                </a:lnTo>
                <a:lnTo>
                  <a:pt x="160866" y="93133"/>
                </a:lnTo>
                <a:lnTo>
                  <a:pt x="152400" y="101600"/>
                </a:lnTo>
                <a:lnTo>
                  <a:pt x="143933" y="110066"/>
                </a:lnTo>
                <a:lnTo>
                  <a:pt x="127000" y="110066"/>
                </a:lnTo>
                <a:lnTo>
                  <a:pt x="118533" y="110066"/>
                </a:lnTo>
                <a:lnTo>
                  <a:pt x="110066" y="118533"/>
                </a:lnTo>
                <a:lnTo>
                  <a:pt x="101600" y="118533"/>
                </a:lnTo>
                <a:lnTo>
                  <a:pt x="93133" y="118533"/>
                </a:lnTo>
                <a:lnTo>
                  <a:pt x="93133" y="118533"/>
                </a:lnTo>
                <a:lnTo>
                  <a:pt x="93133" y="118533"/>
                </a:lnTo>
                <a:lnTo>
                  <a:pt x="93133" y="110066"/>
                </a:lnTo>
                <a:lnTo>
                  <a:pt x="93133" y="110066"/>
                </a:lnTo>
                <a:lnTo>
                  <a:pt x="93133" y="110066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18533" y="93133"/>
                </a:lnTo>
                <a:lnTo>
                  <a:pt x="118533" y="93133"/>
                </a:lnTo>
                <a:lnTo>
                  <a:pt x="127000" y="93133"/>
                </a:lnTo>
                <a:lnTo>
                  <a:pt x="135466" y="93133"/>
                </a:lnTo>
                <a:lnTo>
                  <a:pt x="143933" y="93133"/>
                </a:lnTo>
                <a:lnTo>
                  <a:pt x="160866" y="93133"/>
                </a:lnTo>
                <a:lnTo>
                  <a:pt x="169333" y="93133"/>
                </a:lnTo>
                <a:lnTo>
                  <a:pt x="177800" y="93133"/>
                </a:lnTo>
                <a:lnTo>
                  <a:pt x="194733" y="101600"/>
                </a:lnTo>
                <a:lnTo>
                  <a:pt x="203200" y="101600"/>
                </a:lnTo>
                <a:lnTo>
                  <a:pt x="211666" y="110066"/>
                </a:lnTo>
                <a:lnTo>
                  <a:pt x="220133" y="118533"/>
                </a:lnTo>
                <a:lnTo>
                  <a:pt x="228600" y="127000"/>
                </a:lnTo>
                <a:lnTo>
                  <a:pt x="237066" y="135466"/>
                </a:lnTo>
                <a:lnTo>
                  <a:pt x="245533" y="143933"/>
                </a:lnTo>
                <a:lnTo>
                  <a:pt x="245533" y="152400"/>
                </a:lnTo>
                <a:lnTo>
                  <a:pt x="254000" y="160866"/>
                </a:lnTo>
                <a:lnTo>
                  <a:pt x="254000" y="177800"/>
                </a:lnTo>
                <a:lnTo>
                  <a:pt x="254000" y="194733"/>
                </a:lnTo>
                <a:lnTo>
                  <a:pt x="254000" y="203200"/>
                </a:lnTo>
                <a:lnTo>
                  <a:pt x="245533" y="220133"/>
                </a:lnTo>
                <a:lnTo>
                  <a:pt x="237066" y="228600"/>
                </a:lnTo>
                <a:lnTo>
                  <a:pt x="237066" y="245533"/>
                </a:lnTo>
                <a:lnTo>
                  <a:pt x="220133" y="254000"/>
                </a:lnTo>
                <a:lnTo>
                  <a:pt x="211666" y="262466"/>
                </a:lnTo>
                <a:lnTo>
                  <a:pt x="194733" y="270933"/>
                </a:lnTo>
                <a:lnTo>
                  <a:pt x="186266" y="279400"/>
                </a:lnTo>
                <a:lnTo>
                  <a:pt x="169333" y="279400"/>
                </a:lnTo>
                <a:lnTo>
                  <a:pt x="152400" y="287866"/>
                </a:lnTo>
                <a:lnTo>
                  <a:pt x="135466" y="287866"/>
                </a:lnTo>
                <a:lnTo>
                  <a:pt x="118533" y="287866"/>
                </a:lnTo>
                <a:lnTo>
                  <a:pt x="93133" y="296333"/>
                </a:lnTo>
                <a:lnTo>
                  <a:pt x="76200" y="287866"/>
                </a:lnTo>
                <a:lnTo>
                  <a:pt x="67733" y="287866"/>
                </a:lnTo>
                <a:lnTo>
                  <a:pt x="50800" y="287866"/>
                </a:lnTo>
                <a:lnTo>
                  <a:pt x="33866" y="279400"/>
                </a:lnTo>
                <a:lnTo>
                  <a:pt x="25400" y="279400"/>
                </a:lnTo>
                <a:lnTo>
                  <a:pt x="16933" y="279400"/>
                </a:lnTo>
                <a:lnTo>
                  <a:pt x="8466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226733" y="2404533"/>
            <a:ext cx="203201" cy="296335"/>
          </a:xfrm>
          <a:custGeom>
            <a:avLst/>
            <a:gdLst/>
            <a:ahLst/>
            <a:cxnLst/>
            <a:rect l="0" t="0" r="0" b="0"/>
            <a:pathLst>
              <a:path w="203201" h="296335">
                <a:moveTo>
                  <a:pt x="177800" y="110067"/>
                </a:moveTo>
                <a:lnTo>
                  <a:pt x="177800" y="110067"/>
                </a:lnTo>
                <a:lnTo>
                  <a:pt x="177800" y="110067"/>
                </a:lnTo>
                <a:lnTo>
                  <a:pt x="177800" y="110067"/>
                </a:lnTo>
                <a:lnTo>
                  <a:pt x="186267" y="110067"/>
                </a:lnTo>
                <a:lnTo>
                  <a:pt x="186267" y="110067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94734" y="101600"/>
                </a:lnTo>
                <a:lnTo>
                  <a:pt x="194734" y="101600"/>
                </a:lnTo>
                <a:lnTo>
                  <a:pt x="194734" y="93134"/>
                </a:lnTo>
                <a:lnTo>
                  <a:pt x="203200" y="84667"/>
                </a:lnTo>
                <a:lnTo>
                  <a:pt x="203200" y="84667"/>
                </a:lnTo>
                <a:lnTo>
                  <a:pt x="203200" y="76200"/>
                </a:lnTo>
                <a:lnTo>
                  <a:pt x="203200" y="67734"/>
                </a:lnTo>
                <a:lnTo>
                  <a:pt x="203200" y="59267"/>
                </a:lnTo>
                <a:lnTo>
                  <a:pt x="203200" y="50800"/>
                </a:lnTo>
                <a:lnTo>
                  <a:pt x="203200" y="42334"/>
                </a:lnTo>
                <a:lnTo>
                  <a:pt x="203200" y="42334"/>
                </a:lnTo>
                <a:lnTo>
                  <a:pt x="194734" y="33867"/>
                </a:lnTo>
                <a:lnTo>
                  <a:pt x="194734" y="25400"/>
                </a:lnTo>
                <a:lnTo>
                  <a:pt x="186267" y="16934"/>
                </a:lnTo>
                <a:lnTo>
                  <a:pt x="186267" y="16934"/>
                </a:lnTo>
                <a:lnTo>
                  <a:pt x="177800" y="8467"/>
                </a:lnTo>
                <a:lnTo>
                  <a:pt x="169334" y="8467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7"/>
                </a:lnTo>
                <a:lnTo>
                  <a:pt x="50800" y="16934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8534"/>
                </a:lnTo>
                <a:lnTo>
                  <a:pt x="16934" y="127000"/>
                </a:lnTo>
                <a:lnTo>
                  <a:pt x="25400" y="135467"/>
                </a:lnTo>
                <a:lnTo>
                  <a:pt x="33867" y="143934"/>
                </a:lnTo>
                <a:lnTo>
                  <a:pt x="42334" y="152400"/>
                </a:lnTo>
                <a:lnTo>
                  <a:pt x="59267" y="152400"/>
                </a:lnTo>
                <a:lnTo>
                  <a:pt x="67734" y="160867"/>
                </a:lnTo>
                <a:lnTo>
                  <a:pt x="84667" y="160867"/>
                </a:lnTo>
                <a:lnTo>
                  <a:pt x="93134" y="160867"/>
                </a:lnTo>
                <a:lnTo>
                  <a:pt x="101600" y="160867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43934" y="143934"/>
                </a:lnTo>
                <a:lnTo>
                  <a:pt x="152400" y="143934"/>
                </a:lnTo>
                <a:lnTo>
                  <a:pt x="152400" y="135467"/>
                </a:lnTo>
                <a:lnTo>
                  <a:pt x="160867" y="127000"/>
                </a:lnTo>
                <a:lnTo>
                  <a:pt x="169334" y="118534"/>
                </a:lnTo>
                <a:lnTo>
                  <a:pt x="169334" y="110067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69334" y="93134"/>
                </a:lnTo>
                <a:lnTo>
                  <a:pt x="169334" y="84667"/>
                </a:lnTo>
                <a:lnTo>
                  <a:pt x="169334" y="76200"/>
                </a:lnTo>
                <a:lnTo>
                  <a:pt x="169334" y="67734"/>
                </a:lnTo>
                <a:lnTo>
                  <a:pt x="169334" y="67734"/>
                </a:lnTo>
                <a:lnTo>
                  <a:pt x="169334" y="67734"/>
                </a:lnTo>
                <a:lnTo>
                  <a:pt x="169334" y="67734"/>
                </a:lnTo>
                <a:lnTo>
                  <a:pt x="169334" y="67734"/>
                </a:lnTo>
                <a:lnTo>
                  <a:pt x="169334" y="76200"/>
                </a:lnTo>
                <a:lnTo>
                  <a:pt x="169334" y="76200"/>
                </a:lnTo>
                <a:lnTo>
                  <a:pt x="160867" y="84667"/>
                </a:lnTo>
                <a:lnTo>
                  <a:pt x="160867" y="93134"/>
                </a:lnTo>
                <a:lnTo>
                  <a:pt x="160867" y="101600"/>
                </a:lnTo>
                <a:lnTo>
                  <a:pt x="152400" y="118534"/>
                </a:lnTo>
                <a:lnTo>
                  <a:pt x="160867" y="135467"/>
                </a:lnTo>
                <a:lnTo>
                  <a:pt x="152400" y="143934"/>
                </a:lnTo>
                <a:lnTo>
                  <a:pt x="152400" y="160867"/>
                </a:lnTo>
                <a:lnTo>
                  <a:pt x="152400" y="186267"/>
                </a:lnTo>
                <a:lnTo>
                  <a:pt x="152400" y="203200"/>
                </a:lnTo>
                <a:lnTo>
                  <a:pt x="160867" y="220134"/>
                </a:lnTo>
                <a:lnTo>
                  <a:pt x="160867" y="237067"/>
                </a:lnTo>
                <a:lnTo>
                  <a:pt x="169334" y="254000"/>
                </a:lnTo>
                <a:lnTo>
                  <a:pt x="169334" y="262467"/>
                </a:lnTo>
                <a:lnTo>
                  <a:pt x="169334" y="270934"/>
                </a:lnTo>
                <a:lnTo>
                  <a:pt x="177800" y="287867"/>
                </a:lnTo>
                <a:lnTo>
                  <a:pt x="177800" y="287867"/>
                </a:lnTo>
                <a:lnTo>
                  <a:pt x="177800" y="296334"/>
                </a:lnTo>
                <a:lnTo>
                  <a:pt x="186267" y="296334"/>
                </a:lnTo>
                <a:lnTo>
                  <a:pt x="186267" y="296334"/>
                </a:lnTo>
                <a:lnTo>
                  <a:pt x="186267" y="287867"/>
                </a:lnTo>
                <a:lnTo>
                  <a:pt x="186267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507067" y="2810933"/>
            <a:ext cx="355601" cy="347135"/>
          </a:xfrm>
          <a:custGeom>
            <a:avLst/>
            <a:gdLst/>
            <a:ahLst/>
            <a:cxnLst/>
            <a:rect l="0" t="0" r="0" b="0"/>
            <a:pathLst>
              <a:path w="355601" h="347135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33866" y="25400"/>
                </a:lnTo>
                <a:lnTo>
                  <a:pt x="42333" y="33867"/>
                </a:lnTo>
                <a:lnTo>
                  <a:pt x="42333" y="42334"/>
                </a:lnTo>
                <a:lnTo>
                  <a:pt x="50800" y="50800"/>
                </a:lnTo>
                <a:lnTo>
                  <a:pt x="59266" y="59267"/>
                </a:lnTo>
                <a:lnTo>
                  <a:pt x="59266" y="67734"/>
                </a:lnTo>
                <a:lnTo>
                  <a:pt x="76200" y="76200"/>
                </a:lnTo>
                <a:lnTo>
                  <a:pt x="84666" y="84667"/>
                </a:lnTo>
                <a:lnTo>
                  <a:pt x="93133" y="101600"/>
                </a:lnTo>
                <a:lnTo>
                  <a:pt x="101600" y="110067"/>
                </a:lnTo>
                <a:lnTo>
                  <a:pt x="118533" y="127000"/>
                </a:lnTo>
                <a:lnTo>
                  <a:pt x="127000" y="143934"/>
                </a:lnTo>
                <a:lnTo>
                  <a:pt x="143933" y="152400"/>
                </a:lnTo>
                <a:lnTo>
                  <a:pt x="160866" y="169334"/>
                </a:lnTo>
                <a:lnTo>
                  <a:pt x="177800" y="186267"/>
                </a:lnTo>
                <a:lnTo>
                  <a:pt x="194733" y="203200"/>
                </a:lnTo>
                <a:lnTo>
                  <a:pt x="203200" y="220134"/>
                </a:lnTo>
                <a:lnTo>
                  <a:pt x="220133" y="237067"/>
                </a:lnTo>
                <a:lnTo>
                  <a:pt x="237066" y="245534"/>
                </a:lnTo>
                <a:lnTo>
                  <a:pt x="245533" y="262467"/>
                </a:lnTo>
                <a:lnTo>
                  <a:pt x="262466" y="279400"/>
                </a:lnTo>
                <a:lnTo>
                  <a:pt x="279400" y="287867"/>
                </a:lnTo>
                <a:lnTo>
                  <a:pt x="287866" y="296334"/>
                </a:lnTo>
                <a:lnTo>
                  <a:pt x="304800" y="304800"/>
                </a:lnTo>
                <a:lnTo>
                  <a:pt x="313266" y="313267"/>
                </a:lnTo>
                <a:lnTo>
                  <a:pt x="330200" y="321734"/>
                </a:lnTo>
                <a:lnTo>
                  <a:pt x="338666" y="330200"/>
                </a:lnTo>
                <a:lnTo>
                  <a:pt x="347133" y="338667"/>
                </a:lnTo>
                <a:lnTo>
                  <a:pt x="347133" y="338667"/>
                </a:lnTo>
                <a:lnTo>
                  <a:pt x="355600" y="347134"/>
                </a:lnTo>
                <a:lnTo>
                  <a:pt x="355600" y="347134"/>
                </a:lnTo>
                <a:lnTo>
                  <a:pt x="355600" y="347134"/>
                </a:lnTo>
                <a:lnTo>
                  <a:pt x="355600" y="347134"/>
                </a:lnTo>
                <a:lnTo>
                  <a:pt x="355600" y="347134"/>
                </a:lnTo>
                <a:lnTo>
                  <a:pt x="355600" y="347134"/>
                </a:lnTo>
                <a:lnTo>
                  <a:pt x="355600" y="347134"/>
                </a:lnTo>
                <a:lnTo>
                  <a:pt x="355600" y="338667"/>
                </a:lnTo>
                <a:lnTo>
                  <a:pt x="35560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701800" y="3014133"/>
            <a:ext cx="211668" cy="177801"/>
          </a:xfrm>
          <a:custGeom>
            <a:avLst/>
            <a:gdLst/>
            <a:ahLst/>
            <a:cxnLst/>
            <a:rect l="0" t="0" r="0" b="0"/>
            <a:pathLst>
              <a:path w="211668" h="177801">
                <a:moveTo>
                  <a:pt x="169333" y="8467"/>
                </a:moveTo>
                <a:lnTo>
                  <a:pt x="1693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16934"/>
                </a:lnTo>
                <a:lnTo>
                  <a:pt x="169333" y="25400"/>
                </a:lnTo>
                <a:lnTo>
                  <a:pt x="169333" y="33867"/>
                </a:lnTo>
                <a:lnTo>
                  <a:pt x="177800" y="42334"/>
                </a:lnTo>
                <a:lnTo>
                  <a:pt x="177800" y="59267"/>
                </a:lnTo>
                <a:lnTo>
                  <a:pt x="177800" y="76200"/>
                </a:lnTo>
                <a:lnTo>
                  <a:pt x="177800" y="84667"/>
                </a:lnTo>
                <a:lnTo>
                  <a:pt x="177800" y="93134"/>
                </a:lnTo>
                <a:lnTo>
                  <a:pt x="186267" y="110067"/>
                </a:lnTo>
                <a:lnTo>
                  <a:pt x="186267" y="118534"/>
                </a:lnTo>
                <a:lnTo>
                  <a:pt x="186267" y="135467"/>
                </a:lnTo>
                <a:lnTo>
                  <a:pt x="194733" y="135467"/>
                </a:lnTo>
                <a:lnTo>
                  <a:pt x="194733" y="143934"/>
                </a:lnTo>
                <a:lnTo>
                  <a:pt x="203200" y="152400"/>
                </a:lnTo>
                <a:lnTo>
                  <a:pt x="203200" y="160867"/>
                </a:lnTo>
                <a:lnTo>
                  <a:pt x="211667" y="160867"/>
                </a:lnTo>
                <a:lnTo>
                  <a:pt x="211667" y="169334"/>
                </a:lnTo>
                <a:lnTo>
                  <a:pt x="211667" y="169334"/>
                </a:lnTo>
                <a:lnTo>
                  <a:pt x="211667" y="169334"/>
                </a:lnTo>
                <a:lnTo>
                  <a:pt x="211667" y="169334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03200" y="177800"/>
                </a:lnTo>
                <a:lnTo>
                  <a:pt x="194733" y="177800"/>
                </a:lnTo>
                <a:lnTo>
                  <a:pt x="186267" y="177800"/>
                </a:lnTo>
                <a:lnTo>
                  <a:pt x="177800" y="177800"/>
                </a:lnTo>
                <a:lnTo>
                  <a:pt x="169333" y="177800"/>
                </a:lnTo>
                <a:lnTo>
                  <a:pt x="160867" y="177800"/>
                </a:lnTo>
                <a:lnTo>
                  <a:pt x="143933" y="177800"/>
                </a:lnTo>
                <a:lnTo>
                  <a:pt x="127000" y="177800"/>
                </a:lnTo>
                <a:lnTo>
                  <a:pt x="118533" y="177800"/>
                </a:lnTo>
                <a:lnTo>
                  <a:pt x="101600" y="177800"/>
                </a:lnTo>
                <a:lnTo>
                  <a:pt x="84667" y="169334"/>
                </a:lnTo>
                <a:lnTo>
                  <a:pt x="67733" y="169334"/>
                </a:lnTo>
                <a:lnTo>
                  <a:pt x="59267" y="177800"/>
                </a:lnTo>
                <a:lnTo>
                  <a:pt x="42333" y="177800"/>
                </a:lnTo>
                <a:lnTo>
                  <a:pt x="25400" y="177800"/>
                </a:lnTo>
                <a:lnTo>
                  <a:pt x="16933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77800"/>
                </a:lnTo>
                <a:lnTo>
                  <a:pt x="8467" y="169334"/>
                </a:lnTo>
                <a:lnTo>
                  <a:pt x="8467" y="169334"/>
                </a:lnTo>
                <a:lnTo>
                  <a:pt x="16933" y="160867"/>
                </a:lnTo>
                <a:lnTo>
                  <a:pt x="16933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065867" y="2827867"/>
            <a:ext cx="169334" cy="304801"/>
          </a:xfrm>
          <a:custGeom>
            <a:avLst/>
            <a:gdLst/>
            <a:ahLst/>
            <a:cxnLst/>
            <a:rect l="0" t="0" r="0" b="0"/>
            <a:pathLst>
              <a:path w="169334" h="304801">
                <a:moveTo>
                  <a:pt x="0" y="304800"/>
                </a:move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0" y="287866"/>
                </a:lnTo>
                <a:lnTo>
                  <a:pt x="8466" y="287866"/>
                </a:lnTo>
                <a:lnTo>
                  <a:pt x="8466" y="279400"/>
                </a:lnTo>
                <a:lnTo>
                  <a:pt x="16933" y="270933"/>
                </a:lnTo>
                <a:lnTo>
                  <a:pt x="16933" y="270933"/>
                </a:lnTo>
                <a:lnTo>
                  <a:pt x="25400" y="262466"/>
                </a:lnTo>
                <a:lnTo>
                  <a:pt x="25400" y="254000"/>
                </a:lnTo>
                <a:lnTo>
                  <a:pt x="33866" y="245533"/>
                </a:lnTo>
                <a:lnTo>
                  <a:pt x="33866" y="237066"/>
                </a:lnTo>
                <a:lnTo>
                  <a:pt x="42333" y="220133"/>
                </a:lnTo>
                <a:lnTo>
                  <a:pt x="50800" y="211666"/>
                </a:lnTo>
                <a:lnTo>
                  <a:pt x="59266" y="203200"/>
                </a:lnTo>
                <a:lnTo>
                  <a:pt x="67733" y="186266"/>
                </a:lnTo>
                <a:lnTo>
                  <a:pt x="76200" y="177800"/>
                </a:lnTo>
                <a:lnTo>
                  <a:pt x="76200" y="169333"/>
                </a:lnTo>
                <a:lnTo>
                  <a:pt x="84666" y="152400"/>
                </a:lnTo>
                <a:lnTo>
                  <a:pt x="93133" y="135466"/>
                </a:lnTo>
                <a:lnTo>
                  <a:pt x="101600" y="127000"/>
                </a:lnTo>
                <a:lnTo>
                  <a:pt x="118533" y="118533"/>
                </a:lnTo>
                <a:lnTo>
                  <a:pt x="127000" y="101600"/>
                </a:lnTo>
                <a:lnTo>
                  <a:pt x="135466" y="93133"/>
                </a:lnTo>
                <a:lnTo>
                  <a:pt x="135466" y="76200"/>
                </a:lnTo>
                <a:lnTo>
                  <a:pt x="143933" y="67733"/>
                </a:lnTo>
                <a:lnTo>
                  <a:pt x="152400" y="59266"/>
                </a:lnTo>
                <a:lnTo>
                  <a:pt x="152400" y="50800"/>
                </a:lnTo>
                <a:lnTo>
                  <a:pt x="160866" y="42333"/>
                </a:lnTo>
                <a:lnTo>
                  <a:pt x="160866" y="25400"/>
                </a:lnTo>
                <a:lnTo>
                  <a:pt x="169333" y="25400"/>
                </a:lnTo>
                <a:lnTo>
                  <a:pt x="169333" y="16933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125133" y="2819400"/>
            <a:ext cx="186268" cy="101601"/>
          </a:xfrm>
          <a:custGeom>
            <a:avLst/>
            <a:gdLst/>
            <a:ahLst/>
            <a:cxnLst/>
            <a:rect l="0" t="0" r="0" b="0"/>
            <a:pathLst>
              <a:path w="186268" h="101601">
                <a:moveTo>
                  <a:pt x="101600" y="0"/>
                </a:move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8467"/>
                </a:lnTo>
                <a:lnTo>
                  <a:pt x="42334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4" y="16933"/>
                </a:lnTo>
                <a:lnTo>
                  <a:pt x="135467" y="16933"/>
                </a:lnTo>
                <a:lnTo>
                  <a:pt x="143934" y="8467"/>
                </a:lnTo>
                <a:lnTo>
                  <a:pt x="160867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16933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33867"/>
                </a:lnTo>
                <a:lnTo>
                  <a:pt x="186267" y="50800"/>
                </a:lnTo>
                <a:lnTo>
                  <a:pt x="186267" y="67733"/>
                </a:lnTo>
                <a:lnTo>
                  <a:pt x="186267" y="84667"/>
                </a:lnTo>
                <a:lnTo>
                  <a:pt x="186267" y="84667"/>
                </a:lnTo>
                <a:lnTo>
                  <a:pt x="186267" y="101600"/>
                </a:lnTo>
                <a:lnTo>
                  <a:pt x="186267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485467" y="2421467"/>
            <a:ext cx="118534" cy="262467"/>
          </a:xfrm>
          <a:custGeom>
            <a:avLst/>
            <a:gdLst/>
            <a:ahLst/>
            <a:cxnLst/>
            <a:rect l="0" t="0" r="0" b="0"/>
            <a:pathLst>
              <a:path w="118534" h="262467">
                <a:moveTo>
                  <a:pt x="16933" y="25400"/>
                </a:moveTo>
                <a:lnTo>
                  <a:pt x="16933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399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01599" y="8466"/>
                </a:lnTo>
                <a:lnTo>
                  <a:pt x="101599" y="16933"/>
                </a:lnTo>
                <a:lnTo>
                  <a:pt x="101599" y="25400"/>
                </a:lnTo>
                <a:lnTo>
                  <a:pt x="101599" y="33866"/>
                </a:lnTo>
                <a:lnTo>
                  <a:pt x="93133" y="42333"/>
                </a:lnTo>
                <a:lnTo>
                  <a:pt x="84666" y="50800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6" y="84666"/>
                </a:lnTo>
                <a:lnTo>
                  <a:pt x="50800" y="93133"/>
                </a:lnTo>
                <a:lnTo>
                  <a:pt x="50800" y="93133"/>
                </a:lnTo>
                <a:lnTo>
                  <a:pt x="42333" y="93133"/>
                </a:lnTo>
                <a:lnTo>
                  <a:pt x="33867" y="101600"/>
                </a:lnTo>
                <a:lnTo>
                  <a:pt x="33867" y="101600"/>
                </a:lnTo>
                <a:lnTo>
                  <a:pt x="25399" y="101600"/>
                </a:lnTo>
                <a:lnTo>
                  <a:pt x="25399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3" y="93133"/>
                </a:lnTo>
                <a:lnTo>
                  <a:pt x="50800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84666" y="101600"/>
                </a:lnTo>
                <a:lnTo>
                  <a:pt x="93133" y="110066"/>
                </a:lnTo>
                <a:lnTo>
                  <a:pt x="101599" y="118533"/>
                </a:lnTo>
                <a:lnTo>
                  <a:pt x="110067" y="135466"/>
                </a:lnTo>
                <a:lnTo>
                  <a:pt x="118533" y="143933"/>
                </a:lnTo>
                <a:lnTo>
                  <a:pt x="118533" y="160866"/>
                </a:lnTo>
                <a:lnTo>
                  <a:pt x="118533" y="177800"/>
                </a:lnTo>
                <a:lnTo>
                  <a:pt x="110067" y="194733"/>
                </a:lnTo>
                <a:lnTo>
                  <a:pt x="101599" y="211666"/>
                </a:lnTo>
                <a:lnTo>
                  <a:pt x="84666" y="228600"/>
                </a:lnTo>
                <a:lnTo>
                  <a:pt x="67733" y="237066"/>
                </a:lnTo>
                <a:lnTo>
                  <a:pt x="59266" y="245533"/>
                </a:lnTo>
                <a:lnTo>
                  <a:pt x="42333" y="254000"/>
                </a:lnTo>
                <a:lnTo>
                  <a:pt x="33867" y="254000"/>
                </a:lnTo>
                <a:lnTo>
                  <a:pt x="25399" y="262466"/>
                </a:lnTo>
                <a:lnTo>
                  <a:pt x="16933" y="262466"/>
                </a:lnTo>
                <a:lnTo>
                  <a:pt x="8466" y="262466"/>
                </a:lnTo>
                <a:lnTo>
                  <a:pt x="0" y="254000"/>
                </a:lnTo>
                <a:lnTo>
                  <a:pt x="0" y="254000"/>
                </a:lnTo>
                <a:lnTo>
                  <a:pt x="0" y="237066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637867" y="2438400"/>
            <a:ext cx="76201" cy="237068"/>
          </a:xfrm>
          <a:custGeom>
            <a:avLst/>
            <a:gdLst/>
            <a:ahLst/>
            <a:cxnLst/>
            <a:rect l="0" t="0" r="0" b="0"/>
            <a:pathLst>
              <a:path w="76201" h="2370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16933" y="220133"/>
                </a:lnTo>
                <a:lnTo>
                  <a:pt x="25399" y="228600"/>
                </a:lnTo>
                <a:lnTo>
                  <a:pt x="33867" y="237067"/>
                </a:lnTo>
                <a:lnTo>
                  <a:pt x="42333" y="237067"/>
                </a:lnTo>
                <a:lnTo>
                  <a:pt x="50800" y="237067"/>
                </a:lnTo>
                <a:lnTo>
                  <a:pt x="59266" y="237067"/>
                </a:lnTo>
                <a:lnTo>
                  <a:pt x="67733" y="228600"/>
                </a:lnTo>
                <a:lnTo>
                  <a:pt x="67733" y="228600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646333" y="2590800"/>
            <a:ext cx="76201" cy="93134"/>
          </a:xfrm>
          <a:custGeom>
            <a:avLst/>
            <a:gdLst/>
            <a:ahLst/>
            <a:cxnLst/>
            <a:rect l="0" t="0" r="0" b="0"/>
            <a:pathLst>
              <a:path w="76201" h="93134">
                <a:moveTo>
                  <a:pt x="76200" y="50800"/>
                </a:moveTo>
                <a:lnTo>
                  <a:pt x="76200" y="42333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25401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84667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4072467" y="2954867"/>
            <a:ext cx="211667" cy="237067"/>
          </a:xfrm>
          <a:custGeom>
            <a:avLst/>
            <a:gdLst/>
            <a:ahLst/>
            <a:cxnLst/>
            <a:rect l="0" t="0" r="0" b="0"/>
            <a:pathLst>
              <a:path w="211667" h="2370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3" y="33866"/>
                </a:lnTo>
                <a:lnTo>
                  <a:pt x="50800" y="50800"/>
                </a:lnTo>
                <a:lnTo>
                  <a:pt x="59266" y="59266"/>
                </a:lnTo>
                <a:lnTo>
                  <a:pt x="67733" y="67733"/>
                </a:lnTo>
                <a:lnTo>
                  <a:pt x="76200" y="84666"/>
                </a:lnTo>
                <a:lnTo>
                  <a:pt x="84666" y="93133"/>
                </a:lnTo>
                <a:lnTo>
                  <a:pt x="93133" y="101600"/>
                </a:lnTo>
                <a:lnTo>
                  <a:pt x="101600" y="118533"/>
                </a:lnTo>
                <a:lnTo>
                  <a:pt x="110066" y="127000"/>
                </a:lnTo>
                <a:lnTo>
                  <a:pt x="118533" y="135466"/>
                </a:lnTo>
                <a:lnTo>
                  <a:pt x="127000" y="152400"/>
                </a:lnTo>
                <a:lnTo>
                  <a:pt x="143933" y="160866"/>
                </a:lnTo>
                <a:lnTo>
                  <a:pt x="152400" y="169333"/>
                </a:lnTo>
                <a:lnTo>
                  <a:pt x="160866" y="177800"/>
                </a:lnTo>
                <a:lnTo>
                  <a:pt x="169333" y="194733"/>
                </a:lnTo>
                <a:lnTo>
                  <a:pt x="177800" y="203200"/>
                </a:lnTo>
                <a:lnTo>
                  <a:pt x="186266" y="211666"/>
                </a:lnTo>
                <a:lnTo>
                  <a:pt x="194733" y="220133"/>
                </a:lnTo>
                <a:lnTo>
                  <a:pt x="203200" y="228600"/>
                </a:lnTo>
                <a:lnTo>
                  <a:pt x="203200" y="237066"/>
                </a:lnTo>
                <a:lnTo>
                  <a:pt x="211666" y="237066"/>
                </a:lnTo>
                <a:lnTo>
                  <a:pt x="211666" y="237066"/>
                </a:lnTo>
                <a:lnTo>
                  <a:pt x="211666" y="237066"/>
                </a:lnTo>
                <a:lnTo>
                  <a:pt x="211666" y="237066"/>
                </a:lnTo>
                <a:lnTo>
                  <a:pt x="211666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140200" y="3166533"/>
            <a:ext cx="169334" cy="59268"/>
          </a:xfrm>
          <a:custGeom>
            <a:avLst/>
            <a:gdLst/>
            <a:ahLst/>
            <a:cxnLst/>
            <a:rect l="0" t="0" r="0" b="0"/>
            <a:pathLst>
              <a:path w="169334" h="592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16934"/>
                </a:lnTo>
                <a:lnTo>
                  <a:pt x="93133" y="25400"/>
                </a:lnTo>
                <a:lnTo>
                  <a:pt x="110067" y="25400"/>
                </a:lnTo>
                <a:lnTo>
                  <a:pt x="118533" y="33867"/>
                </a:lnTo>
                <a:lnTo>
                  <a:pt x="127000" y="42334"/>
                </a:lnTo>
                <a:lnTo>
                  <a:pt x="143933" y="50800"/>
                </a:lnTo>
                <a:lnTo>
                  <a:pt x="152400" y="50800"/>
                </a:lnTo>
                <a:lnTo>
                  <a:pt x="160867" y="59267"/>
                </a:lnTo>
                <a:lnTo>
                  <a:pt x="160867" y="59267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9333" y="42334"/>
                </a:lnTo>
                <a:lnTo>
                  <a:pt x="169333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275667" y="3090333"/>
            <a:ext cx="25401" cy="152401"/>
          </a:xfrm>
          <a:custGeom>
            <a:avLst/>
            <a:gdLst/>
            <a:ahLst/>
            <a:cxnLst/>
            <a:rect l="0" t="0" r="0" b="0"/>
            <a:pathLst>
              <a:path w="25401" h="152401">
                <a:moveTo>
                  <a:pt x="25400" y="16934"/>
                </a:moveTo>
                <a:lnTo>
                  <a:pt x="25400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52400"/>
                </a:lnTo>
                <a:lnTo>
                  <a:pt x="8466" y="152400"/>
                </a:lnTo>
                <a:lnTo>
                  <a:pt x="8466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394200" y="3361267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50800" y="50800"/>
                </a:move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42333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8466"/>
                </a:lnTo>
                <a:lnTo>
                  <a:pt x="143933" y="8466"/>
                </a:lnTo>
                <a:lnTo>
                  <a:pt x="152400" y="16933"/>
                </a:lnTo>
                <a:lnTo>
                  <a:pt x="160867" y="16933"/>
                </a:lnTo>
                <a:lnTo>
                  <a:pt x="177800" y="25400"/>
                </a:lnTo>
                <a:lnTo>
                  <a:pt x="177800" y="33866"/>
                </a:lnTo>
                <a:lnTo>
                  <a:pt x="186267" y="50800"/>
                </a:lnTo>
                <a:lnTo>
                  <a:pt x="186267" y="59266"/>
                </a:lnTo>
                <a:lnTo>
                  <a:pt x="194733" y="84666"/>
                </a:lnTo>
                <a:lnTo>
                  <a:pt x="194733" y="101600"/>
                </a:lnTo>
                <a:lnTo>
                  <a:pt x="194733" y="118533"/>
                </a:lnTo>
                <a:lnTo>
                  <a:pt x="194733" y="143933"/>
                </a:lnTo>
                <a:lnTo>
                  <a:pt x="186267" y="160866"/>
                </a:lnTo>
                <a:lnTo>
                  <a:pt x="177800" y="177800"/>
                </a:lnTo>
                <a:lnTo>
                  <a:pt x="169333" y="194733"/>
                </a:lnTo>
                <a:lnTo>
                  <a:pt x="160867" y="211666"/>
                </a:lnTo>
                <a:lnTo>
                  <a:pt x="143933" y="220133"/>
                </a:lnTo>
                <a:lnTo>
                  <a:pt x="135467" y="228600"/>
                </a:lnTo>
                <a:lnTo>
                  <a:pt x="118533" y="237066"/>
                </a:lnTo>
                <a:lnTo>
                  <a:pt x="101600" y="245533"/>
                </a:lnTo>
                <a:lnTo>
                  <a:pt x="84667" y="254000"/>
                </a:lnTo>
                <a:lnTo>
                  <a:pt x="67733" y="254000"/>
                </a:lnTo>
                <a:lnTo>
                  <a:pt x="50800" y="254000"/>
                </a:lnTo>
                <a:lnTo>
                  <a:pt x="42333" y="245533"/>
                </a:lnTo>
                <a:lnTo>
                  <a:pt x="25400" y="245533"/>
                </a:lnTo>
                <a:lnTo>
                  <a:pt x="16933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8467" y="194733"/>
                </a:lnTo>
                <a:lnTo>
                  <a:pt x="25400" y="194733"/>
                </a:lnTo>
                <a:lnTo>
                  <a:pt x="33867" y="203200"/>
                </a:lnTo>
                <a:lnTo>
                  <a:pt x="59267" y="203200"/>
                </a:lnTo>
                <a:lnTo>
                  <a:pt x="76200" y="211666"/>
                </a:lnTo>
                <a:lnTo>
                  <a:pt x="101600" y="220133"/>
                </a:lnTo>
                <a:lnTo>
                  <a:pt x="118533" y="228600"/>
                </a:lnTo>
                <a:lnTo>
                  <a:pt x="135467" y="245533"/>
                </a:lnTo>
                <a:lnTo>
                  <a:pt x="143933" y="254000"/>
                </a:lnTo>
                <a:lnTo>
                  <a:pt x="152400" y="262466"/>
                </a:lnTo>
                <a:lnTo>
                  <a:pt x="160867" y="270933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62466"/>
                </a:lnTo>
                <a:lnTo>
                  <a:pt x="169333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504267" y="2921000"/>
            <a:ext cx="245534" cy="330201"/>
          </a:xfrm>
          <a:custGeom>
            <a:avLst/>
            <a:gdLst/>
            <a:ahLst/>
            <a:cxnLst/>
            <a:rect l="0" t="0" r="0" b="0"/>
            <a:pathLst>
              <a:path w="245534" h="330201">
                <a:moveTo>
                  <a:pt x="8466" y="330200"/>
                </a:moveTo>
                <a:lnTo>
                  <a:pt x="8466" y="330200"/>
                </a:lnTo>
                <a:lnTo>
                  <a:pt x="8466" y="330200"/>
                </a:lnTo>
                <a:lnTo>
                  <a:pt x="0" y="330200"/>
                </a:lnTo>
                <a:lnTo>
                  <a:pt x="0" y="321733"/>
                </a:lnTo>
                <a:lnTo>
                  <a:pt x="0" y="321733"/>
                </a:lnTo>
                <a:lnTo>
                  <a:pt x="0" y="313267"/>
                </a:lnTo>
                <a:lnTo>
                  <a:pt x="0" y="304800"/>
                </a:lnTo>
                <a:lnTo>
                  <a:pt x="8466" y="304800"/>
                </a:lnTo>
                <a:lnTo>
                  <a:pt x="16933" y="296333"/>
                </a:lnTo>
                <a:lnTo>
                  <a:pt x="16933" y="287867"/>
                </a:lnTo>
                <a:lnTo>
                  <a:pt x="25400" y="279400"/>
                </a:lnTo>
                <a:lnTo>
                  <a:pt x="33866" y="270933"/>
                </a:lnTo>
                <a:lnTo>
                  <a:pt x="42333" y="254000"/>
                </a:lnTo>
                <a:lnTo>
                  <a:pt x="50800" y="245533"/>
                </a:lnTo>
                <a:lnTo>
                  <a:pt x="59266" y="237067"/>
                </a:lnTo>
                <a:lnTo>
                  <a:pt x="67733" y="228600"/>
                </a:lnTo>
                <a:lnTo>
                  <a:pt x="76200" y="211667"/>
                </a:lnTo>
                <a:lnTo>
                  <a:pt x="84666" y="194733"/>
                </a:lnTo>
                <a:lnTo>
                  <a:pt x="93133" y="186267"/>
                </a:lnTo>
                <a:lnTo>
                  <a:pt x="101600" y="169333"/>
                </a:lnTo>
                <a:lnTo>
                  <a:pt x="110066" y="160867"/>
                </a:lnTo>
                <a:lnTo>
                  <a:pt x="118533" y="143933"/>
                </a:lnTo>
                <a:lnTo>
                  <a:pt x="135466" y="135467"/>
                </a:lnTo>
                <a:lnTo>
                  <a:pt x="143933" y="118533"/>
                </a:lnTo>
                <a:lnTo>
                  <a:pt x="152400" y="101600"/>
                </a:lnTo>
                <a:lnTo>
                  <a:pt x="169333" y="93133"/>
                </a:lnTo>
                <a:lnTo>
                  <a:pt x="177800" y="76200"/>
                </a:lnTo>
                <a:lnTo>
                  <a:pt x="194733" y="67733"/>
                </a:lnTo>
                <a:lnTo>
                  <a:pt x="203200" y="59267"/>
                </a:lnTo>
                <a:lnTo>
                  <a:pt x="211666" y="42333"/>
                </a:lnTo>
                <a:lnTo>
                  <a:pt x="220133" y="33867"/>
                </a:lnTo>
                <a:lnTo>
                  <a:pt x="220133" y="25400"/>
                </a:lnTo>
                <a:lnTo>
                  <a:pt x="228600" y="16933"/>
                </a:lnTo>
                <a:lnTo>
                  <a:pt x="237066" y="8467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614333" y="2861733"/>
            <a:ext cx="186268" cy="143935"/>
          </a:xfrm>
          <a:custGeom>
            <a:avLst/>
            <a:gdLst/>
            <a:ahLst/>
            <a:cxnLst/>
            <a:rect l="0" t="0" r="0" b="0"/>
            <a:pathLst>
              <a:path w="186268" h="143935">
                <a:moveTo>
                  <a:pt x="152400" y="0"/>
                </a:moveTo>
                <a:lnTo>
                  <a:pt x="143934" y="0"/>
                </a:lnTo>
                <a:lnTo>
                  <a:pt x="143934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16934"/>
                </a:lnTo>
                <a:lnTo>
                  <a:pt x="118534" y="16934"/>
                </a:lnTo>
                <a:lnTo>
                  <a:pt x="110067" y="16934"/>
                </a:lnTo>
                <a:lnTo>
                  <a:pt x="101600" y="25400"/>
                </a:lnTo>
                <a:lnTo>
                  <a:pt x="84667" y="25400"/>
                </a:lnTo>
                <a:lnTo>
                  <a:pt x="76200" y="33867"/>
                </a:lnTo>
                <a:lnTo>
                  <a:pt x="59267" y="33867"/>
                </a:lnTo>
                <a:lnTo>
                  <a:pt x="50800" y="42334"/>
                </a:lnTo>
                <a:lnTo>
                  <a:pt x="33867" y="50800"/>
                </a:lnTo>
                <a:lnTo>
                  <a:pt x="25400" y="50800"/>
                </a:lnTo>
                <a:lnTo>
                  <a:pt x="16934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16934" y="50800"/>
                </a:lnTo>
                <a:lnTo>
                  <a:pt x="25400" y="42334"/>
                </a:lnTo>
                <a:lnTo>
                  <a:pt x="33867" y="42334"/>
                </a:lnTo>
                <a:lnTo>
                  <a:pt x="42334" y="33867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4" y="25400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8534" y="25400"/>
                </a:lnTo>
                <a:lnTo>
                  <a:pt x="127000" y="33867"/>
                </a:lnTo>
                <a:lnTo>
                  <a:pt x="135467" y="33867"/>
                </a:lnTo>
                <a:lnTo>
                  <a:pt x="135467" y="42334"/>
                </a:lnTo>
                <a:lnTo>
                  <a:pt x="143934" y="50800"/>
                </a:lnTo>
                <a:lnTo>
                  <a:pt x="143934" y="59267"/>
                </a:lnTo>
                <a:lnTo>
                  <a:pt x="152400" y="67734"/>
                </a:lnTo>
                <a:lnTo>
                  <a:pt x="152400" y="76200"/>
                </a:lnTo>
                <a:lnTo>
                  <a:pt x="160867" y="93134"/>
                </a:lnTo>
                <a:lnTo>
                  <a:pt x="160867" y="101600"/>
                </a:lnTo>
                <a:lnTo>
                  <a:pt x="169334" y="118534"/>
                </a:lnTo>
                <a:lnTo>
                  <a:pt x="169334" y="127000"/>
                </a:lnTo>
                <a:lnTo>
                  <a:pt x="177800" y="135467"/>
                </a:lnTo>
                <a:lnTo>
                  <a:pt x="177800" y="143934"/>
                </a:lnTo>
                <a:lnTo>
                  <a:pt x="177800" y="143934"/>
                </a:lnTo>
                <a:lnTo>
                  <a:pt x="186267" y="143934"/>
                </a:lnTo>
                <a:lnTo>
                  <a:pt x="186267" y="143934"/>
                </a:lnTo>
                <a:lnTo>
                  <a:pt x="186267" y="143934"/>
                </a:lnTo>
                <a:lnTo>
                  <a:pt x="186267" y="135467"/>
                </a:lnTo>
                <a:lnTo>
                  <a:pt x="186267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809067" y="2548467"/>
            <a:ext cx="186267" cy="101601"/>
          </a:xfrm>
          <a:custGeom>
            <a:avLst/>
            <a:gdLst/>
            <a:ahLst/>
            <a:cxnLst/>
            <a:rect l="0" t="0" r="0" b="0"/>
            <a:pathLst>
              <a:path w="186267" h="101601">
                <a:moveTo>
                  <a:pt x="25400" y="8466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25400" y="42333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16933" y="101600"/>
                </a:lnTo>
                <a:lnTo>
                  <a:pt x="25400" y="101600"/>
                </a:lnTo>
                <a:lnTo>
                  <a:pt x="42333" y="93133"/>
                </a:lnTo>
                <a:lnTo>
                  <a:pt x="59266" y="93133"/>
                </a:lnTo>
                <a:lnTo>
                  <a:pt x="67733" y="93133"/>
                </a:lnTo>
                <a:lnTo>
                  <a:pt x="84666" y="84666"/>
                </a:lnTo>
                <a:lnTo>
                  <a:pt x="101600" y="84666"/>
                </a:lnTo>
                <a:lnTo>
                  <a:pt x="118533" y="76200"/>
                </a:lnTo>
                <a:lnTo>
                  <a:pt x="127000" y="76200"/>
                </a:lnTo>
                <a:lnTo>
                  <a:pt x="135466" y="76200"/>
                </a:lnTo>
                <a:lnTo>
                  <a:pt x="143933" y="76200"/>
                </a:lnTo>
                <a:lnTo>
                  <a:pt x="152400" y="76200"/>
                </a:lnTo>
                <a:lnTo>
                  <a:pt x="160866" y="76200"/>
                </a:lnTo>
                <a:lnTo>
                  <a:pt x="169333" y="76200"/>
                </a:lnTo>
                <a:lnTo>
                  <a:pt x="177800" y="76200"/>
                </a:lnTo>
                <a:lnTo>
                  <a:pt x="186266" y="67733"/>
                </a:lnTo>
                <a:lnTo>
                  <a:pt x="186266" y="67733"/>
                </a:lnTo>
                <a:lnTo>
                  <a:pt x="186266" y="59266"/>
                </a:lnTo>
                <a:lnTo>
                  <a:pt x="186266" y="59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936067" y="2489200"/>
            <a:ext cx="25401" cy="245534"/>
          </a:xfrm>
          <a:custGeom>
            <a:avLst/>
            <a:gdLst/>
            <a:ahLst/>
            <a:cxnLst/>
            <a:rect l="0" t="0" r="0" b="0"/>
            <a:pathLst>
              <a:path w="25401" h="245534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095067" y="2438400"/>
            <a:ext cx="25400" cy="76201"/>
          </a:xfrm>
          <a:custGeom>
            <a:avLst/>
            <a:gdLst/>
            <a:ahLst/>
            <a:cxnLst/>
            <a:rect l="0" t="0" r="0" b="0"/>
            <a:pathLst>
              <a:path w="25400" h="76201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25399" y="76200"/>
                </a:lnTo>
                <a:lnTo>
                  <a:pt x="25399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171267" y="2497667"/>
            <a:ext cx="135467" cy="33867"/>
          </a:xfrm>
          <a:custGeom>
            <a:avLst/>
            <a:gdLst/>
            <a:ahLst/>
            <a:cxnLst/>
            <a:rect l="0" t="0" r="0" b="0"/>
            <a:pathLst>
              <a:path w="135467" h="33867">
                <a:moveTo>
                  <a:pt x="0" y="25400"/>
                </a:moveTo>
                <a:lnTo>
                  <a:pt x="0" y="25400"/>
                </a:lnTo>
                <a:lnTo>
                  <a:pt x="16933" y="33866"/>
                </a:lnTo>
                <a:lnTo>
                  <a:pt x="33867" y="33866"/>
                </a:lnTo>
                <a:lnTo>
                  <a:pt x="50800" y="33866"/>
                </a:lnTo>
                <a:lnTo>
                  <a:pt x="76200" y="33866"/>
                </a:lnTo>
                <a:lnTo>
                  <a:pt x="84666" y="33866"/>
                </a:lnTo>
                <a:lnTo>
                  <a:pt x="101599" y="25400"/>
                </a:lnTo>
                <a:lnTo>
                  <a:pt x="110067" y="25400"/>
                </a:lnTo>
                <a:lnTo>
                  <a:pt x="118533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247467" y="2387600"/>
            <a:ext cx="8467" cy="304801"/>
          </a:xfrm>
          <a:custGeom>
            <a:avLst/>
            <a:gdLst/>
            <a:ahLst/>
            <a:cxnLst/>
            <a:rect l="0" t="0" r="0" b="0"/>
            <a:pathLst>
              <a:path w="8467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70933"/>
                </a:lnTo>
                <a:lnTo>
                  <a:pt x="8466" y="287867"/>
                </a:lnTo>
                <a:lnTo>
                  <a:pt x="8466" y="287867"/>
                </a:lnTo>
                <a:lnTo>
                  <a:pt x="8466" y="304800"/>
                </a:lnTo>
                <a:lnTo>
                  <a:pt x="84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103533" y="2523067"/>
            <a:ext cx="160868" cy="42334"/>
          </a:xfrm>
          <a:custGeom>
            <a:avLst/>
            <a:gdLst/>
            <a:ahLst/>
            <a:cxnLst/>
            <a:rect l="0" t="0" r="0" b="0"/>
            <a:pathLst>
              <a:path w="160868" h="42334">
                <a:moveTo>
                  <a:pt x="152400" y="42333"/>
                </a:move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43934" y="42333"/>
                </a:lnTo>
                <a:lnTo>
                  <a:pt x="143934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27000" y="42333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0067" y="42333"/>
                </a:lnTo>
                <a:lnTo>
                  <a:pt x="101601" y="42333"/>
                </a:lnTo>
                <a:lnTo>
                  <a:pt x="101601" y="42333"/>
                </a:lnTo>
                <a:lnTo>
                  <a:pt x="93133" y="42333"/>
                </a:lnTo>
                <a:lnTo>
                  <a:pt x="84667" y="42333"/>
                </a:lnTo>
                <a:lnTo>
                  <a:pt x="76200" y="42333"/>
                </a:lnTo>
                <a:lnTo>
                  <a:pt x="67734" y="42333"/>
                </a:lnTo>
                <a:lnTo>
                  <a:pt x="67734" y="42333"/>
                </a:lnTo>
                <a:lnTo>
                  <a:pt x="59267" y="42333"/>
                </a:lnTo>
                <a:lnTo>
                  <a:pt x="50800" y="33866"/>
                </a:lnTo>
                <a:lnTo>
                  <a:pt x="50800" y="33866"/>
                </a:lnTo>
                <a:lnTo>
                  <a:pt x="42334" y="33866"/>
                </a:lnTo>
                <a:lnTo>
                  <a:pt x="42334" y="25400"/>
                </a:lnTo>
                <a:lnTo>
                  <a:pt x="33867" y="25400"/>
                </a:lnTo>
                <a:lnTo>
                  <a:pt x="25401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883400" y="23706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33867" y="0"/>
                </a:moveTo>
                <a:lnTo>
                  <a:pt x="33867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84666" y="0"/>
                </a:lnTo>
                <a:lnTo>
                  <a:pt x="93134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4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613400" y="3335867"/>
            <a:ext cx="194734" cy="110067"/>
          </a:xfrm>
          <a:custGeom>
            <a:avLst/>
            <a:gdLst/>
            <a:ahLst/>
            <a:cxnLst/>
            <a:rect l="0" t="0" r="0" b="0"/>
            <a:pathLst>
              <a:path w="194734" h="110067">
                <a:moveTo>
                  <a:pt x="8467" y="0"/>
                </a:move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33867" y="110066"/>
                </a:lnTo>
                <a:lnTo>
                  <a:pt x="50800" y="110066"/>
                </a:lnTo>
                <a:lnTo>
                  <a:pt x="67733" y="110066"/>
                </a:lnTo>
                <a:lnTo>
                  <a:pt x="84667" y="110066"/>
                </a:lnTo>
                <a:lnTo>
                  <a:pt x="101600" y="101600"/>
                </a:lnTo>
                <a:lnTo>
                  <a:pt x="127000" y="101600"/>
                </a:lnTo>
                <a:lnTo>
                  <a:pt x="143933" y="101600"/>
                </a:lnTo>
                <a:lnTo>
                  <a:pt x="160867" y="101600"/>
                </a:lnTo>
                <a:lnTo>
                  <a:pt x="177800" y="101600"/>
                </a:lnTo>
                <a:lnTo>
                  <a:pt x="186267" y="93133"/>
                </a:lnTo>
                <a:lnTo>
                  <a:pt x="194733" y="93133"/>
                </a:lnTo>
                <a:lnTo>
                  <a:pt x="194733" y="93133"/>
                </a:lnTo>
                <a:lnTo>
                  <a:pt x="194733" y="93133"/>
                </a:lnTo>
                <a:lnTo>
                  <a:pt x="194733" y="84666"/>
                </a:lnTo>
                <a:lnTo>
                  <a:pt x="194733" y="84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5748867" y="3285067"/>
            <a:ext cx="16934" cy="338667"/>
          </a:xfrm>
          <a:custGeom>
            <a:avLst/>
            <a:gdLst/>
            <a:ahLst/>
            <a:cxnLst/>
            <a:rect l="0" t="0" r="0" b="0"/>
            <a:pathLst>
              <a:path w="16934" h="338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54000"/>
                </a:lnTo>
                <a:lnTo>
                  <a:pt x="8466" y="2878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38666"/>
                </a:lnTo>
                <a:lnTo>
                  <a:pt x="16933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5528733" y="3750733"/>
            <a:ext cx="457201" cy="25401"/>
          </a:xfrm>
          <a:custGeom>
            <a:avLst/>
            <a:gdLst/>
            <a:ahLst/>
            <a:cxnLst/>
            <a:rect l="0" t="0" r="0" b="0"/>
            <a:pathLst>
              <a:path w="4572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43934" y="8467"/>
                </a:lnTo>
                <a:lnTo>
                  <a:pt x="169334" y="8467"/>
                </a:lnTo>
                <a:lnTo>
                  <a:pt x="194734" y="0"/>
                </a:lnTo>
                <a:lnTo>
                  <a:pt x="220134" y="0"/>
                </a:lnTo>
                <a:lnTo>
                  <a:pt x="245534" y="0"/>
                </a:lnTo>
                <a:lnTo>
                  <a:pt x="270934" y="0"/>
                </a:lnTo>
                <a:lnTo>
                  <a:pt x="304800" y="0"/>
                </a:lnTo>
                <a:lnTo>
                  <a:pt x="330200" y="0"/>
                </a:lnTo>
                <a:lnTo>
                  <a:pt x="355600" y="0"/>
                </a:lnTo>
                <a:lnTo>
                  <a:pt x="381000" y="0"/>
                </a:lnTo>
                <a:lnTo>
                  <a:pt x="406400" y="0"/>
                </a:lnTo>
                <a:lnTo>
                  <a:pt x="423334" y="0"/>
                </a:lnTo>
                <a:lnTo>
                  <a:pt x="440267" y="0"/>
                </a:lnTo>
                <a:lnTo>
                  <a:pt x="448734" y="0"/>
                </a:lnTo>
                <a:lnTo>
                  <a:pt x="448734" y="0"/>
                </a:lnTo>
                <a:lnTo>
                  <a:pt x="457200" y="0"/>
                </a:lnTo>
                <a:lnTo>
                  <a:pt x="457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689600" y="3826933"/>
            <a:ext cx="245534" cy="127001"/>
          </a:xfrm>
          <a:custGeom>
            <a:avLst/>
            <a:gdLst/>
            <a:ahLst/>
            <a:cxnLst/>
            <a:rect l="0" t="0" r="0" b="0"/>
            <a:pathLst>
              <a:path w="245534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84667"/>
                </a:lnTo>
                <a:lnTo>
                  <a:pt x="33867" y="93134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7" y="110067"/>
                </a:lnTo>
                <a:lnTo>
                  <a:pt x="67733" y="118534"/>
                </a:lnTo>
                <a:lnTo>
                  <a:pt x="84667" y="118534"/>
                </a:lnTo>
                <a:lnTo>
                  <a:pt x="93133" y="118534"/>
                </a:lnTo>
                <a:lnTo>
                  <a:pt x="110067" y="127000"/>
                </a:lnTo>
                <a:lnTo>
                  <a:pt x="118533" y="127000"/>
                </a:lnTo>
                <a:lnTo>
                  <a:pt x="135467" y="127000"/>
                </a:lnTo>
                <a:lnTo>
                  <a:pt x="152400" y="127000"/>
                </a:lnTo>
                <a:lnTo>
                  <a:pt x="169333" y="127000"/>
                </a:lnTo>
                <a:lnTo>
                  <a:pt x="186267" y="127000"/>
                </a:lnTo>
                <a:lnTo>
                  <a:pt x="203200" y="127000"/>
                </a:lnTo>
                <a:lnTo>
                  <a:pt x="211667" y="127000"/>
                </a:lnTo>
                <a:lnTo>
                  <a:pt x="220133" y="127000"/>
                </a:lnTo>
                <a:lnTo>
                  <a:pt x="228600" y="118534"/>
                </a:lnTo>
                <a:lnTo>
                  <a:pt x="237067" y="118534"/>
                </a:lnTo>
                <a:lnTo>
                  <a:pt x="245533" y="118534"/>
                </a:lnTo>
                <a:lnTo>
                  <a:pt x="245533" y="118534"/>
                </a:lnTo>
                <a:lnTo>
                  <a:pt x="245533" y="118534"/>
                </a:lnTo>
                <a:lnTo>
                  <a:pt x="245533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5833533" y="3826933"/>
            <a:ext cx="50801" cy="262468"/>
          </a:xfrm>
          <a:custGeom>
            <a:avLst/>
            <a:gdLst/>
            <a:ahLst/>
            <a:cxnLst/>
            <a:rect l="0" t="0" r="0" b="0"/>
            <a:pathLst>
              <a:path w="50801" h="262468">
                <a:moveTo>
                  <a:pt x="8467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01600"/>
                </a:lnTo>
                <a:lnTo>
                  <a:pt x="25400" y="118534"/>
                </a:lnTo>
                <a:lnTo>
                  <a:pt x="25400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42334" y="194734"/>
                </a:lnTo>
                <a:lnTo>
                  <a:pt x="42334" y="211667"/>
                </a:lnTo>
                <a:lnTo>
                  <a:pt x="50800" y="220134"/>
                </a:lnTo>
                <a:lnTo>
                  <a:pt x="50800" y="237067"/>
                </a:lnTo>
                <a:lnTo>
                  <a:pt x="50800" y="245534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42334" y="262467"/>
                </a:lnTo>
                <a:lnTo>
                  <a:pt x="42334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5554133" y="3750733"/>
            <a:ext cx="465668" cy="33868"/>
          </a:xfrm>
          <a:custGeom>
            <a:avLst/>
            <a:gdLst/>
            <a:ahLst/>
            <a:cxnLst/>
            <a:rect l="0" t="0" r="0" b="0"/>
            <a:pathLst>
              <a:path w="465668" h="33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18534" y="25400"/>
                </a:lnTo>
                <a:lnTo>
                  <a:pt x="143934" y="25400"/>
                </a:lnTo>
                <a:lnTo>
                  <a:pt x="169334" y="16934"/>
                </a:lnTo>
                <a:lnTo>
                  <a:pt x="194734" y="16934"/>
                </a:lnTo>
                <a:lnTo>
                  <a:pt x="220134" y="8467"/>
                </a:lnTo>
                <a:lnTo>
                  <a:pt x="245534" y="8467"/>
                </a:lnTo>
                <a:lnTo>
                  <a:pt x="279400" y="8467"/>
                </a:lnTo>
                <a:lnTo>
                  <a:pt x="304800" y="0"/>
                </a:lnTo>
                <a:lnTo>
                  <a:pt x="330200" y="0"/>
                </a:lnTo>
                <a:lnTo>
                  <a:pt x="364067" y="0"/>
                </a:lnTo>
                <a:lnTo>
                  <a:pt x="389467" y="0"/>
                </a:lnTo>
                <a:lnTo>
                  <a:pt x="406400" y="0"/>
                </a:lnTo>
                <a:lnTo>
                  <a:pt x="423334" y="0"/>
                </a:lnTo>
                <a:lnTo>
                  <a:pt x="440267" y="8467"/>
                </a:lnTo>
                <a:lnTo>
                  <a:pt x="457200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689600" y="3818467"/>
            <a:ext cx="237068" cy="143934"/>
          </a:xfrm>
          <a:custGeom>
            <a:avLst/>
            <a:gdLst/>
            <a:ahLst/>
            <a:cxnLst/>
            <a:rect l="0" t="0" r="0" b="0"/>
            <a:pathLst>
              <a:path w="237068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16933" y="110066"/>
                </a:lnTo>
                <a:lnTo>
                  <a:pt x="16933" y="127000"/>
                </a:lnTo>
                <a:lnTo>
                  <a:pt x="25400" y="127000"/>
                </a:lnTo>
                <a:lnTo>
                  <a:pt x="25400" y="135466"/>
                </a:lnTo>
                <a:lnTo>
                  <a:pt x="33867" y="143933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7" y="143933"/>
                </a:lnTo>
                <a:lnTo>
                  <a:pt x="84667" y="143933"/>
                </a:lnTo>
                <a:lnTo>
                  <a:pt x="101600" y="135466"/>
                </a:lnTo>
                <a:lnTo>
                  <a:pt x="118533" y="135466"/>
                </a:lnTo>
                <a:lnTo>
                  <a:pt x="143933" y="127000"/>
                </a:lnTo>
                <a:lnTo>
                  <a:pt x="160867" y="118533"/>
                </a:lnTo>
                <a:lnTo>
                  <a:pt x="177800" y="110066"/>
                </a:lnTo>
                <a:lnTo>
                  <a:pt x="203200" y="110066"/>
                </a:lnTo>
                <a:lnTo>
                  <a:pt x="211667" y="110066"/>
                </a:lnTo>
                <a:lnTo>
                  <a:pt x="228600" y="101600"/>
                </a:lnTo>
                <a:lnTo>
                  <a:pt x="228600" y="101600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28600" y="93133"/>
                </a:lnTo>
                <a:lnTo>
                  <a:pt x="22860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5808133" y="3835400"/>
            <a:ext cx="76201" cy="287868"/>
          </a:xfrm>
          <a:custGeom>
            <a:avLst/>
            <a:gdLst/>
            <a:ahLst/>
            <a:cxnLst/>
            <a:rect l="0" t="0" r="0" b="0"/>
            <a:pathLst>
              <a:path w="76201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16934" y="42333"/>
                </a:lnTo>
                <a:lnTo>
                  <a:pt x="25400" y="67733"/>
                </a:lnTo>
                <a:lnTo>
                  <a:pt x="25400" y="84667"/>
                </a:lnTo>
                <a:lnTo>
                  <a:pt x="33867" y="110067"/>
                </a:lnTo>
                <a:lnTo>
                  <a:pt x="33867" y="127000"/>
                </a:lnTo>
                <a:lnTo>
                  <a:pt x="42334" y="152400"/>
                </a:lnTo>
                <a:lnTo>
                  <a:pt x="50800" y="177800"/>
                </a:lnTo>
                <a:lnTo>
                  <a:pt x="59267" y="203200"/>
                </a:lnTo>
                <a:lnTo>
                  <a:pt x="59267" y="228600"/>
                </a:lnTo>
                <a:lnTo>
                  <a:pt x="67734" y="245533"/>
                </a:lnTo>
                <a:lnTo>
                  <a:pt x="76200" y="262467"/>
                </a:lnTo>
                <a:lnTo>
                  <a:pt x="76200" y="270933"/>
                </a:lnTo>
                <a:lnTo>
                  <a:pt x="76200" y="279400"/>
                </a:lnTo>
                <a:lnTo>
                  <a:pt x="76200" y="279400"/>
                </a:lnTo>
                <a:lnTo>
                  <a:pt x="76200" y="287867"/>
                </a:lnTo>
                <a:lnTo>
                  <a:pt x="7620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395133" y="3716867"/>
            <a:ext cx="1540935" cy="76201"/>
          </a:xfrm>
          <a:custGeom>
            <a:avLst/>
            <a:gdLst/>
            <a:ahLst/>
            <a:cxnLst/>
            <a:rect l="0" t="0" r="0" b="0"/>
            <a:pathLst>
              <a:path w="1540935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27000" y="16933"/>
                </a:lnTo>
                <a:lnTo>
                  <a:pt x="152400" y="16933"/>
                </a:lnTo>
                <a:lnTo>
                  <a:pt x="177800" y="16933"/>
                </a:lnTo>
                <a:lnTo>
                  <a:pt x="211667" y="16933"/>
                </a:lnTo>
                <a:lnTo>
                  <a:pt x="237067" y="16933"/>
                </a:lnTo>
                <a:lnTo>
                  <a:pt x="270934" y="16933"/>
                </a:lnTo>
                <a:lnTo>
                  <a:pt x="313267" y="16933"/>
                </a:lnTo>
                <a:lnTo>
                  <a:pt x="347134" y="16933"/>
                </a:lnTo>
                <a:lnTo>
                  <a:pt x="381000" y="16933"/>
                </a:lnTo>
                <a:lnTo>
                  <a:pt x="414867" y="16933"/>
                </a:lnTo>
                <a:lnTo>
                  <a:pt x="448734" y="16933"/>
                </a:lnTo>
                <a:lnTo>
                  <a:pt x="491067" y="25400"/>
                </a:lnTo>
                <a:lnTo>
                  <a:pt x="524934" y="25400"/>
                </a:lnTo>
                <a:lnTo>
                  <a:pt x="567267" y="25400"/>
                </a:lnTo>
                <a:lnTo>
                  <a:pt x="609600" y="25400"/>
                </a:lnTo>
                <a:lnTo>
                  <a:pt x="651934" y="33866"/>
                </a:lnTo>
                <a:lnTo>
                  <a:pt x="694267" y="33866"/>
                </a:lnTo>
                <a:lnTo>
                  <a:pt x="736600" y="33866"/>
                </a:lnTo>
                <a:lnTo>
                  <a:pt x="778934" y="42333"/>
                </a:lnTo>
                <a:lnTo>
                  <a:pt x="821267" y="42333"/>
                </a:lnTo>
                <a:lnTo>
                  <a:pt x="863600" y="42333"/>
                </a:lnTo>
                <a:lnTo>
                  <a:pt x="905934" y="42333"/>
                </a:lnTo>
                <a:lnTo>
                  <a:pt x="939800" y="50800"/>
                </a:lnTo>
                <a:lnTo>
                  <a:pt x="982134" y="50800"/>
                </a:lnTo>
                <a:lnTo>
                  <a:pt x="1016000" y="50800"/>
                </a:lnTo>
                <a:lnTo>
                  <a:pt x="1058334" y="59266"/>
                </a:lnTo>
                <a:lnTo>
                  <a:pt x="1092200" y="59266"/>
                </a:lnTo>
                <a:lnTo>
                  <a:pt x="1134534" y="59266"/>
                </a:lnTo>
                <a:lnTo>
                  <a:pt x="1168400" y="59266"/>
                </a:lnTo>
                <a:lnTo>
                  <a:pt x="1202267" y="59266"/>
                </a:lnTo>
                <a:lnTo>
                  <a:pt x="1244600" y="59266"/>
                </a:lnTo>
                <a:lnTo>
                  <a:pt x="1270000" y="67733"/>
                </a:lnTo>
                <a:lnTo>
                  <a:pt x="1303867" y="67733"/>
                </a:lnTo>
                <a:lnTo>
                  <a:pt x="1329267" y="67733"/>
                </a:lnTo>
                <a:lnTo>
                  <a:pt x="1354667" y="67733"/>
                </a:lnTo>
                <a:lnTo>
                  <a:pt x="1380067" y="67733"/>
                </a:lnTo>
                <a:lnTo>
                  <a:pt x="1413934" y="67733"/>
                </a:lnTo>
                <a:lnTo>
                  <a:pt x="1439334" y="67733"/>
                </a:lnTo>
                <a:lnTo>
                  <a:pt x="1464734" y="67733"/>
                </a:lnTo>
                <a:lnTo>
                  <a:pt x="1481667" y="76200"/>
                </a:lnTo>
                <a:lnTo>
                  <a:pt x="1507067" y="76200"/>
                </a:lnTo>
                <a:lnTo>
                  <a:pt x="1515534" y="67733"/>
                </a:lnTo>
                <a:lnTo>
                  <a:pt x="1524000" y="67733"/>
                </a:lnTo>
                <a:lnTo>
                  <a:pt x="1532467" y="67733"/>
                </a:lnTo>
                <a:lnTo>
                  <a:pt x="1540934" y="67733"/>
                </a:lnTo>
                <a:lnTo>
                  <a:pt x="1532467" y="67733"/>
                </a:lnTo>
                <a:lnTo>
                  <a:pt x="1532467" y="67733"/>
                </a:lnTo>
                <a:lnTo>
                  <a:pt x="1532467" y="59266"/>
                </a:lnTo>
                <a:lnTo>
                  <a:pt x="1532467" y="59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191000" y="3860800"/>
            <a:ext cx="296334" cy="118534"/>
          </a:xfrm>
          <a:custGeom>
            <a:avLst/>
            <a:gdLst/>
            <a:ahLst/>
            <a:cxnLst/>
            <a:rect l="0" t="0" r="0" b="0"/>
            <a:pathLst>
              <a:path w="296334" h="118534">
                <a:moveTo>
                  <a:pt x="8467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0067"/>
                </a:lnTo>
                <a:lnTo>
                  <a:pt x="16933" y="118533"/>
                </a:lnTo>
                <a:lnTo>
                  <a:pt x="25400" y="110067"/>
                </a:lnTo>
                <a:lnTo>
                  <a:pt x="42333" y="110067"/>
                </a:lnTo>
                <a:lnTo>
                  <a:pt x="59267" y="110067"/>
                </a:lnTo>
                <a:lnTo>
                  <a:pt x="84667" y="110067"/>
                </a:lnTo>
                <a:lnTo>
                  <a:pt x="110067" y="110067"/>
                </a:lnTo>
                <a:lnTo>
                  <a:pt x="135467" y="101600"/>
                </a:lnTo>
                <a:lnTo>
                  <a:pt x="169333" y="101600"/>
                </a:lnTo>
                <a:lnTo>
                  <a:pt x="194733" y="110067"/>
                </a:lnTo>
                <a:lnTo>
                  <a:pt x="220133" y="110067"/>
                </a:lnTo>
                <a:lnTo>
                  <a:pt x="245533" y="110067"/>
                </a:lnTo>
                <a:lnTo>
                  <a:pt x="262467" y="118533"/>
                </a:lnTo>
                <a:lnTo>
                  <a:pt x="279400" y="118533"/>
                </a:lnTo>
                <a:lnTo>
                  <a:pt x="287867" y="118533"/>
                </a:lnTo>
                <a:lnTo>
                  <a:pt x="296333" y="118533"/>
                </a:lnTo>
                <a:lnTo>
                  <a:pt x="296333" y="110067"/>
                </a:lnTo>
                <a:lnTo>
                  <a:pt x="296333" y="110067"/>
                </a:lnTo>
                <a:lnTo>
                  <a:pt x="296333" y="110067"/>
                </a:lnTo>
                <a:lnTo>
                  <a:pt x="296333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4343400" y="3826933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16933" y="245534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812800" y="3657600"/>
            <a:ext cx="1693334" cy="67734"/>
          </a:xfrm>
          <a:custGeom>
            <a:avLst/>
            <a:gdLst/>
            <a:ahLst/>
            <a:cxnLst/>
            <a:rect l="0" t="0" r="0" b="0"/>
            <a:pathLst>
              <a:path w="1693334" h="67734">
                <a:moveTo>
                  <a:pt x="16933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25400"/>
                </a:lnTo>
                <a:lnTo>
                  <a:pt x="93133" y="25400"/>
                </a:lnTo>
                <a:lnTo>
                  <a:pt x="118533" y="25400"/>
                </a:lnTo>
                <a:lnTo>
                  <a:pt x="143933" y="25400"/>
                </a:lnTo>
                <a:lnTo>
                  <a:pt x="177800" y="16933"/>
                </a:lnTo>
                <a:lnTo>
                  <a:pt x="203200" y="16933"/>
                </a:lnTo>
                <a:lnTo>
                  <a:pt x="237067" y="16933"/>
                </a:lnTo>
                <a:lnTo>
                  <a:pt x="262467" y="16933"/>
                </a:lnTo>
                <a:lnTo>
                  <a:pt x="304800" y="16933"/>
                </a:lnTo>
                <a:lnTo>
                  <a:pt x="338667" y="8467"/>
                </a:lnTo>
                <a:lnTo>
                  <a:pt x="372533" y="8467"/>
                </a:lnTo>
                <a:lnTo>
                  <a:pt x="414867" y="8467"/>
                </a:lnTo>
                <a:lnTo>
                  <a:pt x="457200" y="0"/>
                </a:lnTo>
                <a:lnTo>
                  <a:pt x="508000" y="0"/>
                </a:lnTo>
                <a:lnTo>
                  <a:pt x="550333" y="0"/>
                </a:lnTo>
                <a:lnTo>
                  <a:pt x="584200" y="0"/>
                </a:lnTo>
                <a:lnTo>
                  <a:pt x="626533" y="0"/>
                </a:lnTo>
                <a:lnTo>
                  <a:pt x="677333" y="0"/>
                </a:lnTo>
                <a:lnTo>
                  <a:pt x="719667" y="0"/>
                </a:lnTo>
                <a:lnTo>
                  <a:pt x="762000" y="0"/>
                </a:lnTo>
                <a:lnTo>
                  <a:pt x="804333" y="0"/>
                </a:lnTo>
                <a:lnTo>
                  <a:pt x="846667" y="0"/>
                </a:lnTo>
                <a:lnTo>
                  <a:pt x="897467" y="0"/>
                </a:lnTo>
                <a:lnTo>
                  <a:pt x="939800" y="8467"/>
                </a:lnTo>
                <a:lnTo>
                  <a:pt x="990600" y="8467"/>
                </a:lnTo>
                <a:lnTo>
                  <a:pt x="1041400" y="8467"/>
                </a:lnTo>
                <a:lnTo>
                  <a:pt x="1083733" y="16933"/>
                </a:lnTo>
                <a:lnTo>
                  <a:pt x="1134533" y="16933"/>
                </a:lnTo>
                <a:lnTo>
                  <a:pt x="1176867" y="16933"/>
                </a:lnTo>
                <a:lnTo>
                  <a:pt x="1219200" y="16933"/>
                </a:lnTo>
                <a:lnTo>
                  <a:pt x="1261533" y="25400"/>
                </a:lnTo>
                <a:lnTo>
                  <a:pt x="1303867" y="25400"/>
                </a:lnTo>
                <a:lnTo>
                  <a:pt x="1337733" y="25400"/>
                </a:lnTo>
                <a:lnTo>
                  <a:pt x="1380067" y="25400"/>
                </a:lnTo>
                <a:lnTo>
                  <a:pt x="1405467" y="33867"/>
                </a:lnTo>
                <a:lnTo>
                  <a:pt x="1447800" y="33867"/>
                </a:lnTo>
                <a:lnTo>
                  <a:pt x="1481667" y="33867"/>
                </a:lnTo>
                <a:lnTo>
                  <a:pt x="1507067" y="33867"/>
                </a:lnTo>
                <a:lnTo>
                  <a:pt x="1540933" y="33867"/>
                </a:lnTo>
                <a:lnTo>
                  <a:pt x="1566333" y="42333"/>
                </a:lnTo>
                <a:lnTo>
                  <a:pt x="1591733" y="42333"/>
                </a:lnTo>
                <a:lnTo>
                  <a:pt x="1617133" y="42333"/>
                </a:lnTo>
                <a:lnTo>
                  <a:pt x="1634067" y="42333"/>
                </a:lnTo>
                <a:lnTo>
                  <a:pt x="1651000" y="50800"/>
                </a:lnTo>
                <a:lnTo>
                  <a:pt x="1667933" y="50800"/>
                </a:lnTo>
                <a:lnTo>
                  <a:pt x="1676400" y="50800"/>
                </a:lnTo>
                <a:lnTo>
                  <a:pt x="1693333" y="59267"/>
                </a:lnTo>
                <a:lnTo>
                  <a:pt x="1693333" y="59267"/>
                </a:lnTo>
                <a:lnTo>
                  <a:pt x="1693333" y="59267"/>
                </a:lnTo>
                <a:lnTo>
                  <a:pt x="1693333" y="67733"/>
                </a:lnTo>
                <a:lnTo>
                  <a:pt x="1693333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574800" y="3733800"/>
            <a:ext cx="279401" cy="127001"/>
          </a:xfrm>
          <a:custGeom>
            <a:avLst/>
            <a:gdLst/>
            <a:ahLst/>
            <a:cxnLst/>
            <a:rect l="0" t="0" r="0" b="0"/>
            <a:pathLst>
              <a:path w="279401" h="127001">
                <a:moveTo>
                  <a:pt x="33867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42333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93133" y="118533"/>
                </a:lnTo>
                <a:lnTo>
                  <a:pt x="118533" y="118533"/>
                </a:lnTo>
                <a:lnTo>
                  <a:pt x="135467" y="110067"/>
                </a:lnTo>
                <a:lnTo>
                  <a:pt x="160867" y="110067"/>
                </a:lnTo>
                <a:lnTo>
                  <a:pt x="186267" y="110067"/>
                </a:lnTo>
                <a:lnTo>
                  <a:pt x="203200" y="101600"/>
                </a:lnTo>
                <a:lnTo>
                  <a:pt x="228600" y="101600"/>
                </a:lnTo>
                <a:lnTo>
                  <a:pt x="237067" y="101600"/>
                </a:lnTo>
                <a:lnTo>
                  <a:pt x="254000" y="110067"/>
                </a:lnTo>
                <a:lnTo>
                  <a:pt x="262467" y="110067"/>
                </a:lnTo>
                <a:lnTo>
                  <a:pt x="270933" y="110067"/>
                </a:lnTo>
                <a:lnTo>
                  <a:pt x="279400" y="110067"/>
                </a:lnTo>
                <a:lnTo>
                  <a:pt x="279400" y="110067"/>
                </a:lnTo>
                <a:lnTo>
                  <a:pt x="279400" y="101600"/>
                </a:lnTo>
                <a:lnTo>
                  <a:pt x="279400" y="101600"/>
                </a:lnTo>
                <a:lnTo>
                  <a:pt x="279400" y="101600"/>
                </a:lnTo>
                <a:lnTo>
                  <a:pt x="2794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778000" y="3708400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16933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11667"/>
                </a:lnTo>
                <a:lnTo>
                  <a:pt x="8467" y="237067"/>
                </a:lnTo>
                <a:lnTo>
                  <a:pt x="16933" y="254000"/>
                </a:lnTo>
                <a:lnTo>
                  <a:pt x="16933" y="279400"/>
                </a:lnTo>
                <a:lnTo>
                  <a:pt x="16933" y="296333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257800" y="44534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249333" y="45550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8466"/>
                </a:lnTo>
                <a:lnTo>
                  <a:pt x="84667" y="8466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664200" y="4377267"/>
            <a:ext cx="33868" cy="474134"/>
          </a:xfrm>
          <a:custGeom>
            <a:avLst/>
            <a:gdLst/>
            <a:ahLst/>
            <a:cxnLst/>
            <a:rect l="0" t="0" r="0" b="0"/>
            <a:pathLst>
              <a:path w="33868" h="474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203200"/>
                </a:lnTo>
                <a:lnTo>
                  <a:pt x="8467" y="237066"/>
                </a:lnTo>
                <a:lnTo>
                  <a:pt x="8467" y="270933"/>
                </a:lnTo>
                <a:lnTo>
                  <a:pt x="8467" y="304800"/>
                </a:lnTo>
                <a:lnTo>
                  <a:pt x="16933" y="338666"/>
                </a:lnTo>
                <a:lnTo>
                  <a:pt x="16933" y="372533"/>
                </a:lnTo>
                <a:lnTo>
                  <a:pt x="16933" y="397933"/>
                </a:lnTo>
                <a:lnTo>
                  <a:pt x="25400" y="431800"/>
                </a:lnTo>
                <a:lnTo>
                  <a:pt x="25400" y="457200"/>
                </a:lnTo>
                <a:lnTo>
                  <a:pt x="25400" y="457200"/>
                </a:lnTo>
                <a:lnTo>
                  <a:pt x="33867" y="474133"/>
                </a:lnTo>
                <a:lnTo>
                  <a:pt x="33867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439333" y="4106333"/>
            <a:ext cx="101601" cy="330201"/>
          </a:xfrm>
          <a:custGeom>
            <a:avLst/>
            <a:gdLst/>
            <a:ahLst/>
            <a:cxnLst/>
            <a:rect l="0" t="0" r="0" b="0"/>
            <a:pathLst>
              <a:path w="101601" h="330201">
                <a:moveTo>
                  <a:pt x="76200" y="0"/>
                </a:moveTo>
                <a:lnTo>
                  <a:pt x="76200" y="0"/>
                </a:lnTo>
                <a:lnTo>
                  <a:pt x="67734" y="8467"/>
                </a:lnTo>
                <a:lnTo>
                  <a:pt x="67734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4" y="42334"/>
                </a:lnTo>
                <a:lnTo>
                  <a:pt x="33867" y="59267"/>
                </a:lnTo>
                <a:lnTo>
                  <a:pt x="25400" y="67734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8600"/>
                </a:lnTo>
                <a:lnTo>
                  <a:pt x="16934" y="245534"/>
                </a:lnTo>
                <a:lnTo>
                  <a:pt x="25400" y="262467"/>
                </a:lnTo>
                <a:lnTo>
                  <a:pt x="33867" y="279400"/>
                </a:lnTo>
                <a:lnTo>
                  <a:pt x="42334" y="287867"/>
                </a:lnTo>
                <a:lnTo>
                  <a:pt x="59267" y="304800"/>
                </a:lnTo>
                <a:lnTo>
                  <a:pt x="67734" y="313267"/>
                </a:lnTo>
                <a:lnTo>
                  <a:pt x="84667" y="330200"/>
                </a:lnTo>
                <a:lnTo>
                  <a:pt x="93134" y="330200"/>
                </a:lnTo>
                <a:lnTo>
                  <a:pt x="93134" y="330200"/>
                </a:lnTo>
                <a:lnTo>
                  <a:pt x="101600" y="330200"/>
                </a:lnTo>
                <a:lnTo>
                  <a:pt x="10160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617133" y="4199467"/>
            <a:ext cx="101601" cy="203201"/>
          </a:xfrm>
          <a:custGeom>
            <a:avLst/>
            <a:gdLst/>
            <a:ahLst/>
            <a:cxnLst/>
            <a:rect l="0" t="0" r="0" b="0"/>
            <a:pathLst>
              <a:path w="101601" h="2032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4" y="25400"/>
                </a:lnTo>
                <a:lnTo>
                  <a:pt x="93134" y="33866"/>
                </a:lnTo>
                <a:lnTo>
                  <a:pt x="84667" y="50800"/>
                </a:lnTo>
                <a:lnTo>
                  <a:pt x="76200" y="67733"/>
                </a:lnTo>
                <a:lnTo>
                  <a:pt x="67734" y="84666"/>
                </a:lnTo>
                <a:lnTo>
                  <a:pt x="59267" y="101600"/>
                </a:lnTo>
                <a:lnTo>
                  <a:pt x="50800" y="127000"/>
                </a:lnTo>
                <a:lnTo>
                  <a:pt x="42334" y="143933"/>
                </a:lnTo>
                <a:lnTo>
                  <a:pt x="33867" y="160866"/>
                </a:lnTo>
                <a:lnTo>
                  <a:pt x="25400" y="177800"/>
                </a:lnTo>
                <a:lnTo>
                  <a:pt x="16934" y="186266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583267" y="4199467"/>
            <a:ext cx="177801" cy="228601"/>
          </a:xfrm>
          <a:custGeom>
            <a:avLst/>
            <a:gdLst/>
            <a:ahLst/>
            <a:cxnLst/>
            <a:rect l="0" t="0" r="0" b="0"/>
            <a:pathLst>
              <a:path w="1778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33866"/>
                </a:lnTo>
                <a:lnTo>
                  <a:pt x="33866" y="42333"/>
                </a:lnTo>
                <a:lnTo>
                  <a:pt x="50800" y="59266"/>
                </a:lnTo>
                <a:lnTo>
                  <a:pt x="59266" y="76200"/>
                </a:lnTo>
                <a:lnTo>
                  <a:pt x="67733" y="93133"/>
                </a:lnTo>
                <a:lnTo>
                  <a:pt x="84666" y="101600"/>
                </a:lnTo>
                <a:lnTo>
                  <a:pt x="93133" y="127000"/>
                </a:lnTo>
                <a:lnTo>
                  <a:pt x="110066" y="135466"/>
                </a:lnTo>
                <a:lnTo>
                  <a:pt x="118533" y="152400"/>
                </a:lnTo>
                <a:lnTo>
                  <a:pt x="127000" y="169333"/>
                </a:lnTo>
                <a:lnTo>
                  <a:pt x="135466" y="186266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60866" y="211666"/>
                </a:lnTo>
                <a:lnTo>
                  <a:pt x="169333" y="220133"/>
                </a:lnTo>
                <a:lnTo>
                  <a:pt x="177800" y="220133"/>
                </a:lnTo>
                <a:lnTo>
                  <a:pt x="177800" y="220133"/>
                </a:lnTo>
                <a:lnTo>
                  <a:pt x="177800" y="228600"/>
                </a:lnTo>
                <a:lnTo>
                  <a:pt x="1778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913467" y="4224867"/>
            <a:ext cx="33867" cy="194734"/>
          </a:xfrm>
          <a:custGeom>
            <a:avLst/>
            <a:gdLst/>
            <a:ahLst/>
            <a:cxnLst/>
            <a:rect l="0" t="0" r="0" b="0"/>
            <a:pathLst>
              <a:path w="33867" h="1947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0866"/>
                </a:lnTo>
                <a:lnTo>
                  <a:pt x="25400" y="169333"/>
                </a:lnTo>
                <a:lnTo>
                  <a:pt x="25400" y="186266"/>
                </a:lnTo>
                <a:lnTo>
                  <a:pt x="33866" y="186266"/>
                </a:lnTo>
                <a:lnTo>
                  <a:pt x="33866" y="194733"/>
                </a:lnTo>
                <a:lnTo>
                  <a:pt x="33866" y="194733"/>
                </a:lnTo>
                <a:lnTo>
                  <a:pt x="33866" y="194733"/>
                </a:lnTo>
                <a:lnTo>
                  <a:pt x="33866" y="186266"/>
                </a:lnTo>
                <a:lnTo>
                  <a:pt x="33866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854200" y="4301067"/>
            <a:ext cx="169334" cy="16934"/>
          </a:xfrm>
          <a:custGeom>
            <a:avLst/>
            <a:gdLst/>
            <a:ahLst/>
            <a:cxnLst/>
            <a:rect l="0" t="0" r="0" b="0"/>
            <a:pathLst>
              <a:path w="169334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9333" y="8466"/>
                </a:lnTo>
                <a:lnTo>
                  <a:pt x="1693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074333" y="4165600"/>
            <a:ext cx="228601" cy="262468"/>
          </a:xfrm>
          <a:custGeom>
            <a:avLst/>
            <a:gdLst/>
            <a:ahLst/>
            <a:cxnLst/>
            <a:rect l="0" t="0" r="0" b="0"/>
            <a:pathLst>
              <a:path w="228601" h="262468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4" y="25400"/>
                </a:lnTo>
                <a:lnTo>
                  <a:pt x="127000" y="33867"/>
                </a:lnTo>
                <a:lnTo>
                  <a:pt x="127000" y="42333"/>
                </a:lnTo>
                <a:lnTo>
                  <a:pt x="127000" y="59267"/>
                </a:lnTo>
                <a:lnTo>
                  <a:pt x="118534" y="67733"/>
                </a:lnTo>
                <a:lnTo>
                  <a:pt x="110067" y="76200"/>
                </a:lnTo>
                <a:lnTo>
                  <a:pt x="101600" y="84667"/>
                </a:lnTo>
                <a:lnTo>
                  <a:pt x="93134" y="93133"/>
                </a:lnTo>
                <a:lnTo>
                  <a:pt x="76200" y="93133"/>
                </a:lnTo>
                <a:lnTo>
                  <a:pt x="67734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67734" y="93133"/>
                </a:lnTo>
                <a:lnTo>
                  <a:pt x="84667" y="93133"/>
                </a:lnTo>
                <a:lnTo>
                  <a:pt x="93134" y="93133"/>
                </a:lnTo>
                <a:lnTo>
                  <a:pt x="118534" y="101600"/>
                </a:lnTo>
                <a:lnTo>
                  <a:pt x="135467" y="101600"/>
                </a:lnTo>
                <a:lnTo>
                  <a:pt x="160867" y="110067"/>
                </a:lnTo>
                <a:lnTo>
                  <a:pt x="177800" y="127000"/>
                </a:lnTo>
                <a:lnTo>
                  <a:pt x="194734" y="143933"/>
                </a:lnTo>
                <a:lnTo>
                  <a:pt x="211667" y="160867"/>
                </a:lnTo>
                <a:lnTo>
                  <a:pt x="220134" y="177800"/>
                </a:lnTo>
                <a:lnTo>
                  <a:pt x="220134" y="194733"/>
                </a:lnTo>
                <a:lnTo>
                  <a:pt x="228600" y="211667"/>
                </a:lnTo>
                <a:lnTo>
                  <a:pt x="220134" y="228600"/>
                </a:lnTo>
                <a:lnTo>
                  <a:pt x="220134" y="237067"/>
                </a:lnTo>
                <a:lnTo>
                  <a:pt x="211667" y="245533"/>
                </a:lnTo>
                <a:lnTo>
                  <a:pt x="194734" y="254000"/>
                </a:lnTo>
                <a:lnTo>
                  <a:pt x="186267" y="254000"/>
                </a:lnTo>
                <a:lnTo>
                  <a:pt x="177800" y="262467"/>
                </a:lnTo>
                <a:lnTo>
                  <a:pt x="160867" y="262467"/>
                </a:lnTo>
                <a:lnTo>
                  <a:pt x="143934" y="254000"/>
                </a:lnTo>
                <a:lnTo>
                  <a:pt x="135467" y="254000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18534" y="237067"/>
                </a:lnTo>
                <a:lnTo>
                  <a:pt x="118534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302933" y="4114800"/>
            <a:ext cx="160868" cy="364068"/>
          </a:xfrm>
          <a:custGeom>
            <a:avLst/>
            <a:gdLst/>
            <a:ahLst/>
            <a:cxnLst/>
            <a:rect l="0" t="0" r="0" b="0"/>
            <a:pathLst>
              <a:path w="160868" h="3640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16933"/>
                </a:lnTo>
                <a:lnTo>
                  <a:pt x="50800" y="25400"/>
                </a:lnTo>
                <a:lnTo>
                  <a:pt x="67734" y="42333"/>
                </a:lnTo>
                <a:lnTo>
                  <a:pt x="76200" y="67733"/>
                </a:lnTo>
                <a:lnTo>
                  <a:pt x="93134" y="84667"/>
                </a:lnTo>
                <a:lnTo>
                  <a:pt x="110067" y="110067"/>
                </a:lnTo>
                <a:lnTo>
                  <a:pt x="127000" y="135467"/>
                </a:lnTo>
                <a:lnTo>
                  <a:pt x="135467" y="169333"/>
                </a:lnTo>
                <a:lnTo>
                  <a:pt x="152400" y="194733"/>
                </a:lnTo>
                <a:lnTo>
                  <a:pt x="152400" y="228600"/>
                </a:lnTo>
                <a:lnTo>
                  <a:pt x="160867" y="254000"/>
                </a:lnTo>
                <a:lnTo>
                  <a:pt x="160867" y="279400"/>
                </a:lnTo>
                <a:lnTo>
                  <a:pt x="152400" y="304800"/>
                </a:lnTo>
                <a:lnTo>
                  <a:pt x="152400" y="321733"/>
                </a:lnTo>
                <a:lnTo>
                  <a:pt x="135467" y="338667"/>
                </a:lnTo>
                <a:lnTo>
                  <a:pt x="127000" y="347133"/>
                </a:lnTo>
                <a:lnTo>
                  <a:pt x="118534" y="355600"/>
                </a:lnTo>
                <a:lnTo>
                  <a:pt x="110067" y="364067"/>
                </a:lnTo>
                <a:lnTo>
                  <a:pt x="101600" y="364067"/>
                </a:lnTo>
                <a:lnTo>
                  <a:pt x="101600" y="364067"/>
                </a:lnTo>
                <a:lnTo>
                  <a:pt x="93134" y="355600"/>
                </a:lnTo>
                <a:lnTo>
                  <a:pt x="93134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429933" y="4004733"/>
            <a:ext cx="237068" cy="110068"/>
          </a:xfrm>
          <a:custGeom>
            <a:avLst/>
            <a:gdLst/>
            <a:ahLst/>
            <a:cxnLst/>
            <a:rect l="0" t="0" r="0" b="0"/>
            <a:pathLst>
              <a:path w="237068" h="1100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7"/>
                </a:lnTo>
                <a:lnTo>
                  <a:pt x="59267" y="16934"/>
                </a:lnTo>
                <a:lnTo>
                  <a:pt x="67734" y="33867"/>
                </a:lnTo>
                <a:lnTo>
                  <a:pt x="76200" y="42334"/>
                </a:lnTo>
                <a:lnTo>
                  <a:pt x="76200" y="50800"/>
                </a:lnTo>
                <a:lnTo>
                  <a:pt x="84667" y="59267"/>
                </a:lnTo>
                <a:lnTo>
                  <a:pt x="84667" y="67734"/>
                </a:lnTo>
                <a:lnTo>
                  <a:pt x="84667" y="76200"/>
                </a:lnTo>
                <a:lnTo>
                  <a:pt x="76200" y="84667"/>
                </a:lnTo>
                <a:lnTo>
                  <a:pt x="76200" y="93134"/>
                </a:lnTo>
                <a:lnTo>
                  <a:pt x="76200" y="93134"/>
                </a:lnTo>
                <a:lnTo>
                  <a:pt x="84667" y="93134"/>
                </a:lnTo>
                <a:lnTo>
                  <a:pt x="84667" y="101600"/>
                </a:lnTo>
                <a:lnTo>
                  <a:pt x="84667" y="101600"/>
                </a:lnTo>
                <a:lnTo>
                  <a:pt x="93134" y="101600"/>
                </a:lnTo>
                <a:lnTo>
                  <a:pt x="93134" y="101600"/>
                </a:lnTo>
                <a:lnTo>
                  <a:pt x="101600" y="110067"/>
                </a:lnTo>
                <a:lnTo>
                  <a:pt x="110067" y="110067"/>
                </a:lnTo>
                <a:lnTo>
                  <a:pt x="118534" y="110067"/>
                </a:lnTo>
                <a:lnTo>
                  <a:pt x="135467" y="110067"/>
                </a:lnTo>
                <a:lnTo>
                  <a:pt x="143934" y="110067"/>
                </a:lnTo>
                <a:lnTo>
                  <a:pt x="160867" y="110067"/>
                </a:lnTo>
                <a:lnTo>
                  <a:pt x="169334" y="110067"/>
                </a:lnTo>
                <a:lnTo>
                  <a:pt x="186267" y="110067"/>
                </a:lnTo>
                <a:lnTo>
                  <a:pt x="194734" y="110067"/>
                </a:lnTo>
                <a:lnTo>
                  <a:pt x="211667" y="110067"/>
                </a:lnTo>
                <a:lnTo>
                  <a:pt x="220134" y="110067"/>
                </a:lnTo>
                <a:lnTo>
                  <a:pt x="228600" y="110067"/>
                </a:lnTo>
                <a:lnTo>
                  <a:pt x="228600" y="110067"/>
                </a:lnTo>
                <a:lnTo>
                  <a:pt x="237067" y="110067"/>
                </a:lnTo>
                <a:lnTo>
                  <a:pt x="237067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354667" y="4495800"/>
            <a:ext cx="1244601" cy="50801"/>
          </a:xfrm>
          <a:custGeom>
            <a:avLst/>
            <a:gdLst/>
            <a:ahLst/>
            <a:cxnLst/>
            <a:rect l="0" t="0" r="0" b="0"/>
            <a:pathLst>
              <a:path w="1244601" h="50801">
                <a:moveTo>
                  <a:pt x="1244600" y="0"/>
                </a:moveTo>
                <a:lnTo>
                  <a:pt x="1236133" y="0"/>
                </a:lnTo>
                <a:lnTo>
                  <a:pt x="1219200" y="0"/>
                </a:lnTo>
                <a:lnTo>
                  <a:pt x="1202266" y="8467"/>
                </a:lnTo>
                <a:lnTo>
                  <a:pt x="1176866" y="8467"/>
                </a:lnTo>
                <a:lnTo>
                  <a:pt x="1151466" y="8467"/>
                </a:lnTo>
                <a:lnTo>
                  <a:pt x="1117600" y="8467"/>
                </a:lnTo>
                <a:lnTo>
                  <a:pt x="1083733" y="16933"/>
                </a:lnTo>
                <a:lnTo>
                  <a:pt x="1058333" y="16933"/>
                </a:lnTo>
                <a:lnTo>
                  <a:pt x="1016000" y="25400"/>
                </a:lnTo>
                <a:lnTo>
                  <a:pt x="973666" y="25400"/>
                </a:lnTo>
                <a:lnTo>
                  <a:pt x="931333" y="33867"/>
                </a:lnTo>
                <a:lnTo>
                  <a:pt x="889000" y="33867"/>
                </a:lnTo>
                <a:lnTo>
                  <a:pt x="838200" y="33867"/>
                </a:lnTo>
                <a:lnTo>
                  <a:pt x="787400" y="33867"/>
                </a:lnTo>
                <a:lnTo>
                  <a:pt x="736600" y="25400"/>
                </a:lnTo>
                <a:lnTo>
                  <a:pt x="677333" y="25400"/>
                </a:lnTo>
                <a:lnTo>
                  <a:pt x="626533" y="25400"/>
                </a:lnTo>
                <a:lnTo>
                  <a:pt x="567266" y="25400"/>
                </a:lnTo>
                <a:lnTo>
                  <a:pt x="508000" y="25400"/>
                </a:lnTo>
                <a:lnTo>
                  <a:pt x="448733" y="25400"/>
                </a:lnTo>
                <a:lnTo>
                  <a:pt x="397933" y="16933"/>
                </a:lnTo>
                <a:lnTo>
                  <a:pt x="338666" y="25400"/>
                </a:lnTo>
                <a:lnTo>
                  <a:pt x="279400" y="25400"/>
                </a:lnTo>
                <a:lnTo>
                  <a:pt x="220133" y="25400"/>
                </a:lnTo>
                <a:lnTo>
                  <a:pt x="177800" y="33867"/>
                </a:lnTo>
                <a:lnTo>
                  <a:pt x="127000" y="33867"/>
                </a:lnTo>
                <a:lnTo>
                  <a:pt x="84666" y="42333"/>
                </a:lnTo>
                <a:lnTo>
                  <a:pt x="50800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2150533" y="4648200"/>
            <a:ext cx="67735" cy="228601"/>
          </a:xfrm>
          <a:custGeom>
            <a:avLst/>
            <a:gdLst/>
            <a:ahLst/>
            <a:cxnLst/>
            <a:rect l="0" t="0" r="0" b="0"/>
            <a:pathLst>
              <a:path w="67735" h="228601">
                <a:moveTo>
                  <a:pt x="0" y="0"/>
                </a:move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50800"/>
                </a:lnTo>
                <a:lnTo>
                  <a:pt x="25400" y="67733"/>
                </a:lnTo>
                <a:lnTo>
                  <a:pt x="33867" y="93133"/>
                </a:lnTo>
                <a:lnTo>
                  <a:pt x="42334" y="127000"/>
                </a:lnTo>
                <a:lnTo>
                  <a:pt x="50800" y="152400"/>
                </a:lnTo>
                <a:lnTo>
                  <a:pt x="50800" y="177800"/>
                </a:lnTo>
                <a:lnTo>
                  <a:pt x="59267" y="203200"/>
                </a:lnTo>
                <a:lnTo>
                  <a:pt x="59267" y="203200"/>
                </a:lnTo>
                <a:lnTo>
                  <a:pt x="67734" y="228600"/>
                </a:lnTo>
                <a:lnTo>
                  <a:pt x="677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2887133" y="4512733"/>
            <a:ext cx="228601" cy="8468"/>
          </a:xfrm>
          <a:custGeom>
            <a:avLst/>
            <a:gdLst/>
            <a:ahLst/>
            <a:cxnLst/>
            <a:rect l="0" t="0" r="0" b="0"/>
            <a:pathLst>
              <a:path w="228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862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3429000" y="4157133"/>
            <a:ext cx="84668" cy="330201"/>
          </a:xfrm>
          <a:custGeom>
            <a:avLst/>
            <a:gdLst/>
            <a:ahLst/>
            <a:cxnLst/>
            <a:rect l="0" t="0" r="0" b="0"/>
            <a:pathLst>
              <a:path w="84668" h="330201">
                <a:moveTo>
                  <a:pt x="84667" y="8467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33867" y="67734"/>
                </a:lnTo>
                <a:lnTo>
                  <a:pt x="25400" y="84667"/>
                </a:lnTo>
                <a:lnTo>
                  <a:pt x="16933" y="110067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96334"/>
                </a:lnTo>
                <a:lnTo>
                  <a:pt x="16933" y="313267"/>
                </a:lnTo>
                <a:lnTo>
                  <a:pt x="33867" y="321734"/>
                </a:lnTo>
                <a:lnTo>
                  <a:pt x="42333" y="330200"/>
                </a:lnTo>
                <a:lnTo>
                  <a:pt x="42333" y="330200"/>
                </a:lnTo>
                <a:lnTo>
                  <a:pt x="59267" y="330200"/>
                </a:lnTo>
                <a:lnTo>
                  <a:pt x="592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3581400" y="4267200"/>
            <a:ext cx="177801" cy="321734"/>
          </a:xfrm>
          <a:custGeom>
            <a:avLst/>
            <a:gdLst/>
            <a:ahLst/>
            <a:cxnLst/>
            <a:rect l="0" t="0" r="0" b="0"/>
            <a:pathLst>
              <a:path w="177801" h="321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16933" y="118533"/>
                </a:lnTo>
                <a:lnTo>
                  <a:pt x="25400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3" y="169333"/>
                </a:lnTo>
                <a:lnTo>
                  <a:pt x="59267" y="177800"/>
                </a:lnTo>
                <a:lnTo>
                  <a:pt x="67733" y="177800"/>
                </a:lnTo>
                <a:lnTo>
                  <a:pt x="76200" y="169333"/>
                </a:lnTo>
                <a:lnTo>
                  <a:pt x="93133" y="169333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0067" y="143933"/>
                </a:lnTo>
                <a:lnTo>
                  <a:pt x="118533" y="127000"/>
                </a:lnTo>
                <a:lnTo>
                  <a:pt x="127000" y="110067"/>
                </a:lnTo>
                <a:lnTo>
                  <a:pt x="127000" y="101600"/>
                </a:lnTo>
                <a:lnTo>
                  <a:pt x="135467" y="84667"/>
                </a:lnTo>
                <a:lnTo>
                  <a:pt x="135467" y="67733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50800"/>
                </a:lnTo>
                <a:lnTo>
                  <a:pt x="143933" y="50800"/>
                </a:lnTo>
                <a:lnTo>
                  <a:pt x="143933" y="67733"/>
                </a:lnTo>
                <a:lnTo>
                  <a:pt x="143933" y="76200"/>
                </a:lnTo>
                <a:lnTo>
                  <a:pt x="143933" y="93133"/>
                </a:lnTo>
                <a:lnTo>
                  <a:pt x="152400" y="110067"/>
                </a:lnTo>
                <a:lnTo>
                  <a:pt x="152400" y="127000"/>
                </a:lnTo>
                <a:lnTo>
                  <a:pt x="160867" y="143933"/>
                </a:lnTo>
                <a:lnTo>
                  <a:pt x="160867" y="160867"/>
                </a:lnTo>
                <a:lnTo>
                  <a:pt x="169333" y="186267"/>
                </a:lnTo>
                <a:lnTo>
                  <a:pt x="177800" y="203200"/>
                </a:lnTo>
                <a:lnTo>
                  <a:pt x="177800" y="220133"/>
                </a:lnTo>
                <a:lnTo>
                  <a:pt x="177800" y="245533"/>
                </a:lnTo>
                <a:lnTo>
                  <a:pt x="177800" y="254000"/>
                </a:lnTo>
                <a:lnTo>
                  <a:pt x="177800" y="270933"/>
                </a:lnTo>
                <a:lnTo>
                  <a:pt x="169333" y="287867"/>
                </a:lnTo>
                <a:lnTo>
                  <a:pt x="160867" y="296333"/>
                </a:lnTo>
                <a:lnTo>
                  <a:pt x="152400" y="304800"/>
                </a:lnTo>
                <a:lnTo>
                  <a:pt x="143933" y="313267"/>
                </a:lnTo>
                <a:lnTo>
                  <a:pt x="135467" y="313267"/>
                </a:lnTo>
                <a:lnTo>
                  <a:pt x="118533" y="321733"/>
                </a:lnTo>
                <a:lnTo>
                  <a:pt x="101600" y="313267"/>
                </a:lnTo>
                <a:lnTo>
                  <a:pt x="93133" y="304800"/>
                </a:lnTo>
                <a:lnTo>
                  <a:pt x="84667" y="296333"/>
                </a:lnTo>
                <a:lnTo>
                  <a:pt x="84667" y="296333"/>
                </a:lnTo>
                <a:lnTo>
                  <a:pt x="84667" y="279400"/>
                </a:lnTo>
                <a:lnTo>
                  <a:pt x="84667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3852333" y="4318000"/>
            <a:ext cx="33868" cy="186268"/>
          </a:xfrm>
          <a:custGeom>
            <a:avLst/>
            <a:gdLst/>
            <a:ahLst/>
            <a:cxnLst/>
            <a:rect l="0" t="0" r="0" b="0"/>
            <a:pathLst>
              <a:path w="33868" h="1862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3810000" y="4402667"/>
            <a:ext cx="135468" cy="8467"/>
          </a:xfrm>
          <a:custGeom>
            <a:avLst/>
            <a:gdLst/>
            <a:ahLst/>
            <a:cxnLst/>
            <a:rect l="0" t="0" r="0" b="0"/>
            <a:pathLst>
              <a:path w="135468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4030133" y="4284133"/>
            <a:ext cx="152401" cy="245535"/>
          </a:xfrm>
          <a:custGeom>
            <a:avLst/>
            <a:gdLst/>
            <a:ahLst/>
            <a:cxnLst/>
            <a:rect l="0" t="0" r="0" b="0"/>
            <a:pathLst>
              <a:path w="152401" h="2455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16934"/>
                </a:lnTo>
                <a:lnTo>
                  <a:pt x="67734" y="25400"/>
                </a:lnTo>
                <a:lnTo>
                  <a:pt x="76200" y="42334"/>
                </a:lnTo>
                <a:lnTo>
                  <a:pt x="84667" y="59267"/>
                </a:lnTo>
                <a:lnTo>
                  <a:pt x="93134" y="76200"/>
                </a:lnTo>
                <a:lnTo>
                  <a:pt x="101600" y="93134"/>
                </a:lnTo>
                <a:lnTo>
                  <a:pt x="101600" y="118534"/>
                </a:lnTo>
                <a:lnTo>
                  <a:pt x="101600" y="135467"/>
                </a:lnTo>
                <a:lnTo>
                  <a:pt x="110067" y="152400"/>
                </a:lnTo>
                <a:lnTo>
                  <a:pt x="101600" y="177800"/>
                </a:lnTo>
                <a:lnTo>
                  <a:pt x="93134" y="194734"/>
                </a:lnTo>
                <a:lnTo>
                  <a:pt x="84667" y="203200"/>
                </a:lnTo>
                <a:lnTo>
                  <a:pt x="67734" y="220134"/>
                </a:lnTo>
                <a:lnTo>
                  <a:pt x="59267" y="228600"/>
                </a:lnTo>
                <a:lnTo>
                  <a:pt x="42334" y="228600"/>
                </a:lnTo>
                <a:lnTo>
                  <a:pt x="33867" y="237067"/>
                </a:lnTo>
                <a:lnTo>
                  <a:pt x="16934" y="237067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0134"/>
                </a:lnTo>
                <a:lnTo>
                  <a:pt x="0" y="203200"/>
                </a:lnTo>
                <a:lnTo>
                  <a:pt x="0" y="194734"/>
                </a:lnTo>
                <a:lnTo>
                  <a:pt x="0" y="186267"/>
                </a:lnTo>
                <a:lnTo>
                  <a:pt x="8467" y="169334"/>
                </a:lnTo>
                <a:lnTo>
                  <a:pt x="16934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50800" y="160867"/>
                </a:lnTo>
                <a:lnTo>
                  <a:pt x="67734" y="169334"/>
                </a:lnTo>
                <a:lnTo>
                  <a:pt x="84667" y="169334"/>
                </a:lnTo>
                <a:lnTo>
                  <a:pt x="101600" y="186267"/>
                </a:lnTo>
                <a:lnTo>
                  <a:pt x="110067" y="203200"/>
                </a:lnTo>
                <a:lnTo>
                  <a:pt x="127000" y="211667"/>
                </a:lnTo>
                <a:lnTo>
                  <a:pt x="135467" y="228600"/>
                </a:lnTo>
                <a:lnTo>
                  <a:pt x="135467" y="237067"/>
                </a:lnTo>
                <a:lnTo>
                  <a:pt x="143934" y="237067"/>
                </a:lnTo>
                <a:lnTo>
                  <a:pt x="143934" y="245534"/>
                </a:lnTo>
                <a:lnTo>
                  <a:pt x="152400" y="237067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4148667" y="4224867"/>
            <a:ext cx="160867" cy="338667"/>
          </a:xfrm>
          <a:custGeom>
            <a:avLst/>
            <a:gdLst/>
            <a:ahLst/>
            <a:cxnLst/>
            <a:rect l="0" t="0" r="0" b="0"/>
            <a:pathLst>
              <a:path w="160867" h="338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8466"/>
                </a:lnTo>
                <a:lnTo>
                  <a:pt x="42333" y="16933"/>
                </a:lnTo>
                <a:lnTo>
                  <a:pt x="59266" y="33866"/>
                </a:lnTo>
                <a:lnTo>
                  <a:pt x="67733" y="42333"/>
                </a:lnTo>
                <a:lnTo>
                  <a:pt x="84666" y="67733"/>
                </a:lnTo>
                <a:lnTo>
                  <a:pt x="101600" y="84666"/>
                </a:lnTo>
                <a:lnTo>
                  <a:pt x="110066" y="110066"/>
                </a:lnTo>
                <a:lnTo>
                  <a:pt x="127000" y="135466"/>
                </a:lnTo>
                <a:lnTo>
                  <a:pt x="135466" y="160866"/>
                </a:lnTo>
                <a:lnTo>
                  <a:pt x="143933" y="186266"/>
                </a:lnTo>
                <a:lnTo>
                  <a:pt x="152400" y="211666"/>
                </a:lnTo>
                <a:lnTo>
                  <a:pt x="152400" y="237066"/>
                </a:lnTo>
                <a:lnTo>
                  <a:pt x="160866" y="262466"/>
                </a:lnTo>
                <a:lnTo>
                  <a:pt x="160866" y="279400"/>
                </a:lnTo>
                <a:lnTo>
                  <a:pt x="160866" y="304800"/>
                </a:lnTo>
                <a:lnTo>
                  <a:pt x="152400" y="313266"/>
                </a:lnTo>
                <a:lnTo>
                  <a:pt x="152400" y="330200"/>
                </a:lnTo>
                <a:lnTo>
                  <a:pt x="143933" y="338666"/>
                </a:lnTo>
                <a:lnTo>
                  <a:pt x="135466" y="338666"/>
                </a:lnTo>
                <a:lnTo>
                  <a:pt x="127000" y="338666"/>
                </a:lnTo>
                <a:lnTo>
                  <a:pt x="127000" y="338666"/>
                </a:lnTo>
                <a:lnTo>
                  <a:pt x="118533" y="338666"/>
                </a:lnTo>
                <a:lnTo>
                  <a:pt x="118533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4318000" y="4191000"/>
            <a:ext cx="135468" cy="101601"/>
          </a:xfrm>
          <a:custGeom>
            <a:avLst/>
            <a:gdLst/>
            <a:ahLst/>
            <a:cxnLst/>
            <a:rect l="0" t="0" r="0" b="0"/>
            <a:pathLst>
              <a:path w="135468" h="101601">
                <a:moveTo>
                  <a:pt x="16933" y="0"/>
                </a:move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9267" y="25400"/>
                </a:lnTo>
                <a:lnTo>
                  <a:pt x="67733" y="33867"/>
                </a:lnTo>
                <a:lnTo>
                  <a:pt x="76200" y="42333"/>
                </a:lnTo>
                <a:lnTo>
                  <a:pt x="76200" y="59267"/>
                </a:lnTo>
                <a:lnTo>
                  <a:pt x="76200" y="67733"/>
                </a:lnTo>
                <a:lnTo>
                  <a:pt x="76200" y="76200"/>
                </a:lnTo>
                <a:lnTo>
                  <a:pt x="67733" y="84667"/>
                </a:lnTo>
                <a:lnTo>
                  <a:pt x="59267" y="93133"/>
                </a:lnTo>
                <a:lnTo>
                  <a:pt x="50800" y="101600"/>
                </a:lnTo>
                <a:lnTo>
                  <a:pt x="42333" y="101600"/>
                </a:lnTo>
                <a:lnTo>
                  <a:pt x="33867" y="101600"/>
                </a:lnTo>
                <a:lnTo>
                  <a:pt x="25400" y="101600"/>
                </a:lnTo>
                <a:lnTo>
                  <a:pt x="16933" y="101600"/>
                </a:lnTo>
                <a:lnTo>
                  <a:pt x="8467" y="101600"/>
                </a:lnTo>
                <a:lnTo>
                  <a:pt x="8467" y="93133"/>
                </a:lnTo>
                <a:lnTo>
                  <a:pt x="0" y="93133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76200"/>
                </a:lnTo>
                <a:lnTo>
                  <a:pt x="16933" y="76200"/>
                </a:lnTo>
                <a:lnTo>
                  <a:pt x="25400" y="67733"/>
                </a:lnTo>
                <a:lnTo>
                  <a:pt x="42333" y="67733"/>
                </a:lnTo>
                <a:lnTo>
                  <a:pt x="50800" y="67733"/>
                </a:lnTo>
                <a:lnTo>
                  <a:pt x="67733" y="76200"/>
                </a:lnTo>
                <a:lnTo>
                  <a:pt x="84667" y="76200"/>
                </a:lnTo>
                <a:lnTo>
                  <a:pt x="101600" y="84667"/>
                </a:lnTo>
                <a:lnTo>
                  <a:pt x="118533" y="93133"/>
                </a:lnTo>
                <a:lnTo>
                  <a:pt x="127000" y="93133"/>
                </a:lnTo>
                <a:lnTo>
                  <a:pt x="127000" y="93133"/>
                </a:lnTo>
                <a:lnTo>
                  <a:pt x="135467" y="101600"/>
                </a:lnTo>
                <a:lnTo>
                  <a:pt x="135467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3454400" y="4631267"/>
            <a:ext cx="965201" cy="33867"/>
          </a:xfrm>
          <a:custGeom>
            <a:avLst/>
            <a:gdLst/>
            <a:ahLst/>
            <a:cxnLst/>
            <a:rect l="0" t="0" r="0" b="0"/>
            <a:pathLst>
              <a:path w="965201" h="33867">
                <a:moveTo>
                  <a:pt x="965200" y="16933"/>
                </a:moveTo>
                <a:lnTo>
                  <a:pt x="956733" y="16933"/>
                </a:lnTo>
                <a:lnTo>
                  <a:pt x="948267" y="25400"/>
                </a:lnTo>
                <a:lnTo>
                  <a:pt x="922867" y="25400"/>
                </a:lnTo>
                <a:lnTo>
                  <a:pt x="905933" y="33866"/>
                </a:lnTo>
                <a:lnTo>
                  <a:pt x="880533" y="33866"/>
                </a:lnTo>
                <a:lnTo>
                  <a:pt x="855133" y="33866"/>
                </a:lnTo>
                <a:lnTo>
                  <a:pt x="821267" y="33866"/>
                </a:lnTo>
                <a:lnTo>
                  <a:pt x="787400" y="33866"/>
                </a:lnTo>
                <a:lnTo>
                  <a:pt x="753533" y="33866"/>
                </a:lnTo>
                <a:lnTo>
                  <a:pt x="711200" y="33866"/>
                </a:lnTo>
                <a:lnTo>
                  <a:pt x="677333" y="33866"/>
                </a:lnTo>
                <a:lnTo>
                  <a:pt x="643467" y="25400"/>
                </a:lnTo>
                <a:lnTo>
                  <a:pt x="601133" y="25400"/>
                </a:lnTo>
                <a:lnTo>
                  <a:pt x="550333" y="25400"/>
                </a:lnTo>
                <a:lnTo>
                  <a:pt x="508000" y="16933"/>
                </a:lnTo>
                <a:lnTo>
                  <a:pt x="465667" y="16933"/>
                </a:lnTo>
                <a:lnTo>
                  <a:pt x="414867" y="16933"/>
                </a:lnTo>
                <a:lnTo>
                  <a:pt x="372533" y="16933"/>
                </a:lnTo>
                <a:lnTo>
                  <a:pt x="321733" y="8466"/>
                </a:lnTo>
                <a:lnTo>
                  <a:pt x="270933" y="8466"/>
                </a:lnTo>
                <a:lnTo>
                  <a:pt x="228600" y="8466"/>
                </a:lnTo>
                <a:lnTo>
                  <a:pt x="177800" y="8466"/>
                </a:lnTo>
                <a:lnTo>
                  <a:pt x="135467" y="8466"/>
                </a:lnTo>
                <a:lnTo>
                  <a:pt x="93133" y="0"/>
                </a:lnTo>
                <a:lnTo>
                  <a:pt x="59267" y="0"/>
                </a:lnTo>
                <a:lnTo>
                  <a:pt x="25400" y="0"/>
                </a:lnTo>
                <a:lnTo>
                  <a:pt x="254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3920067" y="4715933"/>
            <a:ext cx="152401" cy="135468"/>
          </a:xfrm>
          <a:custGeom>
            <a:avLst/>
            <a:gdLst/>
            <a:ahLst/>
            <a:cxnLst/>
            <a:rect l="0" t="0" r="0" b="0"/>
            <a:pathLst>
              <a:path w="152401" h="135468">
                <a:moveTo>
                  <a:pt x="16933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8534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6" y="127000"/>
                </a:lnTo>
                <a:lnTo>
                  <a:pt x="42333" y="135467"/>
                </a:lnTo>
                <a:lnTo>
                  <a:pt x="67733" y="135467"/>
                </a:lnTo>
                <a:lnTo>
                  <a:pt x="84666" y="135467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5240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4030133" y="4707467"/>
            <a:ext cx="1" cy="270934"/>
          </a:xfrm>
          <a:custGeom>
            <a:avLst/>
            <a:gdLst/>
            <a:ahLst/>
            <a:cxnLst/>
            <a:rect l="0" t="0" r="0" b="0"/>
            <a:pathLst>
              <a:path w="1" h="270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45533"/>
                </a:lnTo>
                <a:lnTo>
                  <a:pt x="0" y="262466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931333" y="3886200"/>
            <a:ext cx="5071535" cy="1303868"/>
          </a:xfrm>
          <a:custGeom>
            <a:avLst/>
            <a:gdLst/>
            <a:ahLst/>
            <a:cxnLst/>
            <a:rect l="0" t="0" r="0" b="0"/>
            <a:pathLst>
              <a:path w="5071535" h="1303868">
                <a:moveTo>
                  <a:pt x="143934" y="110067"/>
                </a:moveTo>
                <a:lnTo>
                  <a:pt x="143934" y="110067"/>
                </a:lnTo>
                <a:lnTo>
                  <a:pt x="143934" y="110067"/>
                </a:lnTo>
                <a:lnTo>
                  <a:pt x="135467" y="118533"/>
                </a:lnTo>
                <a:lnTo>
                  <a:pt x="135467" y="118533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18534" y="118533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93134" y="127000"/>
                </a:lnTo>
                <a:lnTo>
                  <a:pt x="84667" y="135467"/>
                </a:lnTo>
                <a:lnTo>
                  <a:pt x="76200" y="135467"/>
                </a:lnTo>
                <a:lnTo>
                  <a:pt x="67734" y="152400"/>
                </a:lnTo>
                <a:lnTo>
                  <a:pt x="59267" y="160867"/>
                </a:lnTo>
                <a:lnTo>
                  <a:pt x="50800" y="169333"/>
                </a:lnTo>
                <a:lnTo>
                  <a:pt x="50800" y="177800"/>
                </a:lnTo>
                <a:lnTo>
                  <a:pt x="42334" y="194733"/>
                </a:lnTo>
                <a:lnTo>
                  <a:pt x="33867" y="203200"/>
                </a:lnTo>
                <a:lnTo>
                  <a:pt x="33867" y="211667"/>
                </a:lnTo>
                <a:lnTo>
                  <a:pt x="42334" y="228600"/>
                </a:lnTo>
                <a:lnTo>
                  <a:pt x="42334" y="237067"/>
                </a:lnTo>
                <a:lnTo>
                  <a:pt x="50800" y="245533"/>
                </a:lnTo>
                <a:lnTo>
                  <a:pt x="59267" y="262467"/>
                </a:lnTo>
                <a:lnTo>
                  <a:pt x="76200" y="270933"/>
                </a:lnTo>
                <a:lnTo>
                  <a:pt x="84667" y="279400"/>
                </a:lnTo>
                <a:lnTo>
                  <a:pt x="93134" y="287867"/>
                </a:lnTo>
                <a:lnTo>
                  <a:pt x="110067" y="304800"/>
                </a:lnTo>
                <a:lnTo>
                  <a:pt x="127000" y="313267"/>
                </a:lnTo>
                <a:lnTo>
                  <a:pt x="135467" y="321733"/>
                </a:lnTo>
                <a:lnTo>
                  <a:pt x="143934" y="321733"/>
                </a:lnTo>
                <a:lnTo>
                  <a:pt x="152400" y="330200"/>
                </a:lnTo>
                <a:lnTo>
                  <a:pt x="160867" y="330200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60867" y="338667"/>
                </a:lnTo>
                <a:lnTo>
                  <a:pt x="152400" y="347133"/>
                </a:lnTo>
                <a:lnTo>
                  <a:pt x="143934" y="347133"/>
                </a:lnTo>
                <a:lnTo>
                  <a:pt x="143934" y="355600"/>
                </a:lnTo>
                <a:lnTo>
                  <a:pt x="135467" y="355600"/>
                </a:lnTo>
                <a:lnTo>
                  <a:pt x="118534" y="355600"/>
                </a:lnTo>
                <a:lnTo>
                  <a:pt x="110067" y="364067"/>
                </a:lnTo>
                <a:lnTo>
                  <a:pt x="93134" y="364067"/>
                </a:lnTo>
                <a:lnTo>
                  <a:pt x="84667" y="372533"/>
                </a:lnTo>
                <a:lnTo>
                  <a:pt x="67734" y="381000"/>
                </a:lnTo>
                <a:lnTo>
                  <a:pt x="50800" y="389467"/>
                </a:lnTo>
                <a:lnTo>
                  <a:pt x="42334" y="406400"/>
                </a:lnTo>
                <a:lnTo>
                  <a:pt x="33867" y="414867"/>
                </a:lnTo>
                <a:lnTo>
                  <a:pt x="16934" y="431800"/>
                </a:lnTo>
                <a:lnTo>
                  <a:pt x="16934" y="448733"/>
                </a:lnTo>
                <a:lnTo>
                  <a:pt x="8467" y="465667"/>
                </a:lnTo>
                <a:lnTo>
                  <a:pt x="0" y="482600"/>
                </a:lnTo>
                <a:lnTo>
                  <a:pt x="8467" y="499533"/>
                </a:lnTo>
                <a:lnTo>
                  <a:pt x="8467" y="524933"/>
                </a:lnTo>
                <a:lnTo>
                  <a:pt x="8467" y="541867"/>
                </a:lnTo>
                <a:lnTo>
                  <a:pt x="16934" y="558800"/>
                </a:lnTo>
                <a:lnTo>
                  <a:pt x="25400" y="584200"/>
                </a:lnTo>
                <a:lnTo>
                  <a:pt x="33867" y="601133"/>
                </a:lnTo>
                <a:lnTo>
                  <a:pt x="50800" y="618067"/>
                </a:lnTo>
                <a:lnTo>
                  <a:pt x="67734" y="643467"/>
                </a:lnTo>
                <a:lnTo>
                  <a:pt x="84667" y="660400"/>
                </a:lnTo>
                <a:lnTo>
                  <a:pt x="101600" y="677333"/>
                </a:lnTo>
                <a:lnTo>
                  <a:pt x="127000" y="694267"/>
                </a:lnTo>
                <a:lnTo>
                  <a:pt x="143934" y="711200"/>
                </a:lnTo>
                <a:lnTo>
                  <a:pt x="160867" y="719667"/>
                </a:lnTo>
                <a:lnTo>
                  <a:pt x="177800" y="728133"/>
                </a:lnTo>
                <a:lnTo>
                  <a:pt x="203200" y="745067"/>
                </a:lnTo>
                <a:lnTo>
                  <a:pt x="220134" y="753533"/>
                </a:lnTo>
                <a:lnTo>
                  <a:pt x="237067" y="753533"/>
                </a:lnTo>
                <a:lnTo>
                  <a:pt x="245534" y="753533"/>
                </a:lnTo>
                <a:lnTo>
                  <a:pt x="254000" y="762000"/>
                </a:lnTo>
                <a:lnTo>
                  <a:pt x="270934" y="762000"/>
                </a:lnTo>
                <a:lnTo>
                  <a:pt x="279400" y="753533"/>
                </a:lnTo>
                <a:lnTo>
                  <a:pt x="279400" y="753533"/>
                </a:lnTo>
                <a:lnTo>
                  <a:pt x="287867" y="753533"/>
                </a:lnTo>
                <a:lnTo>
                  <a:pt x="287867" y="753533"/>
                </a:lnTo>
                <a:lnTo>
                  <a:pt x="287867" y="745067"/>
                </a:lnTo>
                <a:lnTo>
                  <a:pt x="287867" y="745067"/>
                </a:lnTo>
                <a:lnTo>
                  <a:pt x="287867" y="745067"/>
                </a:lnTo>
                <a:lnTo>
                  <a:pt x="287867" y="745067"/>
                </a:lnTo>
                <a:lnTo>
                  <a:pt x="287867" y="736600"/>
                </a:lnTo>
                <a:lnTo>
                  <a:pt x="287867" y="736600"/>
                </a:lnTo>
                <a:lnTo>
                  <a:pt x="287867" y="736600"/>
                </a:lnTo>
                <a:lnTo>
                  <a:pt x="287867" y="745067"/>
                </a:lnTo>
                <a:lnTo>
                  <a:pt x="287867" y="745067"/>
                </a:lnTo>
                <a:lnTo>
                  <a:pt x="287867" y="753533"/>
                </a:lnTo>
                <a:lnTo>
                  <a:pt x="287867" y="770467"/>
                </a:lnTo>
                <a:lnTo>
                  <a:pt x="296334" y="778933"/>
                </a:lnTo>
                <a:lnTo>
                  <a:pt x="304800" y="795867"/>
                </a:lnTo>
                <a:lnTo>
                  <a:pt x="313267" y="804333"/>
                </a:lnTo>
                <a:lnTo>
                  <a:pt x="321734" y="821267"/>
                </a:lnTo>
                <a:lnTo>
                  <a:pt x="338667" y="846667"/>
                </a:lnTo>
                <a:lnTo>
                  <a:pt x="355600" y="863600"/>
                </a:lnTo>
                <a:lnTo>
                  <a:pt x="372534" y="880533"/>
                </a:lnTo>
                <a:lnTo>
                  <a:pt x="389467" y="897467"/>
                </a:lnTo>
                <a:lnTo>
                  <a:pt x="406400" y="914400"/>
                </a:lnTo>
                <a:lnTo>
                  <a:pt x="431800" y="922867"/>
                </a:lnTo>
                <a:lnTo>
                  <a:pt x="448734" y="939800"/>
                </a:lnTo>
                <a:lnTo>
                  <a:pt x="465667" y="948267"/>
                </a:lnTo>
                <a:lnTo>
                  <a:pt x="482600" y="956733"/>
                </a:lnTo>
                <a:lnTo>
                  <a:pt x="499534" y="965200"/>
                </a:lnTo>
                <a:lnTo>
                  <a:pt x="524934" y="973667"/>
                </a:lnTo>
                <a:lnTo>
                  <a:pt x="541867" y="973667"/>
                </a:lnTo>
                <a:lnTo>
                  <a:pt x="567267" y="982133"/>
                </a:lnTo>
                <a:lnTo>
                  <a:pt x="592667" y="982133"/>
                </a:lnTo>
                <a:lnTo>
                  <a:pt x="609600" y="982133"/>
                </a:lnTo>
                <a:lnTo>
                  <a:pt x="635000" y="982133"/>
                </a:lnTo>
                <a:lnTo>
                  <a:pt x="651934" y="982133"/>
                </a:lnTo>
                <a:lnTo>
                  <a:pt x="677334" y="982133"/>
                </a:lnTo>
                <a:lnTo>
                  <a:pt x="702734" y="982133"/>
                </a:lnTo>
                <a:lnTo>
                  <a:pt x="719667" y="982133"/>
                </a:lnTo>
                <a:lnTo>
                  <a:pt x="745067" y="973667"/>
                </a:lnTo>
                <a:lnTo>
                  <a:pt x="762000" y="973667"/>
                </a:lnTo>
                <a:lnTo>
                  <a:pt x="787400" y="973667"/>
                </a:lnTo>
                <a:lnTo>
                  <a:pt x="804334" y="973667"/>
                </a:lnTo>
                <a:lnTo>
                  <a:pt x="821267" y="965200"/>
                </a:lnTo>
                <a:lnTo>
                  <a:pt x="838200" y="965200"/>
                </a:lnTo>
                <a:lnTo>
                  <a:pt x="855134" y="965200"/>
                </a:lnTo>
                <a:lnTo>
                  <a:pt x="872067" y="965200"/>
                </a:lnTo>
                <a:lnTo>
                  <a:pt x="880534" y="965200"/>
                </a:lnTo>
                <a:lnTo>
                  <a:pt x="897467" y="965200"/>
                </a:lnTo>
                <a:lnTo>
                  <a:pt x="905934" y="973667"/>
                </a:lnTo>
                <a:lnTo>
                  <a:pt x="922867" y="973667"/>
                </a:lnTo>
                <a:lnTo>
                  <a:pt x="931334" y="982133"/>
                </a:lnTo>
                <a:lnTo>
                  <a:pt x="939800" y="982133"/>
                </a:lnTo>
                <a:lnTo>
                  <a:pt x="948267" y="990600"/>
                </a:lnTo>
                <a:lnTo>
                  <a:pt x="965200" y="999067"/>
                </a:lnTo>
                <a:lnTo>
                  <a:pt x="982134" y="1016000"/>
                </a:lnTo>
                <a:lnTo>
                  <a:pt x="990600" y="1024467"/>
                </a:lnTo>
                <a:lnTo>
                  <a:pt x="1007534" y="1041400"/>
                </a:lnTo>
                <a:lnTo>
                  <a:pt x="1032934" y="1049867"/>
                </a:lnTo>
                <a:lnTo>
                  <a:pt x="1049867" y="1066800"/>
                </a:lnTo>
                <a:lnTo>
                  <a:pt x="1066800" y="1075267"/>
                </a:lnTo>
                <a:lnTo>
                  <a:pt x="1092200" y="1092200"/>
                </a:lnTo>
                <a:lnTo>
                  <a:pt x="1109134" y="1109133"/>
                </a:lnTo>
                <a:lnTo>
                  <a:pt x="1134534" y="1117600"/>
                </a:lnTo>
                <a:lnTo>
                  <a:pt x="1159934" y="1134533"/>
                </a:lnTo>
                <a:lnTo>
                  <a:pt x="1193800" y="1143000"/>
                </a:lnTo>
                <a:lnTo>
                  <a:pt x="1219200" y="1151467"/>
                </a:lnTo>
                <a:lnTo>
                  <a:pt x="1244600" y="1159933"/>
                </a:lnTo>
                <a:lnTo>
                  <a:pt x="1270000" y="1168400"/>
                </a:lnTo>
                <a:lnTo>
                  <a:pt x="1303867" y="1176867"/>
                </a:lnTo>
                <a:lnTo>
                  <a:pt x="1329267" y="1176867"/>
                </a:lnTo>
                <a:lnTo>
                  <a:pt x="1363134" y="1176867"/>
                </a:lnTo>
                <a:lnTo>
                  <a:pt x="1388534" y="1185333"/>
                </a:lnTo>
                <a:lnTo>
                  <a:pt x="1422400" y="1185333"/>
                </a:lnTo>
                <a:lnTo>
                  <a:pt x="1447800" y="1176867"/>
                </a:lnTo>
                <a:lnTo>
                  <a:pt x="1481667" y="1176867"/>
                </a:lnTo>
                <a:lnTo>
                  <a:pt x="1507067" y="1168400"/>
                </a:lnTo>
                <a:lnTo>
                  <a:pt x="1532467" y="1159933"/>
                </a:lnTo>
                <a:lnTo>
                  <a:pt x="1557867" y="1151467"/>
                </a:lnTo>
                <a:lnTo>
                  <a:pt x="1583267" y="1143000"/>
                </a:lnTo>
                <a:lnTo>
                  <a:pt x="1608667" y="1134533"/>
                </a:lnTo>
                <a:lnTo>
                  <a:pt x="1634067" y="1117600"/>
                </a:lnTo>
                <a:lnTo>
                  <a:pt x="1659467" y="1109133"/>
                </a:lnTo>
                <a:lnTo>
                  <a:pt x="1676400" y="1092200"/>
                </a:lnTo>
                <a:lnTo>
                  <a:pt x="1701800" y="1083733"/>
                </a:lnTo>
                <a:lnTo>
                  <a:pt x="1718734" y="1066800"/>
                </a:lnTo>
                <a:lnTo>
                  <a:pt x="1735667" y="1049867"/>
                </a:lnTo>
                <a:lnTo>
                  <a:pt x="1752600" y="1041400"/>
                </a:lnTo>
                <a:lnTo>
                  <a:pt x="1761067" y="1032933"/>
                </a:lnTo>
                <a:lnTo>
                  <a:pt x="1778000" y="1024467"/>
                </a:lnTo>
                <a:lnTo>
                  <a:pt x="1794934" y="1016000"/>
                </a:lnTo>
                <a:lnTo>
                  <a:pt x="1811867" y="1007533"/>
                </a:lnTo>
                <a:lnTo>
                  <a:pt x="1820334" y="999067"/>
                </a:lnTo>
                <a:lnTo>
                  <a:pt x="1837267" y="999067"/>
                </a:lnTo>
                <a:lnTo>
                  <a:pt x="1845734" y="999067"/>
                </a:lnTo>
                <a:lnTo>
                  <a:pt x="1862667" y="999067"/>
                </a:lnTo>
                <a:lnTo>
                  <a:pt x="1879600" y="999067"/>
                </a:lnTo>
                <a:lnTo>
                  <a:pt x="1896534" y="1007533"/>
                </a:lnTo>
                <a:lnTo>
                  <a:pt x="1913467" y="1016000"/>
                </a:lnTo>
                <a:lnTo>
                  <a:pt x="1930400" y="1024467"/>
                </a:lnTo>
                <a:lnTo>
                  <a:pt x="1955800" y="1032933"/>
                </a:lnTo>
                <a:lnTo>
                  <a:pt x="1972734" y="1049867"/>
                </a:lnTo>
                <a:lnTo>
                  <a:pt x="1998134" y="1066800"/>
                </a:lnTo>
                <a:lnTo>
                  <a:pt x="2023534" y="1075267"/>
                </a:lnTo>
                <a:lnTo>
                  <a:pt x="2048934" y="1092200"/>
                </a:lnTo>
                <a:lnTo>
                  <a:pt x="2074334" y="1109133"/>
                </a:lnTo>
                <a:lnTo>
                  <a:pt x="2099734" y="1117600"/>
                </a:lnTo>
                <a:lnTo>
                  <a:pt x="2133600" y="1134533"/>
                </a:lnTo>
                <a:lnTo>
                  <a:pt x="2167467" y="1143000"/>
                </a:lnTo>
                <a:lnTo>
                  <a:pt x="2192867" y="1151467"/>
                </a:lnTo>
                <a:lnTo>
                  <a:pt x="2226734" y="1151467"/>
                </a:lnTo>
                <a:lnTo>
                  <a:pt x="2252134" y="1159933"/>
                </a:lnTo>
                <a:lnTo>
                  <a:pt x="2286000" y="1168400"/>
                </a:lnTo>
                <a:lnTo>
                  <a:pt x="2311400" y="1168400"/>
                </a:lnTo>
                <a:lnTo>
                  <a:pt x="2345267" y="1168400"/>
                </a:lnTo>
                <a:lnTo>
                  <a:pt x="2370667" y="1159933"/>
                </a:lnTo>
                <a:lnTo>
                  <a:pt x="2396067" y="1159933"/>
                </a:lnTo>
                <a:lnTo>
                  <a:pt x="2421467" y="1151467"/>
                </a:lnTo>
                <a:lnTo>
                  <a:pt x="2446867" y="1143000"/>
                </a:lnTo>
                <a:lnTo>
                  <a:pt x="2463800" y="1134533"/>
                </a:lnTo>
                <a:lnTo>
                  <a:pt x="2480734" y="1126067"/>
                </a:lnTo>
                <a:lnTo>
                  <a:pt x="2506134" y="1117600"/>
                </a:lnTo>
                <a:lnTo>
                  <a:pt x="2523067" y="1109133"/>
                </a:lnTo>
                <a:lnTo>
                  <a:pt x="2540000" y="1100667"/>
                </a:lnTo>
                <a:lnTo>
                  <a:pt x="2556934" y="1092200"/>
                </a:lnTo>
                <a:lnTo>
                  <a:pt x="2573867" y="1083733"/>
                </a:lnTo>
                <a:lnTo>
                  <a:pt x="2590800" y="1075267"/>
                </a:lnTo>
                <a:lnTo>
                  <a:pt x="2607734" y="1066800"/>
                </a:lnTo>
                <a:lnTo>
                  <a:pt x="2624667" y="1058333"/>
                </a:lnTo>
                <a:lnTo>
                  <a:pt x="2641600" y="1058333"/>
                </a:lnTo>
                <a:lnTo>
                  <a:pt x="2650067" y="1058333"/>
                </a:lnTo>
                <a:lnTo>
                  <a:pt x="2667000" y="1058333"/>
                </a:lnTo>
                <a:lnTo>
                  <a:pt x="2683934" y="1058333"/>
                </a:lnTo>
                <a:lnTo>
                  <a:pt x="2692400" y="1058333"/>
                </a:lnTo>
                <a:lnTo>
                  <a:pt x="2709334" y="1066800"/>
                </a:lnTo>
                <a:lnTo>
                  <a:pt x="2726267" y="1075267"/>
                </a:lnTo>
                <a:lnTo>
                  <a:pt x="2743200" y="1083733"/>
                </a:lnTo>
                <a:lnTo>
                  <a:pt x="2751667" y="1092200"/>
                </a:lnTo>
                <a:lnTo>
                  <a:pt x="2777067" y="1109133"/>
                </a:lnTo>
                <a:lnTo>
                  <a:pt x="2794000" y="1117600"/>
                </a:lnTo>
                <a:lnTo>
                  <a:pt x="2810934" y="1134533"/>
                </a:lnTo>
                <a:lnTo>
                  <a:pt x="2827867" y="1151467"/>
                </a:lnTo>
                <a:lnTo>
                  <a:pt x="2853267" y="1159933"/>
                </a:lnTo>
                <a:lnTo>
                  <a:pt x="2878667" y="1176867"/>
                </a:lnTo>
                <a:lnTo>
                  <a:pt x="2895600" y="1193800"/>
                </a:lnTo>
                <a:lnTo>
                  <a:pt x="2921000" y="1202267"/>
                </a:lnTo>
                <a:lnTo>
                  <a:pt x="2946400" y="1219200"/>
                </a:lnTo>
                <a:lnTo>
                  <a:pt x="2971800" y="1227667"/>
                </a:lnTo>
                <a:lnTo>
                  <a:pt x="2997200" y="1244600"/>
                </a:lnTo>
                <a:lnTo>
                  <a:pt x="3014134" y="1253067"/>
                </a:lnTo>
                <a:lnTo>
                  <a:pt x="3048000" y="1261533"/>
                </a:lnTo>
                <a:lnTo>
                  <a:pt x="3073400" y="1270000"/>
                </a:lnTo>
                <a:lnTo>
                  <a:pt x="3098800" y="1278467"/>
                </a:lnTo>
                <a:lnTo>
                  <a:pt x="3124200" y="1278467"/>
                </a:lnTo>
                <a:lnTo>
                  <a:pt x="3149600" y="1286933"/>
                </a:lnTo>
                <a:lnTo>
                  <a:pt x="3175000" y="1286933"/>
                </a:lnTo>
                <a:lnTo>
                  <a:pt x="3200400" y="1286933"/>
                </a:lnTo>
                <a:lnTo>
                  <a:pt x="3225800" y="1286933"/>
                </a:lnTo>
                <a:lnTo>
                  <a:pt x="3259667" y="1278467"/>
                </a:lnTo>
                <a:lnTo>
                  <a:pt x="3285067" y="1278467"/>
                </a:lnTo>
                <a:lnTo>
                  <a:pt x="3302000" y="1270000"/>
                </a:lnTo>
                <a:lnTo>
                  <a:pt x="3327400" y="1261533"/>
                </a:lnTo>
                <a:lnTo>
                  <a:pt x="3352800" y="1244600"/>
                </a:lnTo>
                <a:lnTo>
                  <a:pt x="3378200" y="1236133"/>
                </a:lnTo>
                <a:lnTo>
                  <a:pt x="3395134" y="1219200"/>
                </a:lnTo>
                <a:lnTo>
                  <a:pt x="3412067" y="1210733"/>
                </a:lnTo>
                <a:lnTo>
                  <a:pt x="3437467" y="1193800"/>
                </a:lnTo>
                <a:lnTo>
                  <a:pt x="3445934" y="1185333"/>
                </a:lnTo>
                <a:lnTo>
                  <a:pt x="3462867" y="1168400"/>
                </a:lnTo>
                <a:lnTo>
                  <a:pt x="3479800" y="1151467"/>
                </a:lnTo>
                <a:lnTo>
                  <a:pt x="3488267" y="1134533"/>
                </a:lnTo>
                <a:lnTo>
                  <a:pt x="3496734" y="1117600"/>
                </a:lnTo>
                <a:lnTo>
                  <a:pt x="3505200" y="1109133"/>
                </a:lnTo>
                <a:lnTo>
                  <a:pt x="3513667" y="1100667"/>
                </a:lnTo>
                <a:lnTo>
                  <a:pt x="3522134" y="1092200"/>
                </a:lnTo>
                <a:lnTo>
                  <a:pt x="3530600" y="1083733"/>
                </a:lnTo>
                <a:lnTo>
                  <a:pt x="3539067" y="1083733"/>
                </a:lnTo>
                <a:lnTo>
                  <a:pt x="3556000" y="1075267"/>
                </a:lnTo>
                <a:lnTo>
                  <a:pt x="3564467" y="1075267"/>
                </a:lnTo>
                <a:lnTo>
                  <a:pt x="3572934" y="1075267"/>
                </a:lnTo>
                <a:lnTo>
                  <a:pt x="3589867" y="1075267"/>
                </a:lnTo>
                <a:lnTo>
                  <a:pt x="3606800" y="1083733"/>
                </a:lnTo>
                <a:lnTo>
                  <a:pt x="3615267" y="1083733"/>
                </a:lnTo>
                <a:lnTo>
                  <a:pt x="3640667" y="1092200"/>
                </a:lnTo>
                <a:lnTo>
                  <a:pt x="3657600" y="1100667"/>
                </a:lnTo>
                <a:lnTo>
                  <a:pt x="3674534" y="1100667"/>
                </a:lnTo>
                <a:lnTo>
                  <a:pt x="3699934" y="1109133"/>
                </a:lnTo>
                <a:lnTo>
                  <a:pt x="3716867" y="1117600"/>
                </a:lnTo>
                <a:lnTo>
                  <a:pt x="3742267" y="1117600"/>
                </a:lnTo>
                <a:lnTo>
                  <a:pt x="3759200" y="1126067"/>
                </a:lnTo>
                <a:lnTo>
                  <a:pt x="3784600" y="1134533"/>
                </a:lnTo>
                <a:lnTo>
                  <a:pt x="3801534" y="1134533"/>
                </a:lnTo>
                <a:lnTo>
                  <a:pt x="3826934" y="1143000"/>
                </a:lnTo>
                <a:lnTo>
                  <a:pt x="3843867" y="1143000"/>
                </a:lnTo>
                <a:lnTo>
                  <a:pt x="3869267" y="1151467"/>
                </a:lnTo>
                <a:lnTo>
                  <a:pt x="3886200" y="1151467"/>
                </a:lnTo>
                <a:lnTo>
                  <a:pt x="3903134" y="1151467"/>
                </a:lnTo>
                <a:lnTo>
                  <a:pt x="3920067" y="1151467"/>
                </a:lnTo>
                <a:lnTo>
                  <a:pt x="3937000" y="1159933"/>
                </a:lnTo>
                <a:lnTo>
                  <a:pt x="3953934" y="1159933"/>
                </a:lnTo>
                <a:lnTo>
                  <a:pt x="3979334" y="1159933"/>
                </a:lnTo>
                <a:lnTo>
                  <a:pt x="3987800" y="1168400"/>
                </a:lnTo>
                <a:lnTo>
                  <a:pt x="4004734" y="1168400"/>
                </a:lnTo>
                <a:lnTo>
                  <a:pt x="4030134" y="1176867"/>
                </a:lnTo>
                <a:lnTo>
                  <a:pt x="4047067" y="1185333"/>
                </a:lnTo>
                <a:lnTo>
                  <a:pt x="4064000" y="1185333"/>
                </a:lnTo>
                <a:lnTo>
                  <a:pt x="4089400" y="1193800"/>
                </a:lnTo>
                <a:lnTo>
                  <a:pt x="4106334" y="1210733"/>
                </a:lnTo>
                <a:lnTo>
                  <a:pt x="4131734" y="1219200"/>
                </a:lnTo>
                <a:lnTo>
                  <a:pt x="4157134" y="1227667"/>
                </a:lnTo>
                <a:lnTo>
                  <a:pt x="4182534" y="1236133"/>
                </a:lnTo>
                <a:lnTo>
                  <a:pt x="4216400" y="1244600"/>
                </a:lnTo>
                <a:lnTo>
                  <a:pt x="4241800" y="1253067"/>
                </a:lnTo>
                <a:lnTo>
                  <a:pt x="4275667" y="1261533"/>
                </a:lnTo>
                <a:lnTo>
                  <a:pt x="4309534" y="1270000"/>
                </a:lnTo>
                <a:lnTo>
                  <a:pt x="4334934" y="1278467"/>
                </a:lnTo>
                <a:lnTo>
                  <a:pt x="4368800" y="1286933"/>
                </a:lnTo>
                <a:lnTo>
                  <a:pt x="4411134" y="1295400"/>
                </a:lnTo>
                <a:lnTo>
                  <a:pt x="4445000" y="1303867"/>
                </a:lnTo>
                <a:lnTo>
                  <a:pt x="4478867" y="1303867"/>
                </a:lnTo>
                <a:lnTo>
                  <a:pt x="4512734" y="1303867"/>
                </a:lnTo>
                <a:lnTo>
                  <a:pt x="4538134" y="1295400"/>
                </a:lnTo>
                <a:lnTo>
                  <a:pt x="4572000" y="1286933"/>
                </a:lnTo>
                <a:lnTo>
                  <a:pt x="4605867" y="1278467"/>
                </a:lnTo>
                <a:lnTo>
                  <a:pt x="4639734" y="1270000"/>
                </a:lnTo>
                <a:lnTo>
                  <a:pt x="4673600" y="1261533"/>
                </a:lnTo>
                <a:lnTo>
                  <a:pt x="4707467" y="1253067"/>
                </a:lnTo>
                <a:lnTo>
                  <a:pt x="4741334" y="1244600"/>
                </a:lnTo>
                <a:lnTo>
                  <a:pt x="4766734" y="1227667"/>
                </a:lnTo>
                <a:lnTo>
                  <a:pt x="4800600" y="1210733"/>
                </a:lnTo>
                <a:lnTo>
                  <a:pt x="4826000" y="1193800"/>
                </a:lnTo>
                <a:lnTo>
                  <a:pt x="4851400" y="1176867"/>
                </a:lnTo>
                <a:lnTo>
                  <a:pt x="4876800" y="1159933"/>
                </a:lnTo>
                <a:lnTo>
                  <a:pt x="4902200" y="1134533"/>
                </a:lnTo>
                <a:lnTo>
                  <a:pt x="4927600" y="1109133"/>
                </a:lnTo>
                <a:lnTo>
                  <a:pt x="4953000" y="1075267"/>
                </a:lnTo>
                <a:lnTo>
                  <a:pt x="4969934" y="1049867"/>
                </a:lnTo>
                <a:lnTo>
                  <a:pt x="4986867" y="1024467"/>
                </a:lnTo>
                <a:lnTo>
                  <a:pt x="5003800" y="990600"/>
                </a:lnTo>
                <a:lnTo>
                  <a:pt x="5020734" y="956733"/>
                </a:lnTo>
                <a:lnTo>
                  <a:pt x="5029200" y="931333"/>
                </a:lnTo>
                <a:lnTo>
                  <a:pt x="5037667" y="897467"/>
                </a:lnTo>
                <a:lnTo>
                  <a:pt x="5046134" y="872067"/>
                </a:lnTo>
                <a:lnTo>
                  <a:pt x="5063067" y="838200"/>
                </a:lnTo>
                <a:lnTo>
                  <a:pt x="5063067" y="812800"/>
                </a:lnTo>
                <a:lnTo>
                  <a:pt x="5071534" y="778933"/>
                </a:lnTo>
                <a:lnTo>
                  <a:pt x="5071534" y="745067"/>
                </a:lnTo>
                <a:lnTo>
                  <a:pt x="5071534" y="719667"/>
                </a:lnTo>
                <a:lnTo>
                  <a:pt x="5071534" y="685800"/>
                </a:lnTo>
                <a:lnTo>
                  <a:pt x="5063067" y="660400"/>
                </a:lnTo>
                <a:lnTo>
                  <a:pt x="5063067" y="626533"/>
                </a:lnTo>
                <a:lnTo>
                  <a:pt x="5046134" y="601133"/>
                </a:lnTo>
                <a:lnTo>
                  <a:pt x="5037667" y="575733"/>
                </a:lnTo>
                <a:lnTo>
                  <a:pt x="5029200" y="550333"/>
                </a:lnTo>
                <a:lnTo>
                  <a:pt x="5020734" y="516467"/>
                </a:lnTo>
                <a:lnTo>
                  <a:pt x="5003800" y="491067"/>
                </a:lnTo>
                <a:lnTo>
                  <a:pt x="4978400" y="465667"/>
                </a:lnTo>
                <a:lnTo>
                  <a:pt x="4953000" y="440267"/>
                </a:lnTo>
                <a:lnTo>
                  <a:pt x="4927600" y="414867"/>
                </a:lnTo>
                <a:lnTo>
                  <a:pt x="4902200" y="397933"/>
                </a:lnTo>
                <a:lnTo>
                  <a:pt x="4876800" y="381000"/>
                </a:lnTo>
                <a:lnTo>
                  <a:pt x="4842934" y="355600"/>
                </a:lnTo>
                <a:lnTo>
                  <a:pt x="4809067" y="338667"/>
                </a:lnTo>
                <a:lnTo>
                  <a:pt x="4783667" y="321733"/>
                </a:lnTo>
                <a:lnTo>
                  <a:pt x="4749800" y="313267"/>
                </a:lnTo>
                <a:lnTo>
                  <a:pt x="4715934" y="304800"/>
                </a:lnTo>
                <a:lnTo>
                  <a:pt x="4682067" y="287867"/>
                </a:lnTo>
                <a:lnTo>
                  <a:pt x="4656667" y="279400"/>
                </a:lnTo>
                <a:lnTo>
                  <a:pt x="4622800" y="270933"/>
                </a:lnTo>
                <a:lnTo>
                  <a:pt x="4597400" y="270933"/>
                </a:lnTo>
                <a:lnTo>
                  <a:pt x="4563534" y="270933"/>
                </a:lnTo>
                <a:lnTo>
                  <a:pt x="4538134" y="270933"/>
                </a:lnTo>
                <a:lnTo>
                  <a:pt x="4512734" y="270933"/>
                </a:lnTo>
                <a:lnTo>
                  <a:pt x="4478867" y="270933"/>
                </a:lnTo>
                <a:lnTo>
                  <a:pt x="4453467" y="279400"/>
                </a:lnTo>
                <a:lnTo>
                  <a:pt x="4428067" y="287867"/>
                </a:lnTo>
                <a:lnTo>
                  <a:pt x="4402667" y="296333"/>
                </a:lnTo>
                <a:lnTo>
                  <a:pt x="4377267" y="304800"/>
                </a:lnTo>
                <a:lnTo>
                  <a:pt x="4360334" y="313267"/>
                </a:lnTo>
                <a:lnTo>
                  <a:pt x="4334934" y="330200"/>
                </a:lnTo>
                <a:lnTo>
                  <a:pt x="4318000" y="338667"/>
                </a:lnTo>
                <a:lnTo>
                  <a:pt x="4301067" y="347133"/>
                </a:lnTo>
                <a:lnTo>
                  <a:pt x="4284134" y="355600"/>
                </a:lnTo>
                <a:lnTo>
                  <a:pt x="4275667" y="364067"/>
                </a:lnTo>
                <a:lnTo>
                  <a:pt x="4258734" y="364067"/>
                </a:lnTo>
                <a:lnTo>
                  <a:pt x="4250267" y="372533"/>
                </a:lnTo>
                <a:lnTo>
                  <a:pt x="4241800" y="372533"/>
                </a:lnTo>
                <a:lnTo>
                  <a:pt x="4224867" y="372533"/>
                </a:lnTo>
                <a:lnTo>
                  <a:pt x="4216400" y="372533"/>
                </a:lnTo>
                <a:lnTo>
                  <a:pt x="4207934" y="364067"/>
                </a:lnTo>
                <a:lnTo>
                  <a:pt x="4199467" y="364067"/>
                </a:lnTo>
                <a:lnTo>
                  <a:pt x="4182534" y="355600"/>
                </a:lnTo>
                <a:lnTo>
                  <a:pt x="4165600" y="338667"/>
                </a:lnTo>
                <a:lnTo>
                  <a:pt x="4157134" y="330200"/>
                </a:lnTo>
                <a:lnTo>
                  <a:pt x="4140200" y="321733"/>
                </a:lnTo>
                <a:lnTo>
                  <a:pt x="4123267" y="304800"/>
                </a:lnTo>
                <a:lnTo>
                  <a:pt x="4106334" y="296333"/>
                </a:lnTo>
                <a:lnTo>
                  <a:pt x="4089400" y="279400"/>
                </a:lnTo>
                <a:lnTo>
                  <a:pt x="4064000" y="270933"/>
                </a:lnTo>
                <a:lnTo>
                  <a:pt x="4047067" y="262467"/>
                </a:lnTo>
                <a:lnTo>
                  <a:pt x="4030134" y="254000"/>
                </a:lnTo>
                <a:lnTo>
                  <a:pt x="4004734" y="245533"/>
                </a:lnTo>
                <a:lnTo>
                  <a:pt x="3979334" y="245533"/>
                </a:lnTo>
                <a:lnTo>
                  <a:pt x="3945467" y="237067"/>
                </a:lnTo>
                <a:lnTo>
                  <a:pt x="3928534" y="237067"/>
                </a:lnTo>
                <a:lnTo>
                  <a:pt x="3894667" y="237067"/>
                </a:lnTo>
                <a:lnTo>
                  <a:pt x="3877734" y="245533"/>
                </a:lnTo>
                <a:lnTo>
                  <a:pt x="3852334" y="245533"/>
                </a:lnTo>
                <a:lnTo>
                  <a:pt x="3826934" y="245533"/>
                </a:lnTo>
                <a:lnTo>
                  <a:pt x="3810000" y="254000"/>
                </a:lnTo>
                <a:lnTo>
                  <a:pt x="3784600" y="262467"/>
                </a:lnTo>
                <a:lnTo>
                  <a:pt x="3767667" y="262467"/>
                </a:lnTo>
                <a:lnTo>
                  <a:pt x="3750734" y="270933"/>
                </a:lnTo>
                <a:lnTo>
                  <a:pt x="3733800" y="279400"/>
                </a:lnTo>
                <a:lnTo>
                  <a:pt x="3716867" y="287867"/>
                </a:lnTo>
                <a:lnTo>
                  <a:pt x="3708400" y="304800"/>
                </a:lnTo>
                <a:lnTo>
                  <a:pt x="3691467" y="304800"/>
                </a:lnTo>
                <a:lnTo>
                  <a:pt x="3674534" y="313267"/>
                </a:lnTo>
                <a:lnTo>
                  <a:pt x="3666067" y="321733"/>
                </a:lnTo>
                <a:lnTo>
                  <a:pt x="3649134" y="321733"/>
                </a:lnTo>
                <a:lnTo>
                  <a:pt x="3640667" y="321733"/>
                </a:lnTo>
                <a:lnTo>
                  <a:pt x="3632200" y="321733"/>
                </a:lnTo>
                <a:lnTo>
                  <a:pt x="3623734" y="321733"/>
                </a:lnTo>
                <a:lnTo>
                  <a:pt x="3615267" y="321733"/>
                </a:lnTo>
                <a:lnTo>
                  <a:pt x="3606800" y="313267"/>
                </a:lnTo>
                <a:lnTo>
                  <a:pt x="3598334" y="313267"/>
                </a:lnTo>
                <a:lnTo>
                  <a:pt x="3598334" y="304800"/>
                </a:lnTo>
                <a:lnTo>
                  <a:pt x="3589867" y="296333"/>
                </a:lnTo>
                <a:lnTo>
                  <a:pt x="3589867" y="287867"/>
                </a:lnTo>
                <a:lnTo>
                  <a:pt x="3581400" y="279400"/>
                </a:lnTo>
                <a:lnTo>
                  <a:pt x="3572934" y="270933"/>
                </a:lnTo>
                <a:lnTo>
                  <a:pt x="3564467" y="262467"/>
                </a:lnTo>
                <a:lnTo>
                  <a:pt x="3556000" y="262467"/>
                </a:lnTo>
                <a:lnTo>
                  <a:pt x="3539067" y="262467"/>
                </a:lnTo>
                <a:lnTo>
                  <a:pt x="3522134" y="262467"/>
                </a:lnTo>
                <a:lnTo>
                  <a:pt x="3505200" y="262467"/>
                </a:lnTo>
                <a:lnTo>
                  <a:pt x="3488267" y="262467"/>
                </a:lnTo>
                <a:lnTo>
                  <a:pt x="3471334" y="262467"/>
                </a:lnTo>
                <a:lnTo>
                  <a:pt x="3454400" y="262467"/>
                </a:lnTo>
                <a:lnTo>
                  <a:pt x="3445934" y="262467"/>
                </a:lnTo>
                <a:lnTo>
                  <a:pt x="3429000" y="254000"/>
                </a:lnTo>
                <a:lnTo>
                  <a:pt x="3412067" y="245533"/>
                </a:lnTo>
                <a:lnTo>
                  <a:pt x="3395134" y="245533"/>
                </a:lnTo>
                <a:lnTo>
                  <a:pt x="3386667" y="237067"/>
                </a:lnTo>
                <a:lnTo>
                  <a:pt x="3369734" y="228600"/>
                </a:lnTo>
                <a:lnTo>
                  <a:pt x="3352800" y="220133"/>
                </a:lnTo>
                <a:lnTo>
                  <a:pt x="3344334" y="211667"/>
                </a:lnTo>
                <a:lnTo>
                  <a:pt x="3327400" y="203200"/>
                </a:lnTo>
                <a:lnTo>
                  <a:pt x="3310467" y="203200"/>
                </a:lnTo>
                <a:lnTo>
                  <a:pt x="3293534" y="194733"/>
                </a:lnTo>
                <a:lnTo>
                  <a:pt x="3285067" y="186267"/>
                </a:lnTo>
                <a:lnTo>
                  <a:pt x="3259667" y="177800"/>
                </a:lnTo>
                <a:lnTo>
                  <a:pt x="3242734" y="169333"/>
                </a:lnTo>
                <a:lnTo>
                  <a:pt x="3234267" y="169333"/>
                </a:lnTo>
                <a:lnTo>
                  <a:pt x="3217334" y="160867"/>
                </a:lnTo>
                <a:lnTo>
                  <a:pt x="3191934" y="160867"/>
                </a:lnTo>
                <a:lnTo>
                  <a:pt x="3175000" y="160867"/>
                </a:lnTo>
                <a:lnTo>
                  <a:pt x="3149600" y="160867"/>
                </a:lnTo>
                <a:lnTo>
                  <a:pt x="3124200" y="169333"/>
                </a:lnTo>
                <a:lnTo>
                  <a:pt x="3098800" y="177800"/>
                </a:lnTo>
                <a:lnTo>
                  <a:pt x="3073400" y="177800"/>
                </a:lnTo>
                <a:lnTo>
                  <a:pt x="3048000" y="186267"/>
                </a:lnTo>
                <a:lnTo>
                  <a:pt x="3022600" y="186267"/>
                </a:lnTo>
                <a:lnTo>
                  <a:pt x="2997200" y="186267"/>
                </a:lnTo>
                <a:lnTo>
                  <a:pt x="2971800" y="194733"/>
                </a:lnTo>
                <a:lnTo>
                  <a:pt x="2946400" y="194733"/>
                </a:lnTo>
                <a:lnTo>
                  <a:pt x="2921000" y="194733"/>
                </a:lnTo>
                <a:lnTo>
                  <a:pt x="2895600" y="194733"/>
                </a:lnTo>
                <a:lnTo>
                  <a:pt x="2878667" y="186267"/>
                </a:lnTo>
                <a:lnTo>
                  <a:pt x="2853267" y="186267"/>
                </a:lnTo>
                <a:lnTo>
                  <a:pt x="2827867" y="177800"/>
                </a:lnTo>
                <a:lnTo>
                  <a:pt x="2810934" y="169333"/>
                </a:lnTo>
                <a:lnTo>
                  <a:pt x="2794000" y="160867"/>
                </a:lnTo>
                <a:lnTo>
                  <a:pt x="2777067" y="152400"/>
                </a:lnTo>
                <a:lnTo>
                  <a:pt x="2751667" y="143933"/>
                </a:lnTo>
                <a:lnTo>
                  <a:pt x="2734734" y="135467"/>
                </a:lnTo>
                <a:lnTo>
                  <a:pt x="2717800" y="127000"/>
                </a:lnTo>
                <a:lnTo>
                  <a:pt x="2692400" y="118533"/>
                </a:lnTo>
                <a:lnTo>
                  <a:pt x="2667000" y="118533"/>
                </a:lnTo>
                <a:lnTo>
                  <a:pt x="2641600" y="110067"/>
                </a:lnTo>
                <a:lnTo>
                  <a:pt x="2624667" y="110067"/>
                </a:lnTo>
                <a:lnTo>
                  <a:pt x="2599267" y="110067"/>
                </a:lnTo>
                <a:lnTo>
                  <a:pt x="2573867" y="110067"/>
                </a:lnTo>
                <a:lnTo>
                  <a:pt x="2548467" y="110067"/>
                </a:lnTo>
                <a:lnTo>
                  <a:pt x="2523067" y="110067"/>
                </a:lnTo>
                <a:lnTo>
                  <a:pt x="2497667" y="118533"/>
                </a:lnTo>
                <a:lnTo>
                  <a:pt x="2480734" y="118533"/>
                </a:lnTo>
                <a:lnTo>
                  <a:pt x="2455334" y="118533"/>
                </a:lnTo>
                <a:lnTo>
                  <a:pt x="2429934" y="118533"/>
                </a:lnTo>
                <a:lnTo>
                  <a:pt x="2413000" y="118533"/>
                </a:lnTo>
                <a:lnTo>
                  <a:pt x="2396067" y="110067"/>
                </a:lnTo>
                <a:lnTo>
                  <a:pt x="2370667" y="110067"/>
                </a:lnTo>
                <a:lnTo>
                  <a:pt x="2353734" y="101600"/>
                </a:lnTo>
                <a:lnTo>
                  <a:pt x="2328334" y="93133"/>
                </a:lnTo>
                <a:lnTo>
                  <a:pt x="2311400" y="84667"/>
                </a:lnTo>
                <a:lnTo>
                  <a:pt x="2294467" y="76200"/>
                </a:lnTo>
                <a:lnTo>
                  <a:pt x="2277534" y="76200"/>
                </a:lnTo>
                <a:lnTo>
                  <a:pt x="2260600" y="67733"/>
                </a:lnTo>
                <a:lnTo>
                  <a:pt x="2235200" y="59267"/>
                </a:lnTo>
                <a:lnTo>
                  <a:pt x="2218267" y="59267"/>
                </a:lnTo>
                <a:lnTo>
                  <a:pt x="2192867" y="50800"/>
                </a:lnTo>
                <a:lnTo>
                  <a:pt x="2175934" y="59267"/>
                </a:lnTo>
                <a:lnTo>
                  <a:pt x="2142067" y="59267"/>
                </a:lnTo>
                <a:lnTo>
                  <a:pt x="2125134" y="59267"/>
                </a:lnTo>
                <a:lnTo>
                  <a:pt x="2099734" y="59267"/>
                </a:lnTo>
                <a:lnTo>
                  <a:pt x="2074334" y="67733"/>
                </a:lnTo>
                <a:lnTo>
                  <a:pt x="2048934" y="67733"/>
                </a:lnTo>
                <a:lnTo>
                  <a:pt x="2032000" y="67733"/>
                </a:lnTo>
                <a:lnTo>
                  <a:pt x="2015067" y="67733"/>
                </a:lnTo>
                <a:lnTo>
                  <a:pt x="1989667" y="67733"/>
                </a:lnTo>
                <a:lnTo>
                  <a:pt x="1972734" y="67733"/>
                </a:lnTo>
                <a:lnTo>
                  <a:pt x="1955800" y="59267"/>
                </a:lnTo>
                <a:lnTo>
                  <a:pt x="1938867" y="59267"/>
                </a:lnTo>
                <a:lnTo>
                  <a:pt x="1921934" y="59267"/>
                </a:lnTo>
                <a:lnTo>
                  <a:pt x="1905000" y="50800"/>
                </a:lnTo>
                <a:lnTo>
                  <a:pt x="1888067" y="50800"/>
                </a:lnTo>
                <a:lnTo>
                  <a:pt x="1871134" y="42333"/>
                </a:lnTo>
                <a:lnTo>
                  <a:pt x="1854200" y="42333"/>
                </a:lnTo>
                <a:lnTo>
                  <a:pt x="1837267" y="33867"/>
                </a:lnTo>
                <a:lnTo>
                  <a:pt x="1828800" y="25400"/>
                </a:lnTo>
                <a:lnTo>
                  <a:pt x="1811867" y="16933"/>
                </a:lnTo>
                <a:lnTo>
                  <a:pt x="1794934" y="16933"/>
                </a:lnTo>
                <a:lnTo>
                  <a:pt x="1778000" y="16933"/>
                </a:lnTo>
                <a:lnTo>
                  <a:pt x="1769534" y="16933"/>
                </a:lnTo>
                <a:lnTo>
                  <a:pt x="1752600" y="16933"/>
                </a:lnTo>
                <a:lnTo>
                  <a:pt x="1727200" y="16933"/>
                </a:lnTo>
                <a:lnTo>
                  <a:pt x="1710267" y="16933"/>
                </a:lnTo>
                <a:lnTo>
                  <a:pt x="1693334" y="16933"/>
                </a:lnTo>
                <a:lnTo>
                  <a:pt x="1667934" y="16933"/>
                </a:lnTo>
                <a:lnTo>
                  <a:pt x="1659467" y="16933"/>
                </a:lnTo>
                <a:lnTo>
                  <a:pt x="1642534" y="16933"/>
                </a:lnTo>
                <a:lnTo>
                  <a:pt x="1625600" y="16933"/>
                </a:lnTo>
                <a:lnTo>
                  <a:pt x="1608667" y="16933"/>
                </a:lnTo>
                <a:lnTo>
                  <a:pt x="1591734" y="16933"/>
                </a:lnTo>
                <a:lnTo>
                  <a:pt x="1583267" y="16933"/>
                </a:lnTo>
                <a:lnTo>
                  <a:pt x="1557867" y="16933"/>
                </a:lnTo>
                <a:lnTo>
                  <a:pt x="1549400" y="16933"/>
                </a:lnTo>
                <a:lnTo>
                  <a:pt x="1532467" y="16933"/>
                </a:lnTo>
                <a:lnTo>
                  <a:pt x="1515534" y="16933"/>
                </a:lnTo>
                <a:lnTo>
                  <a:pt x="1498600" y="16933"/>
                </a:lnTo>
                <a:lnTo>
                  <a:pt x="1490134" y="16933"/>
                </a:lnTo>
                <a:lnTo>
                  <a:pt x="1473200" y="8467"/>
                </a:lnTo>
                <a:lnTo>
                  <a:pt x="1464734" y="8467"/>
                </a:lnTo>
                <a:lnTo>
                  <a:pt x="1447800" y="8467"/>
                </a:lnTo>
                <a:lnTo>
                  <a:pt x="1439334" y="8467"/>
                </a:lnTo>
                <a:lnTo>
                  <a:pt x="1422400" y="0"/>
                </a:lnTo>
                <a:lnTo>
                  <a:pt x="1413934" y="0"/>
                </a:lnTo>
                <a:lnTo>
                  <a:pt x="1397000" y="0"/>
                </a:lnTo>
                <a:lnTo>
                  <a:pt x="1388534" y="0"/>
                </a:lnTo>
                <a:lnTo>
                  <a:pt x="1371600" y="0"/>
                </a:lnTo>
                <a:lnTo>
                  <a:pt x="1363134" y="0"/>
                </a:lnTo>
                <a:lnTo>
                  <a:pt x="1346200" y="8467"/>
                </a:lnTo>
                <a:lnTo>
                  <a:pt x="1329267" y="8467"/>
                </a:lnTo>
                <a:lnTo>
                  <a:pt x="1320800" y="16933"/>
                </a:lnTo>
                <a:lnTo>
                  <a:pt x="1303867" y="16933"/>
                </a:lnTo>
                <a:lnTo>
                  <a:pt x="1286934" y="25400"/>
                </a:lnTo>
                <a:lnTo>
                  <a:pt x="1278467" y="33867"/>
                </a:lnTo>
                <a:lnTo>
                  <a:pt x="1270000" y="42333"/>
                </a:lnTo>
                <a:lnTo>
                  <a:pt x="1253067" y="50800"/>
                </a:lnTo>
                <a:lnTo>
                  <a:pt x="1244600" y="59267"/>
                </a:lnTo>
                <a:lnTo>
                  <a:pt x="1227667" y="59267"/>
                </a:lnTo>
                <a:lnTo>
                  <a:pt x="1219200" y="67733"/>
                </a:lnTo>
                <a:lnTo>
                  <a:pt x="1210734" y="67733"/>
                </a:lnTo>
                <a:lnTo>
                  <a:pt x="1193800" y="67733"/>
                </a:lnTo>
                <a:lnTo>
                  <a:pt x="1185334" y="67733"/>
                </a:lnTo>
                <a:lnTo>
                  <a:pt x="1168400" y="59267"/>
                </a:lnTo>
                <a:lnTo>
                  <a:pt x="1159934" y="59267"/>
                </a:lnTo>
                <a:lnTo>
                  <a:pt x="1143000" y="59267"/>
                </a:lnTo>
                <a:lnTo>
                  <a:pt x="1134534" y="59267"/>
                </a:lnTo>
                <a:lnTo>
                  <a:pt x="1117600" y="59267"/>
                </a:lnTo>
                <a:lnTo>
                  <a:pt x="1109134" y="59267"/>
                </a:lnTo>
                <a:lnTo>
                  <a:pt x="1092200" y="67733"/>
                </a:lnTo>
                <a:lnTo>
                  <a:pt x="1083734" y="67733"/>
                </a:lnTo>
                <a:lnTo>
                  <a:pt x="1066800" y="76200"/>
                </a:lnTo>
                <a:lnTo>
                  <a:pt x="1058334" y="76200"/>
                </a:lnTo>
                <a:lnTo>
                  <a:pt x="1049867" y="76200"/>
                </a:lnTo>
                <a:lnTo>
                  <a:pt x="1032934" y="84667"/>
                </a:lnTo>
                <a:lnTo>
                  <a:pt x="1016000" y="93133"/>
                </a:lnTo>
                <a:lnTo>
                  <a:pt x="1007534" y="93133"/>
                </a:lnTo>
                <a:lnTo>
                  <a:pt x="990600" y="93133"/>
                </a:lnTo>
                <a:lnTo>
                  <a:pt x="982134" y="101600"/>
                </a:lnTo>
                <a:lnTo>
                  <a:pt x="965200" y="101600"/>
                </a:lnTo>
                <a:lnTo>
                  <a:pt x="948267" y="110067"/>
                </a:lnTo>
                <a:lnTo>
                  <a:pt x="931334" y="110067"/>
                </a:lnTo>
                <a:lnTo>
                  <a:pt x="922867" y="110067"/>
                </a:lnTo>
                <a:lnTo>
                  <a:pt x="905934" y="110067"/>
                </a:lnTo>
                <a:lnTo>
                  <a:pt x="889000" y="110067"/>
                </a:lnTo>
                <a:lnTo>
                  <a:pt x="872067" y="110067"/>
                </a:lnTo>
                <a:lnTo>
                  <a:pt x="855134" y="110067"/>
                </a:lnTo>
                <a:lnTo>
                  <a:pt x="838200" y="110067"/>
                </a:lnTo>
                <a:lnTo>
                  <a:pt x="821267" y="110067"/>
                </a:lnTo>
                <a:lnTo>
                  <a:pt x="795867" y="110067"/>
                </a:lnTo>
                <a:lnTo>
                  <a:pt x="778934" y="110067"/>
                </a:lnTo>
                <a:lnTo>
                  <a:pt x="770467" y="110067"/>
                </a:lnTo>
                <a:lnTo>
                  <a:pt x="753534" y="110067"/>
                </a:lnTo>
                <a:lnTo>
                  <a:pt x="736600" y="101600"/>
                </a:lnTo>
                <a:lnTo>
                  <a:pt x="719667" y="93133"/>
                </a:lnTo>
                <a:lnTo>
                  <a:pt x="702734" y="93133"/>
                </a:lnTo>
                <a:lnTo>
                  <a:pt x="685800" y="84667"/>
                </a:lnTo>
                <a:lnTo>
                  <a:pt x="668867" y="84667"/>
                </a:lnTo>
                <a:lnTo>
                  <a:pt x="651934" y="76200"/>
                </a:lnTo>
                <a:lnTo>
                  <a:pt x="635000" y="67733"/>
                </a:lnTo>
                <a:lnTo>
                  <a:pt x="618067" y="67733"/>
                </a:lnTo>
                <a:lnTo>
                  <a:pt x="592667" y="59267"/>
                </a:lnTo>
                <a:lnTo>
                  <a:pt x="575734" y="59267"/>
                </a:lnTo>
                <a:lnTo>
                  <a:pt x="550334" y="50800"/>
                </a:lnTo>
                <a:lnTo>
                  <a:pt x="524934" y="50800"/>
                </a:lnTo>
                <a:lnTo>
                  <a:pt x="508000" y="42333"/>
                </a:lnTo>
                <a:lnTo>
                  <a:pt x="491067" y="42333"/>
                </a:lnTo>
                <a:lnTo>
                  <a:pt x="465667" y="33867"/>
                </a:lnTo>
                <a:lnTo>
                  <a:pt x="448734" y="33867"/>
                </a:lnTo>
                <a:lnTo>
                  <a:pt x="431800" y="25400"/>
                </a:lnTo>
                <a:lnTo>
                  <a:pt x="406400" y="25400"/>
                </a:lnTo>
                <a:lnTo>
                  <a:pt x="389467" y="16933"/>
                </a:lnTo>
                <a:lnTo>
                  <a:pt x="364067" y="16933"/>
                </a:lnTo>
                <a:lnTo>
                  <a:pt x="347134" y="16933"/>
                </a:lnTo>
                <a:lnTo>
                  <a:pt x="321734" y="16933"/>
                </a:lnTo>
                <a:lnTo>
                  <a:pt x="296334" y="25400"/>
                </a:lnTo>
                <a:lnTo>
                  <a:pt x="279400" y="25400"/>
                </a:lnTo>
                <a:lnTo>
                  <a:pt x="254000" y="33867"/>
                </a:lnTo>
                <a:lnTo>
                  <a:pt x="228600" y="42333"/>
                </a:lnTo>
                <a:lnTo>
                  <a:pt x="211667" y="50800"/>
                </a:lnTo>
                <a:lnTo>
                  <a:pt x="186267" y="59267"/>
                </a:lnTo>
                <a:lnTo>
                  <a:pt x="169334" y="76200"/>
                </a:lnTo>
                <a:lnTo>
                  <a:pt x="152400" y="84667"/>
                </a:lnTo>
                <a:lnTo>
                  <a:pt x="135467" y="101600"/>
                </a:lnTo>
                <a:lnTo>
                  <a:pt x="118534" y="110067"/>
                </a:lnTo>
                <a:lnTo>
                  <a:pt x="110067" y="118533"/>
                </a:lnTo>
                <a:lnTo>
                  <a:pt x="93134" y="135467"/>
                </a:lnTo>
                <a:lnTo>
                  <a:pt x="76200" y="143933"/>
                </a:lnTo>
                <a:lnTo>
                  <a:pt x="67734" y="152400"/>
                </a:lnTo>
                <a:lnTo>
                  <a:pt x="59267" y="169333"/>
                </a:lnTo>
                <a:lnTo>
                  <a:pt x="50800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20133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440267" y="5122333"/>
            <a:ext cx="135467" cy="254001"/>
          </a:xfrm>
          <a:custGeom>
            <a:avLst/>
            <a:gdLst/>
            <a:ahLst/>
            <a:cxnLst/>
            <a:rect l="0" t="0" r="0" b="0"/>
            <a:pathLst>
              <a:path w="135467" h="254001">
                <a:moveTo>
                  <a:pt x="127000" y="33867"/>
                </a:moveTo>
                <a:lnTo>
                  <a:pt x="127000" y="33867"/>
                </a:lnTo>
                <a:lnTo>
                  <a:pt x="135466" y="33867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27000" y="42334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0066" y="16934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8466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6" y="152400"/>
                </a:lnTo>
                <a:lnTo>
                  <a:pt x="16933" y="169334"/>
                </a:lnTo>
                <a:lnTo>
                  <a:pt x="25400" y="186267"/>
                </a:lnTo>
                <a:lnTo>
                  <a:pt x="33866" y="203200"/>
                </a:lnTo>
                <a:lnTo>
                  <a:pt x="50800" y="220134"/>
                </a:lnTo>
                <a:lnTo>
                  <a:pt x="59266" y="228600"/>
                </a:lnTo>
                <a:lnTo>
                  <a:pt x="67733" y="237067"/>
                </a:lnTo>
                <a:lnTo>
                  <a:pt x="84666" y="245534"/>
                </a:lnTo>
                <a:lnTo>
                  <a:pt x="93133" y="254000"/>
                </a:lnTo>
                <a:lnTo>
                  <a:pt x="101600" y="254000"/>
                </a:lnTo>
                <a:lnTo>
                  <a:pt x="110066" y="254000"/>
                </a:lnTo>
                <a:lnTo>
                  <a:pt x="118533" y="254000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35466" y="237067"/>
                </a:lnTo>
                <a:lnTo>
                  <a:pt x="135466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626533" y="5207000"/>
            <a:ext cx="186268" cy="152401"/>
          </a:xfrm>
          <a:custGeom>
            <a:avLst/>
            <a:gdLst/>
            <a:ahLst/>
            <a:cxnLst/>
            <a:rect l="0" t="0" r="0" b="0"/>
            <a:pathLst>
              <a:path w="186268" h="152401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16934" y="76200"/>
                </a:lnTo>
                <a:lnTo>
                  <a:pt x="16934" y="76200"/>
                </a:lnTo>
                <a:lnTo>
                  <a:pt x="25400" y="84667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4" y="110067"/>
                </a:lnTo>
                <a:lnTo>
                  <a:pt x="84667" y="110067"/>
                </a:lnTo>
                <a:lnTo>
                  <a:pt x="93134" y="101600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18534" y="93133"/>
                </a:lnTo>
                <a:lnTo>
                  <a:pt x="118534" y="84667"/>
                </a:lnTo>
                <a:lnTo>
                  <a:pt x="127000" y="76200"/>
                </a:lnTo>
                <a:lnTo>
                  <a:pt x="135467" y="67733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3"/>
                </a:lnTo>
                <a:lnTo>
                  <a:pt x="127000" y="33867"/>
                </a:lnTo>
                <a:lnTo>
                  <a:pt x="118534" y="16933"/>
                </a:lnTo>
                <a:lnTo>
                  <a:pt x="110067" y="16933"/>
                </a:lnTo>
                <a:lnTo>
                  <a:pt x="101600" y="8467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33867" y="59267"/>
                </a:lnTo>
                <a:lnTo>
                  <a:pt x="33867" y="76200"/>
                </a:lnTo>
                <a:lnTo>
                  <a:pt x="42334" y="93133"/>
                </a:lnTo>
                <a:lnTo>
                  <a:pt x="50800" y="110067"/>
                </a:lnTo>
                <a:lnTo>
                  <a:pt x="67734" y="118533"/>
                </a:lnTo>
                <a:lnTo>
                  <a:pt x="84667" y="127000"/>
                </a:lnTo>
                <a:lnTo>
                  <a:pt x="101600" y="135467"/>
                </a:lnTo>
                <a:lnTo>
                  <a:pt x="118534" y="152400"/>
                </a:lnTo>
                <a:lnTo>
                  <a:pt x="135467" y="152400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69334" y="143933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86267" y="127000"/>
                </a:lnTo>
                <a:lnTo>
                  <a:pt x="186267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855133" y="5198533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4"/>
                </a:lnTo>
                <a:lnTo>
                  <a:pt x="16934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25400" y="160867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94734"/>
                </a:lnTo>
                <a:lnTo>
                  <a:pt x="42334" y="203200"/>
                </a:lnTo>
                <a:lnTo>
                  <a:pt x="42334" y="203200"/>
                </a:lnTo>
                <a:lnTo>
                  <a:pt x="42334" y="203200"/>
                </a:lnTo>
                <a:lnTo>
                  <a:pt x="42334" y="203200"/>
                </a:lnTo>
                <a:lnTo>
                  <a:pt x="42334" y="194734"/>
                </a:lnTo>
                <a:lnTo>
                  <a:pt x="42334" y="186267"/>
                </a:lnTo>
                <a:lnTo>
                  <a:pt x="42334" y="169334"/>
                </a:lnTo>
                <a:lnTo>
                  <a:pt x="42334" y="152400"/>
                </a:lnTo>
                <a:lnTo>
                  <a:pt x="33867" y="135467"/>
                </a:lnTo>
                <a:lnTo>
                  <a:pt x="33867" y="118534"/>
                </a:lnTo>
                <a:lnTo>
                  <a:pt x="33867" y="101600"/>
                </a:lnTo>
                <a:lnTo>
                  <a:pt x="33867" y="84667"/>
                </a:lnTo>
                <a:lnTo>
                  <a:pt x="33867" y="76200"/>
                </a:lnTo>
                <a:lnTo>
                  <a:pt x="33867" y="59267"/>
                </a:lnTo>
                <a:lnTo>
                  <a:pt x="33867" y="50800"/>
                </a:lnTo>
                <a:lnTo>
                  <a:pt x="42334" y="50800"/>
                </a:lnTo>
                <a:lnTo>
                  <a:pt x="50800" y="42334"/>
                </a:lnTo>
                <a:lnTo>
                  <a:pt x="59267" y="42334"/>
                </a:lnTo>
                <a:lnTo>
                  <a:pt x="67734" y="42334"/>
                </a:lnTo>
                <a:lnTo>
                  <a:pt x="76200" y="42334"/>
                </a:lnTo>
                <a:lnTo>
                  <a:pt x="84667" y="50800"/>
                </a:lnTo>
                <a:lnTo>
                  <a:pt x="93134" y="50800"/>
                </a:lnTo>
                <a:lnTo>
                  <a:pt x="110067" y="67734"/>
                </a:lnTo>
                <a:lnTo>
                  <a:pt x="118534" y="76200"/>
                </a:lnTo>
                <a:lnTo>
                  <a:pt x="127000" y="84667"/>
                </a:lnTo>
                <a:lnTo>
                  <a:pt x="135467" y="101600"/>
                </a:lnTo>
                <a:lnTo>
                  <a:pt x="143934" y="118534"/>
                </a:lnTo>
                <a:lnTo>
                  <a:pt x="152400" y="135467"/>
                </a:lnTo>
                <a:lnTo>
                  <a:pt x="152400" y="143934"/>
                </a:lnTo>
                <a:lnTo>
                  <a:pt x="160867" y="160867"/>
                </a:lnTo>
                <a:lnTo>
                  <a:pt x="160867" y="177800"/>
                </a:lnTo>
                <a:lnTo>
                  <a:pt x="160867" y="186267"/>
                </a:lnTo>
                <a:lnTo>
                  <a:pt x="160867" y="203200"/>
                </a:lnTo>
                <a:lnTo>
                  <a:pt x="160867" y="211667"/>
                </a:lnTo>
                <a:lnTo>
                  <a:pt x="169334" y="220134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77800" y="220134"/>
                </a:lnTo>
                <a:lnTo>
                  <a:pt x="177800" y="211667"/>
                </a:lnTo>
                <a:lnTo>
                  <a:pt x="177800" y="211667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1117600" y="5164667"/>
            <a:ext cx="59268" cy="270934"/>
          </a:xfrm>
          <a:custGeom>
            <a:avLst/>
            <a:gdLst/>
            <a:ahLst/>
            <a:cxnLst/>
            <a:rect l="0" t="0" r="0" b="0"/>
            <a:pathLst>
              <a:path w="59268" h="270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25400"/>
                </a:lnTo>
                <a:lnTo>
                  <a:pt x="16933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60866"/>
                </a:lnTo>
                <a:lnTo>
                  <a:pt x="33867" y="177800"/>
                </a:lnTo>
                <a:lnTo>
                  <a:pt x="42333" y="194733"/>
                </a:lnTo>
                <a:lnTo>
                  <a:pt x="42333" y="211666"/>
                </a:lnTo>
                <a:lnTo>
                  <a:pt x="50800" y="228600"/>
                </a:lnTo>
                <a:lnTo>
                  <a:pt x="50800" y="245533"/>
                </a:lnTo>
                <a:lnTo>
                  <a:pt x="50800" y="254000"/>
                </a:lnTo>
                <a:lnTo>
                  <a:pt x="59267" y="262466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1092200" y="5274733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16934"/>
                </a:lnTo>
                <a:lnTo>
                  <a:pt x="101600" y="16934"/>
                </a:lnTo>
                <a:lnTo>
                  <a:pt x="118533" y="25400"/>
                </a:lnTo>
                <a:lnTo>
                  <a:pt x="135467" y="25400"/>
                </a:lnTo>
                <a:lnTo>
                  <a:pt x="143933" y="25400"/>
                </a:lnTo>
                <a:lnTo>
                  <a:pt x="143933" y="25400"/>
                </a:lnTo>
                <a:lnTo>
                  <a:pt x="160867" y="25400"/>
                </a:lnTo>
                <a:lnTo>
                  <a:pt x="1608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1278467" y="5283200"/>
            <a:ext cx="118534" cy="152401"/>
          </a:xfrm>
          <a:custGeom>
            <a:avLst/>
            <a:gdLst/>
            <a:ahLst/>
            <a:cxnLst/>
            <a:rect l="0" t="0" r="0" b="0"/>
            <a:pathLst>
              <a:path w="118534" h="152401">
                <a:moveTo>
                  <a:pt x="16933" y="33867"/>
                </a:moveTo>
                <a:lnTo>
                  <a:pt x="16933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6" y="59267"/>
                </a:lnTo>
                <a:lnTo>
                  <a:pt x="42333" y="59267"/>
                </a:lnTo>
                <a:lnTo>
                  <a:pt x="50800" y="59267"/>
                </a:lnTo>
                <a:lnTo>
                  <a:pt x="59266" y="59267"/>
                </a:lnTo>
                <a:lnTo>
                  <a:pt x="59266" y="59267"/>
                </a:lnTo>
                <a:lnTo>
                  <a:pt x="67733" y="59267"/>
                </a:lnTo>
                <a:lnTo>
                  <a:pt x="76200" y="59267"/>
                </a:lnTo>
                <a:lnTo>
                  <a:pt x="84666" y="59267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33867"/>
                </a:lnTo>
                <a:lnTo>
                  <a:pt x="93133" y="25400"/>
                </a:lnTo>
                <a:lnTo>
                  <a:pt x="93133" y="16933"/>
                </a:lnTo>
                <a:lnTo>
                  <a:pt x="93133" y="16933"/>
                </a:lnTo>
                <a:lnTo>
                  <a:pt x="84666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0" y="67733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16933" y="118533"/>
                </a:lnTo>
                <a:lnTo>
                  <a:pt x="25400" y="127000"/>
                </a:lnTo>
                <a:lnTo>
                  <a:pt x="42333" y="135467"/>
                </a:lnTo>
                <a:lnTo>
                  <a:pt x="50800" y="143933"/>
                </a:lnTo>
                <a:lnTo>
                  <a:pt x="67733" y="152400"/>
                </a:lnTo>
                <a:lnTo>
                  <a:pt x="84666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10066" y="152400"/>
                </a:lnTo>
                <a:lnTo>
                  <a:pt x="118533" y="152400"/>
                </a:lnTo>
                <a:lnTo>
                  <a:pt x="1185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1456267" y="52832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43933"/>
                </a:lnTo>
                <a:lnTo>
                  <a:pt x="33866" y="160867"/>
                </a:lnTo>
                <a:lnTo>
                  <a:pt x="33866" y="169333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94733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194733"/>
                </a:lnTo>
                <a:lnTo>
                  <a:pt x="33866" y="186267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0867"/>
                </a:lnTo>
                <a:lnTo>
                  <a:pt x="25400" y="143933"/>
                </a:lnTo>
                <a:lnTo>
                  <a:pt x="16933" y="135467"/>
                </a:lnTo>
                <a:lnTo>
                  <a:pt x="16933" y="118533"/>
                </a:lnTo>
                <a:lnTo>
                  <a:pt x="16933" y="110067"/>
                </a:lnTo>
                <a:lnTo>
                  <a:pt x="16933" y="93133"/>
                </a:lnTo>
                <a:lnTo>
                  <a:pt x="16933" y="84667"/>
                </a:lnTo>
                <a:lnTo>
                  <a:pt x="25400" y="76200"/>
                </a:lnTo>
                <a:lnTo>
                  <a:pt x="33866" y="59267"/>
                </a:lnTo>
                <a:lnTo>
                  <a:pt x="33866" y="50800"/>
                </a:lnTo>
                <a:lnTo>
                  <a:pt x="50800" y="42333"/>
                </a:lnTo>
                <a:lnTo>
                  <a:pt x="59266" y="33867"/>
                </a:lnTo>
                <a:lnTo>
                  <a:pt x="76200" y="33867"/>
                </a:lnTo>
                <a:lnTo>
                  <a:pt x="84666" y="25400"/>
                </a:lnTo>
                <a:lnTo>
                  <a:pt x="93133" y="25400"/>
                </a:lnTo>
                <a:lnTo>
                  <a:pt x="110066" y="16933"/>
                </a:lnTo>
                <a:lnTo>
                  <a:pt x="127000" y="16933"/>
                </a:lnTo>
                <a:lnTo>
                  <a:pt x="135466" y="16933"/>
                </a:lnTo>
                <a:lnTo>
                  <a:pt x="143933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1769533" y="5215467"/>
            <a:ext cx="101601" cy="296334"/>
          </a:xfrm>
          <a:custGeom>
            <a:avLst/>
            <a:gdLst/>
            <a:ahLst/>
            <a:cxnLst/>
            <a:rect l="0" t="0" r="0" b="0"/>
            <a:pathLst>
              <a:path w="101601" h="296334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93134" y="8466"/>
                </a:lnTo>
                <a:lnTo>
                  <a:pt x="84667" y="8466"/>
                </a:lnTo>
                <a:lnTo>
                  <a:pt x="84667" y="16933"/>
                </a:lnTo>
                <a:lnTo>
                  <a:pt x="67734" y="16933"/>
                </a:lnTo>
                <a:lnTo>
                  <a:pt x="67734" y="25400"/>
                </a:lnTo>
                <a:lnTo>
                  <a:pt x="59267" y="25400"/>
                </a:lnTo>
                <a:lnTo>
                  <a:pt x="50800" y="33866"/>
                </a:lnTo>
                <a:lnTo>
                  <a:pt x="42334" y="42333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86266"/>
                </a:lnTo>
                <a:lnTo>
                  <a:pt x="8467" y="203200"/>
                </a:lnTo>
                <a:lnTo>
                  <a:pt x="16934" y="220133"/>
                </a:lnTo>
                <a:lnTo>
                  <a:pt x="25400" y="237066"/>
                </a:lnTo>
                <a:lnTo>
                  <a:pt x="33867" y="254000"/>
                </a:lnTo>
                <a:lnTo>
                  <a:pt x="42334" y="262466"/>
                </a:lnTo>
                <a:lnTo>
                  <a:pt x="50800" y="270933"/>
                </a:lnTo>
                <a:lnTo>
                  <a:pt x="67734" y="279400"/>
                </a:lnTo>
                <a:lnTo>
                  <a:pt x="76200" y="296333"/>
                </a:lnTo>
                <a:lnTo>
                  <a:pt x="93134" y="296333"/>
                </a:lnTo>
                <a:lnTo>
                  <a:pt x="93134" y="296333"/>
                </a:lnTo>
                <a:lnTo>
                  <a:pt x="101600" y="296333"/>
                </a:lnTo>
                <a:lnTo>
                  <a:pt x="10160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905000" y="5376333"/>
            <a:ext cx="118534" cy="16935"/>
          </a:xfrm>
          <a:custGeom>
            <a:avLst/>
            <a:gdLst/>
            <a:ahLst/>
            <a:cxnLst/>
            <a:rect l="0" t="0" r="0" b="0"/>
            <a:pathLst>
              <a:path w="1185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8533" y="16934"/>
                </a:lnTo>
                <a:lnTo>
                  <a:pt x="1185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2082800" y="5283200"/>
            <a:ext cx="169334" cy="220134"/>
          </a:xfrm>
          <a:custGeom>
            <a:avLst/>
            <a:gdLst/>
            <a:ahLst/>
            <a:cxnLst/>
            <a:rect l="0" t="0" r="0" b="0"/>
            <a:pathLst>
              <a:path w="169334" h="2201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33867"/>
                </a:lnTo>
                <a:lnTo>
                  <a:pt x="84667" y="33867"/>
                </a:lnTo>
                <a:lnTo>
                  <a:pt x="84667" y="42333"/>
                </a:lnTo>
                <a:lnTo>
                  <a:pt x="76200" y="42333"/>
                </a:lnTo>
                <a:lnTo>
                  <a:pt x="67733" y="50800"/>
                </a:lnTo>
                <a:lnTo>
                  <a:pt x="67733" y="50800"/>
                </a:lnTo>
                <a:lnTo>
                  <a:pt x="59267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33867" y="59267"/>
                </a:lnTo>
                <a:lnTo>
                  <a:pt x="42333" y="67733"/>
                </a:lnTo>
                <a:lnTo>
                  <a:pt x="42333" y="67733"/>
                </a:lnTo>
                <a:lnTo>
                  <a:pt x="42333" y="67733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3" y="84667"/>
                </a:lnTo>
                <a:lnTo>
                  <a:pt x="76200" y="84667"/>
                </a:lnTo>
                <a:lnTo>
                  <a:pt x="84667" y="93133"/>
                </a:lnTo>
                <a:lnTo>
                  <a:pt x="101600" y="101600"/>
                </a:lnTo>
                <a:lnTo>
                  <a:pt x="110067" y="110067"/>
                </a:lnTo>
                <a:lnTo>
                  <a:pt x="127000" y="118533"/>
                </a:lnTo>
                <a:lnTo>
                  <a:pt x="135467" y="127000"/>
                </a:lnTo>
                <a:lnTo>
                  <a:pt x="152400" y="135467"/>
                </a:lnTo>
                <a:lnTo>
                  <a:pt x="160867" y="143933"/>
                </a:lnTo>
                <a:lnTo>
                  <a:pt x="160867" y="152400"/>
                </a:lnTo>
                <a:lnTo>
                  <a:pt x="169333" y="160867"/>
                </a:lnTo>
                <a:lnTo>
                  <a:pt x="169333" y="169333"/>
                </a:lnTo>
                <a:lnTo>
                  <a:pt x="169333" y="177800"/>
                </a:lnTo>
                <a:lnTo>
                  <a:pt x="169333" y="186267"/>
                </a:lnTo>
                <a:lnTo>
                  <a:pt x="169333" y="194733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52400" y="211667"/>
                </a:lnTo>
                <a:lnTo>
                  <a:pt x="143933" y="211667"/>
                </a:lnTo>
                <a:lnTo>
                  <a:pt x="135467" y="211667"/>
                </a:lnTo>
                <a:lnTo>
                  <a:pt x="127000" y="220133"/>
                </a:lnTo>
                <a:lnTo>
                  <a:pt x="118533" y="220133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01600" y="220133"/>
                </a:lnTo>
                <a:lnTo>
                  <a:pt x="101600" y="220133"/>
                </a:lnTo>
                <a:lnTo>
                  <a:pt x="101600" y="211667"/>
                </a:lnTo>
                <a:lnTo>
                  <a:pt x="10160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2345267" y="5486400"/>
            <a:ext cx="33867" cy="110068"/>
          </a:xfrm>
          <a:custGeom>
            <a:avLst/>
            <a:gdLst/>
            <a:ahLst/>
            <a:cxnLst/>
            <a:rect l="0" t="0" r="0" b="0"/>
            <a:pathLst>
              <a:path w="33867" h="1100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6" y="33867"/>
                </a:lnTo>
                <a:lnTo>
                  <a:pt x="33866" y="42333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76200"/>
                </a:lnTo>
                <a:lnTo>
                  <a:pt x="25400" y="84667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16933" y="110067"/>
                </a:lnTo>
                <a:lnTo>
                  <a:pt x="16933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2446867" y="5376333"/>
            <a:ext cx="84667" cy="1"/>
          </a:xfrm>
          <a:custGeom>
            <a:avLst/>
            <a:gdLst/>
            <a:ahLst/>
            <a:cxnLst/>
            <a:rect l="0" t="0" r="0" b="0"/>
            <a:pathLst>
              <a:path w="846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2582333" y="5249333"/>
            <a:ext cx="211668" cy="237068"/>
          </a:xfrm>
          <a:custGeom>
            <a:avLst/>
            <a:gdLst/>
            <a:ahLst/>
            <a:cxnLst/>
            <a:rect l="0" t="0" r="0" b="0"/>
            <a:pathLst>
              <a:path w="211668" h="2370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16934"/>
                </a:lnTo>
                <a:lnTo>
                  <a:pt x="118534" y="16934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8534" y="42334"/>
                </a:lnTo>
                <a:lnTo>
                  <a:pt x="118534" y="50800"/>
                </a:lnTo>
                <a:lnTo>
                  <a:pt x="118534" y="59267"/>
                </a:lnTo>
                <a:lnTo>
                  <a:pt x="110067" y="67734"/>
                </a:lnTo>
                <a:lnTo>
                  <a:pt x="110067" y="84667"/>
                </a:lnTo>
                <a:lnTo>
                  <a:pt x="101600" y="93134"/>
                </a:lnTo>
                <a:lnTo>
                  <a:pt x="101600" y="101600"/>
                </a:lnTo>
                <a:lnTo>
                  <a:pt x="93134" y="110067"/>
                </a:lnTo>
                <a:lnTo>
                  <a:pt x="84667" y="127000"/>
                </a:lnTo>
                <a:lnTo>
                  <a:pt x="76200" y="135467"/>
                </a:lnTo>
                <a:lnTo>
                  <a:pt x="76200" y="143934"/>
                </a:lnTo>
                <a:lnTo>
                  <a:pt x="67734" y="160867"/>
                </a:lnTo>
                <a:lnTo>
                  <a:pt x="67734" y="169334"/>
                </a:lnTo>
                <a:lnTo>
                  <a:pt x="67734" y="177800"/>
                </a:lnTo>
                <a:lnTo>
                  <a:pt x="76200" y="186267"/>
                </a:lnTo>
                <a:lnTo>
                  <a:pt x="76200" y="194734"/>
                </a:lnTo>
                <a:lnTo>
                  <a:pt x="84667" y="203200"/>
                </a:lnTo>
                <a:lnTo>
                  <a:pt x="93134" y="211667"/>
                </a:lnTo>
                <a:lnTo>
                  <a:pt x="101600" y="220134"/>
                </a:lnTo>
                <a:lnTo>
                  <a:pt x="110067" y="228600"/>
                </a:lnTo>
                <a:lnTo>
                  <a:pt x="118534" y="228600"/>
                </a:lnTo>
                <a:lnTo>
                  <a:pt x="135467" y="228600"/>
                </a:lnTo>
                <a:lnTo>
                  <a:pt x="152400" y="237067"/>
                </a:lnTo>
                <a:lnTo>
                  <a:pt x="160867" y="237067"/>
                </a:lnTo>
                <a:lnTo>
                  <a:pt x="177800" y="237067"/>
                </a:lnTo>
                <a:lnTo>
                  <a:pt x="186267" y="237067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11667" y="220134"/>
                </a:lnTo>
                <a:lnTo>
                  <a:pt x="211667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2794000" y="5173133"/>
            <a:ext cx="152401" cy="381001"/>
          </a:xfrm>
          <a:custGeom>
            <a:avLst/>
            <a:gdLst/>
            <a:ahLst/>
            <a:cxnLst/>
            <a:rect l="0" t="0" r="0" b="0"/>
            <a:pathLst>
              <a:path w="152401" h="3810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25400"/>
                </a:lnTo>
                <a:lnTo>
                  <a:pt x="33867" y="33867"/>
                </a:lnTo>
                <a:lnTo>
                  <a:pt x="42333" y="50800"/>
                </a:lnTo>
                <a:lnTo>
                  <a:pt x="59267" y="67734"/>
                </a:lnTo>
                <a:lnTo>
                  <a:pt x="67733" y="84667"/>
                </a:lnTo>
                <a:lnTo>
                  <a:pt x="84667" y="101600"/>
                </a:lnTo>
                <a:lnTo>
                  <a:pt x="101600" y="127000"/>
                </a:lnTo>
                <a:lnTo>
                  <a:pt x="118533" y="143934"/>
                </a:lnTo>
                <a:lnTo>
                  <a:pt x="127000" y="169334"/>
                </a:lnTo>
                <a:lnTo>
                  <a:pt x="135467" y="194734"/>
                </a:lnTo>
                <a:lnTo>
                  <a:pt x="143933" y="220134"/>
                </a:lnTo>
                <a:lnTo>
                  <a:pt x="143933" y="245534"/>
                </a:lnTo>
                <a:lnTo>
                  <a:pt x="152400" y="270934"/>
                </a:lnTo>
                <a:lnTo>
                  <a:pt x="143933" y="296334"/>
                </a:lnTo>
                <a:lnTo>
                  <a:pt x="135467" y="321734"/>
                </a:lnTo>
                <a:lnTo>
                  <a:pt x="135467" y="338667"/>
                </a:lnTo>
                <a:lnTo>
                  <a:pt x="118533" y="364067"/>
                </a:lnTo>
                <a:lnTo>
                  <a:pt x="118533" y="364067"/>
                </a:lnTo>
                <a:lnTo>
                  <a:pt x="110067" y="381000"/>
                </a:lnTo>
                <a:lnTo>
                  <a:pt x="110067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397933" y="5689600"/>
            <a:ext cx="245535" cy="237068"/>
          </a:xfrm>
          <a:custGeom>
            <a:avLst/>
            <a:gdLst/>
            <a:ahLst/>
            <a:cxnLst/>
            <a:rect l="0" t="0" r="0" b="0"/>
            <a:pathLst>
              <a:path w="245535" h="237068">
                <a:moveTo>
                  <a:pt x="152400" y="8467"/>
                </a:moveTo>
                <a:lnTo>
                  <a:pt x="152400" y="16933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42333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9334" y="50800"/>
                </a:lnTo>
                <a:lnTo>
                  <a:pt x="169334" y="50800"/>
                </a:lnTo>
                <a:lnTo>
                  <a:pt x="169334" y="42333"/>
                </a:lnTo>
                <a:lnTo>
                  <a:pt x="160867" y="42333"/>
                </a:lnTo>
                <a:lnTo>
                  <a:pt x="160867" y="33867"/>
                </a:lnTo>
                <a:lnTo>
                  <a:pt x="152400" y="25400"/>
                </a:lnTo>
                <a:lnTo>
                  <a:pt x="152400" y="16933"/>
                </a:lnTo>
                <a:lnTo>
                  <a:pt x="143934" y="8467"/>
                </a:lnTo>
                <a:lnTo>
                  <a:pt x="127000" y="8467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16933"/>
                </a:lnTo>
                <a:lnTo>
                  <a:pt x="42334" y="25400"/>
                </a:lnTo>
                <a:lnTo>
                  <a:pt x="33867" y="33867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35467"/>
                </a:lnTo>
                <a:lnTo>
                  <a:pt x="16934" y="152400"/>
                </a:lnTo>
                <a:lnTo>
                  <a:pt x="16934" y="169333"/>
                </a:lnTo>
                <a:lnTo>
                  <a:pt x="25400" y="177800"/>
                </a:lnTo>
                <a:lnTo>
                  <a:pt x="42334" y="186267"/>
                </a:lnTo>
                <a:lnTo>
                  <a:pt x="59267" y="194733"/>
                </a:lnTo>
                <a:lnTo>
                  <a:pt x="67734" y="203200"/>
                </a:lnTo>
                <a:lnTo>
                  <a:pt x="84667" y="203200"/>
                </a:lnTo>
                <a:lnTo>
                  <a:pt x="93134" y="203200"/>
                </a:lnTo>
                <a:lnTo>
                  <a:pt x="110067" y="194733"/>
                </a:lnTo>
                <a:lnTo>
                  <a:pt x="118534" y="186267"/>
                </a:lnTo>
                <a:lnTo>
                  <a:pt x="127000" y="177800"/>
                </a:lnTo>
                <a:lnTo>
                  <a:pt x="135467" y="160867"/>
                </a:lnTo>
                <a:lnTo>
                  <a:pt x="152400" y="143933"/>
                </a:lnTo>
                <a:lnTo>
                  <a:pt x="152400" y="135467"/>
                </a:lnTo>
                <a:lnTo>
                  <a:pt x="160867" y="118533"/>
                </a:lnTo>
                <a:lnTo>
                  <a:pt x="160867" y="101600"/>
                </a:lnTo>
                <a:lnTo>
                  <a:pt x="169334" y="84667"/>
                </a:lnTo>
                <a:lnTo>
                  <a:pt x="169334" y="67733"/>
                </a:lnTo>
                <a:lnTo>
                  <a:pt x="169334" y="59267"/>
                </a:lnTo>
                <a:lnTo>
                  <a:pt x="169334" y="50800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9334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9334" y="50800"/>
                </a:lnTo>
                <a:lnTo>
                  <a:pt x="177800" y="59267"/>
                </a:lnTo>
                <a:lnTo>
                  <a:pt x="177800" y="76200"/>
                </a:lnTo>
                <a:lnTo>
                  <a:pt x="186267" y="93133"/>
                </a:lnTo>
                <a:lnTo>
                  <a:pt x="194734" y="101600"/>
                </a:lnTo>
                <a:lnTo>
                  <a:pt x="203200" y="118533"/>
                </a:lnTo>
                <a:lnTo>
                  <a:pt x="211667" y="143933"/>
                </a:lnTo>
                <a:lnTo>
                  <a:pt x="211667" y="160867"/>
                </a:lnTo>
                <a:lnTo>
                  <a:pt x="220134" y="177800"/>
                </a:lnTo>
                <a:lnTo>
                  <a:pt x="220134" y="194733"/>
                </a:lnTo>
                <a:lnTo>
                  <a:pt x="228600" y="211667"/>
                </a:lnTo>
                <a:lnTo>
                  <a:pt x="228600" y="220133"/>
                </a:lnTo>
                <a:lnTo>
                  <a:pt x="228600" y="228600"/>
                </a:lnTo>
                <a:lnTo>
                  <a:pt x="237067" y="237067"/>
                </a:lnTo>
                <a:lnTo>
                  <a:pt x="237067" y="237067"/>
                </a:lnTo>
                <a:lnTo>
                  <a:pt x="237067" y="237067"/>
                </a:lnTo>
                <a:lnTo>
                  <a:pt x="245534" y="228600"/>
                </a:lnTo>
                <a:lnTo>
                  <a:pt x="245534" y="228600"/>
                </a:lnTo>
                <a:lnTo>
                  <a:pt x="245534" y="220133"/>
                </a:lnTo>
                <a:lnTo>
                  <a:pt x="245534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711200" y="5740400"/>
            <a:ext cx="84668" cy="67734"/>
          </a:xfrm>
          <a:custGeom>
            <a:avLst/>
            <a:gdLst/>
            <a:ahLst/>
            <a:cxnLst/>
            <a:rect l="0" t="0" r="0" b="0"/>
            <a:pathLst>
              <a:path w="84668" h="67734">
                <a:moveTo>
                  <a:pt x="0" y="0"/>
                </a:move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33867" y="42333"/>
                </a:lnTo>
                <a:lnTo>
                  <a:pt x="50800" y="50800"/>
                </a:lnTo>
                <a:lnTo>
                  <a:pt x="59267" y="59267"/>
                </a:lnTo>
                <a:lnTo>
                  <a:pt x="59267" y="67733"/>
                </a:lnTo>
                <a:lnTo>
                  <a:pt x="67733" y="67733"/>
                </a:lnTo>
                <a:lnTo>
                  <a:pt x="76200" y="67733"/>
                </a:lnTo>
                <a:lnTo>
                  <a:pt x="84667" y="67733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753533" y="5850467"/>
            <a:ext cx="110068" cy="50801"/>
          </a:xfrm>
          <a:custGeom>
            <a:avLst/>
            <a:gdLst/>
            <a:ahLst/>
            <a:cxnLst/>
            <a:rect l="0" t="0" r="0" b="0"/>
            <a:pathLst>
              <a:path w="110068" h="508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16934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7" y="50800"/>
                </a:lnTo>
                <a:lnTo>
                  <a:pt x="42334" y="50800"/>
                </a:lnTo>
                <a:lnTo>
                  <a:pt x="50800" y="50800"/>
                </a:lnTo>
                <a:lnTo>
                  <a:pt x="59267" y="50800"/>
                </a:lnTo>
                <a:lnTo>
                  <a:pt x="67734" y="50800"/>
                </a:lnTo>
                <a:lnTo>
                  <a:pt x="76200" y="50800"/>
                </a:lnTo>
                <a:lnTo>
                  <a:pt x="84667" y="50800"/>
                </a:lnTo>
                <a:lnTo>
                  <a:pt x="93134" y="42333"/>
                </a:lnTo>
                <a:lnTo>
                  <a:pt x="101600" y="42333"/>
                </a:lnTo>
                <a:lnTo>
                  <a:pt x="101600" y="33866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007533" y="5579533"/>
            <a:ext cx="59268" cy="338668"/>
          </a:xfrm>
          <a:custGeom>
            <a:avLst/>
            <a:gdLst/>
            <a:ahLst/>
            <a:cxnLst/>
            <a:rect l="0" t="0" r="0" b="0"/>
            <a:pathLst>
              <a:path w="59268" h="338668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4"/>
                </a:lnTo>
                <a:lnTo>
                  <a:pt x="16934" y="84667"/>
                </a:lnTo>
                <a:lnTo>
                  <a:pt x="16934" y="93134"/>
                </a:lnTo>
                <a:lnTo>
                  <a:pt x="16934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25400" y="160867"/>
                </a:lnTo>
                <a:lnTo>
                  <a:pt x="33867" y="177800"/>
                </a:lnTo>
                <a:lnTo>
                  <a:pt x="33867" y="194734"/>
                </a:lnTo>
                <a:lnTo>
                  <a:pt x="33867" y="211667"/>
                </a:lnTo>
                <a:lnTo>
                  <a:pt x="42334" y="228600"/>
                </a:lnTo>
                <a:lnTo>
                  <a:pt x="42334" y="245534"/>
                </a:lnTo>
                <a:lnTo>
                  <a:pt x="50800" y="262467"/>
                </a:lnTo>
                <a:lnTo>
                  <a:pt x="50800" y="279400"/>
                </a:lnTo>
                <a:lnTo>
                  <a:pt x="50800" y="296334"/>
                </a:lnTo>
                <a:lnTo>
                  <a:pt x="59267" y="304800"/>
                </a:lnTo>
                <a:lnTo>
                  <a:pt x="59267" y="321734"/>
                </a:lnTo>
                <a:lnTo>
                  <a:pt x="59267" y="330200"/>
                </a:lnTo>
                <a:lnTo>
                  <a:pt x="59267" y="330200"/>
                </a:lnTo>
                <a:lnTo>
                  <a:pt x="59267" y="330200"/>
                </a:lnTo>
                <a:lnTo>
                  <a:pt x="59267" y="338667"/>
                </a:lnTo>
                <a:lnTo>
                  <a:pt x="59267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566333" y="5681133"/>
            <a:ext cx="211668" cy="270935"/>
          </a:xfrm>
          <a:custGeom>
            <a:avLst/>
            <a:gdLst/>
            <a:ahLst/>
            <a:cxnLst/>
            <a:rect l="0" t="0" r="0" b="0"/>
            <a:pathLst>
              <a:path w="211668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4" y="50800"/>
                </a:lnTo>
                <a:lnTo>
                  <a:pt x="16934" y="67734"/>
                </a:lnTo>
                <a:lnTo>
                  <a:pt x="25400" y="84667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33867" y="186267"/>
                </a:lnTo>
                <a:lnTo>
                  <a:pt x="33867" y="203200"/>
                </a:lnTo>
                <a:lnTo>
                  <a:pt x="33867" y="220134"/>
                </a:lnTo>
                <a:lnTo>
                  <a:pt x="33867" y="228600"/>
                </a:lnTo>
                <a:lnTo>
                  <a:pt x="42334" y="245534"/>
                </a:lnTo>
                <a:lnTo>
                  <a:pt x="42334" y="254000"/>
                </a:lnTo>
                <a:lnTo>
                  <a:pt x="42334" y="262467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62467"/>
                </a:lnTo>
                <a:lnTo>
                  <a:pt x="42334" y="254000"/>
                </a:lnTo>
                <a:lnTo>
                  <a:pt x="42334" y="245534"/>
                </a:lnTo>
                <a:lnTo>
                  <a:pt x="42334" y="228600"/>
                </a:lnTo>
                <a:lnTo>
                  <a:pt x="33867" y="220134"/>
                </a:lnTo>
                <a:lnTo>
                  <a:pt x="33867" y="203200"/>
                </a:lnTo>
                <a:lnTo>
                  <a:pt x="33867" y="194734"/>
                </a:lnTo>
                <a:lnTo>
                  <a:pt x="33867" y="177800"/>
                </a:lnTo>
                <a:lnTo>
                  <a:pt x="42334" y="160867"/>
                </a:lnTo>
                <a:lnTo>
                  <a:pt x="42334" y="152400"/>
                </a:lnTo>
                <a:lnTo>
                  <a:pt x="42334" y="143934"/>
                </a:lnTo>
                <a:lnTo>
                  <a:pt x="50800" y="127000"/>
                </a:lnTo>
                <a:lnTo>
                  <a:pt x="59267" y="118534"/>
                </a:lnTo>
                <a:lnTo>
                  <a:pt x="67734" y="110067"/>
                </a:lnTo>
                <a:lnTo>
                  <a:pt x="84667" y="110067"/>
                </a:lnTo>
                <a:lnTo>
                  <a:pt x="93134" y="101600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52400" y="110067"/>
                </a:lnTo>
                <a:lnTo>
                  <a:pt x="160867" y="118534"/>
                </a:lnTo>
                <a:lnTo>
                  <a:pt x="177800" y="127000"/>
                </a:lnTo>
                <a:lnTo>
                  <a:pt x="186267" y="127000"/>
                </a:lnTo>
                <a:lnTo>
                  <a:pt x="194734" y="135467"/>
                </a:lnTo>
                <a:lnTo>
                  <a:pt x="203200" y="143934"/>
                </a:lnTo>
                <a:lnTo>
                  <a:pt x="211667" y="160867"/>
                </a:lnTo>
                <a:lnTo>
                  <a:pt x="211667" y="169334"/>
                </a:lnTo>
                <a:lnTo>
                  <a:pt x="211667" y="177800"/>
                </a:lnTo>
                <a:lnTo>
                  <a:pt x="211667" y="186267"/>
                </a:lnTo>
                <a:lnTo>
                  <a:pt x="211667" y="194734"/>
                </a:lnTo>
                <a:lnTo>
                  <a:pt x="211667" y="211667"/>
                </a:lnTo>
                <a:lnTo>
                  <a:pt x="203200" y="220134"/>
                </a:lnTo>
                <a:lnTo>
                  <a:pt x="203200" y="228600"/>
                </a:lnTo>
                <a:lnTo>
                  <a:pt x="194734" y="228600"/>
                </a:lnTo>
                <a:lnTo>
                  <a:pt x="186267" y="237067"/>
                </a:lnTo>
                <a:lnTo>
                  <a:pt x="169334" y="245534"/>
                </a:lnTo>
                <a:lnTo>
                  <a:pt x="160867" y="245534"/>
                </a:lnTo>
                <a:lnTo>
                  <a:pt x="152400" y="245534"/>
                </a:lnTo>
                <a:lnTo>
                  <a:pt x="135467" y="245534"/>
                </a:lnTo>
                <a:lnTo>
                  <a:pt x="127000" y="245534"/>
                </a:lnTo>
                <a:lnTo>
                  <a:pt x="110067" y="245534"/>
                </a:lnTo>
                <a:lnTo>
                  <a:pt x="101600" y="245534"/>
                </a:lnTo>
                <a:lnTo>
                  <a:pt x="93134" y="245534"/>
                </a:lnTo>
                <a:lnTo>
                  <a:pt x="84667" y="245534"/>
                </a:lnTo>
                <a:lnTo>
                  <a:pt x="76200" y="245534"/>
                </a:lnTo>
                <a:lnTo>
                  <a:pt x="76200" y="237067"/>
                </a:lnTo>
                <a:lnTo>
                  <a:pt x="76200" y="237067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871133" y="5774267"/>
            <a:ext cx="84668" cy="16934"/>
          </a:xfrm>
          <a:custGeom>
            <a:avLst/>
            <a:gdLst/>
            <a:ahLst/>
            <a:cxnLst/>
            <a:rect l="0" t="0" r="0" b="0"/>
            <a:pathLst>
              <a:path w="84668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33867" y="0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846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896533" y="58758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2142067" y="5715000"/>
            <a:ext cx="279401" cy="220134"/>
          </a:xfrm>
          <a:custGeom>
            <a:avLst/>
            <a:gdLst/>
            <a:ahLst/>
            <a:cxnLst/>
            <a:rect l="0" t="0" r="0" b="0"/>
            <a:pathLst>
              <a:path w="279401" h="220134">
                <a:moveTo>
                  <a:pt x="25400" y="16933"/>
                </a:moveTo>
                <a:lnTo>
                  <a:pt x="25400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8533" y="33867"/>
                </a:lnTo>
                <a:lnTo>
                  <a:pt x="118533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18533" y="110067"/>
                </a:lnTo>
                <a:lnTo>
                  <a:pt x="118533" y="118533"/>
                </a:lnTo>
                <a:lnTo>
                  <a:pt x="110066" y="135467"/>
                </a:lnTo>
                <a:lnTo>
                  <a:pt x="110066" y="152400"/>
                </a:lnTo>
                <a:lnTo>
                  <a:pt x="101600" y="160867"/>
                </a:lnTo>
                <a:lnTo>
                  <a:pt x="101600" y="169333"/>
                </a:lnTo>
                <a:lnTo>
                  <a:pt x="93133" y="186267"/>
                </a:lnTo>
                <a:lnTo>
                  <a:pt x="84666" y="194733"/>
                </a:lnTo>
                <a:lnTo>
                  <a:pt x="76200" y="194733"/>
                </a:lnTo>
                <a:lnTo>
                  <a:pt x="67733" y="203200"/>
                </a:lnTo>
                <a:lnTo>
                  <a:pt x="59266" y="203200"/>
                </a:lnTo>
                <a:lnTo>
                  <a:pt x="50800" y="211667"/>
                </a:lnTo>
                <a:lnTo>
                  <a:pt x="42333" y="203200"/>
                </a:lnTo>
                <a:lnTo>
                  <a:pt x="33866" y="203200"/>
                </a:lnTo>
                <a:lnTo>
                  <a:pt x="25400" y="194733"/>
                </a:lnTo>
                <a:lnTo>
                  <a:pt x="16933" y="194733"/>
                </a:lnTo>
                <a:lnTo>
                  <a:pt x="8466" y="186267"/>
                </a:lnTo>
                <a:lnTo>
                  <a:pt x="8466" y="177800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0" y="135467"/>
                </a:lnTo>
                <a:lnTo>
                  <a:pt x="8466" y="127000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6" y="110067"/>
                </a:lnTo>
                <a:lnTo>
                  <a:pt x="42333" y="110067"/>
                </a:lnTo>
                <a:lnTo>
                  <a:pt x="50800" y="110067"/>
                </a:lnTo>
                <a:lnTo>
                  <a:pt x="59266" y="110067"/>
                </a:lnTo>
                <a:lnTo>
                  <a:pt x="67733" y="110067"/>
                </a:lnTo>
                <a:lnTo>
                  <a:pt x="76200" y="110067"/>
                </a:lnTo>
                <a:lnTo>
                  <a:pt x="93133" y="110067"/>
                </a:lnTo>
                <a:lnTo>
                  <a:pt x="101600" y="118533"/>
                </a:lnTo>
                <a:lnTo>
                  <a:pt x="110066" y="118533"/>
                </a:lnTo>
                <a:lnTo>
                  <a:pt x="118533" y="127000"/>
                </a:lnTo>
                <a:lnTo>
                  <a:pt x="135466" y="135467"/>
                </a:lnTo>
                <a:lnTo>
                  <a:pt x="143933" y="143933"/>
                </a:lnTo>
                <a:lnTo>
                  <a:pt x="160866" y="152400"/>
                </a:lnTo>
                <a:lnTo>
                  <a:pt x="169333" y="160867"/>
                </a:lnTo>
                <a:lnTo>
                  <a:pt x="177800" y="169333"/>
                </a:lnTo>
                <a:lnTo>
                  <a:pt x="194733" y="177800"/>
                </a:lnTo>
                <a:lnTo>
                  <a:pt x="211666" y="186267"/>
                </a:lnTo>
                <a:lnTo>
                  <a:pt x="220133" y="194733"/>
                </a:lnTo>
                <a:lnTo>
                  <a:pt x="237066" y="211667"/>
                </a:lnTo>
                <a:lnTo>
                  <a:pt x="245533" y="211667"/>
                </a:lnTo>
                <a:lnTo>
                  <a:pt x="254000" y="220133"/>
                </a:lnTo>
                <a:lnTo>
                  <a:pt x="262466" y="220133"/>
                </a:lnTo>
                <a:lnTo>
                  <a:pt x="270933" y="220133"/>
                </a:lnTo>
                <a:lnTo>
                  <a:pt x="270933" y="220133"/>
                </a:lnTo>
                <a:lnTo>
                  <a:pt x="279400" y="220133"/>
                </a:lnTo>
                <a:lnTo>
                  <a:pt x="27940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491067" y="6231467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143933" y="93133"/>
                </a:moveTo>
                <a:lnTo>
                  <a:pt x="152400" y="93133"/>
                </a:lnTo>
                <a:lnTo>
                  <a:pt x="152400" y="101600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01600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43933" y="84666"/>
                </a:lnTo>
                <a:lnTo>
                  <a:pt x="143933" y="76200"/>
                </a:lnTo>
                <a:lnTo>
                  <a:pt x="135466" y="67733"/>
                </a:lnTo>
                <a:lnTo>
                  <a:pt x="135466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18533" y="33866"/>
                </a:lnTo>
                <a:lnTo>
                  <a:pt x="118533" y="25400"/>
                </a:lnTo>
                <a:lnTo>
                  <a:pt x="110066" y="16933"/>
                </a:lnTo>
                <a:lnTo>
                  <a:pt x="101600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33866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8466" y="84666"/>
                </a:lnTo>
                <a:lnTo>
                  <a:pt x="8466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77800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6" y="220133"/>
                </a:lnTo>
                <a:lnTo>
                  <a:pt x="42333" y="228600"/>
                </a:lnTo>
                <a:lnTo>
                  <a:pt x="50800" y="237066"/>
                </a:lnTo>
                <a:lnTo>
                  <a:pt x="59266" y="245533"/>
                </a:lnTo>
                <a:lnTo>
                  <a:pt x="76200" y="245533"/>
                </a:lnTo>
                <a:lnTo>
                  <a:pt x="84666" y="254000"/>
                </a:lnTo>
                <a:lnTo>
                  <a:pt x="93133" y="254000"/>
                </a:lnTo>
                <a:lnTo>
                  <a:pt x="101600" y="254000"/>
                </a:lnTo>
                <a:lnTo>
                  <a:pt x="110066" y="254000"/>
                </a:lnTo>
                <a:lnTo>
                  <a:pt x="118533" y="254000"/>
                </a:lnTo>
                <a:lnTo>
                  <a:pt x="127000" y="254000"/>
                </a:lnTo>
                <a:lnTo>
                  <a:pt x="135466" y="245533"/>
                </a:lnTo>
                <a:lnTo>
                  <a:pt x="135466" y="245533"/>
                </a:lnTo>
                <a:lnTo>
                  <a:pt x="135466" y="245533"/>
                </a:lnTo>
                <a:lnTo>
                  <a:pt x="143933" y="245533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  <a:lnTo>
                  <a:pt x="143933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694267" y="6087533"/>
            <a:ext cx="118534" cy="160868"/>
          </a:xfrm>
          <a:custGeom>
            <a:avLst/>
            <a:gdLst/>
            <a:ahLst/>
            <a:cxnLst/>
            <a:rect l="0" t="0" r="0" b="0"/>
            <a:pathLst>
              <a:path w="118534" h="160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59266" y="50800"/>
                </a:lnTo>
                <a:lnTo>
                  <a:pt x="59266" y="59267"/>
                </a:lnTo>
                <a:lnTo>
                  <a:pt x="59266" y="59267"/>
                </a:lnTo>
                <a:lnTo>
                  <a:pt x="59266" y="67734"/>
                </a:lnTo>
                <a:lnTo>
                  <a:pt x="50800" y="76200"/>
                </a:lnTo>
                <a:lnTo>
                  <a:pt x="50800" y="84667"/>
                </a:lnTo>
                <a:lnTo>
                  <a:pt x="42333" y="93134"/>
                </a:lnTo>
                <a:lnTo>
                  <a:pt x="33866" y="101600"/>
                </a:lnTo>
                <a:lnTo>
                  <a:pt x="33866" y="118534"/>
                </a:lnTo>
                <a:lnTo>
                  <a:pt x="25400" y="118534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43934"/>
                </a:lnTo>
                <a:lnTo>
                  <a:pt x="33866" y="143934"/>
                </a:lnTo>
                <a:lnTo>
                  <a:pt x="42333" y="152400"/>
                </a:lnTo>
                <a:lnTo>
                  <a:pt x="50800" y="152400"/>
                </a:lnTo>
                <a:lnTo>
                  <a:pt x="59266" y="152400"/>
                </a:lnTo>
                <a:lnTo>
                  <a:pt x="76200" y="160867"/>
                </a:lnTo>
                <a:lnTo>
                  <a:pt x="84666" y="160867"/>
                </a:lnTo>
                <a:lnTo>
                  <a:pt x="93133" y="160867"/>
                </a:lnTo>
                <a:lnTo>
                  <a:pt x="110066" y="160867"/>
                </a:lnTo>
                <a:lnTo>
                  <a:pt x="110066" y="160867"/>
                </a:lnTo>
                <a:lnTo>
                  <a:pt x="110066" y="160867"/>
                </a:lnTo>
                <a:lnTo>
                  <a:pt x="118533" y="160867"/>
                </a:lnTo>
                <a:lnTo>
                  <a:pt x="118533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829733" y="6383867"/>
            <a:ext cx="84668" cy="25401"/>
          </a:xfrm>
          <a:custGeom>
            <a:avLst/>
            <a:gdLst/>
            <a:ahLst/>
            <a:cxnLst/>
            <a:rect l="0" t="0" r="0" b="0"/>
            <a:pathLst>
              <a:path w="84668" h="254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846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838200" y="64685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1109133" y="6290733"/>
            <a:ext cx="16935" cy="245535"/>
          </a:xfrm>
          <a:custGeom>
            <a:avLst/>
            <a:gdLst/>
            <a:ahLst/>
            <a:cxnLst/>
            <a:rect l="0" t="0" r="0" b="0"/>
            <a:pathLst>
              <a:path w="16935" h="2455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4" y="228601"/>
                </a:lnTo>
                <a:lnTo>
                  <a:pt x="16934" y="237067"/>
                </a:lnTo>
                <a:lnTo>
                  <a:pt x="16934" y="237067"/>
                </a:lnTo>
                <a:lnTo>
                  <a:pt x="16934" y="245534"/>
                </a:lnTo>
                <a:lnTo>
                  <a:pt x="16934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1185333" y="6146800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67734" y="25400"/>
                </a:lnTo>
                <a:lnTo>
                  <a:pt x="67734" y="33867"/>
                </a:lnTo>
                <a:lnTo>
                  <a:pt x="76200" y="50800"/>
                </a:lnTo>
                <a:lnTo>
                  <a:pt x="67734" y="59267"/>
                </a:lnTo>
                <a:lnTo>
                  <a:pt x="67734" y="67733"/>
                </a:lnTo>
                <a:lnTo>
                  <a:pt x="59267" y="76200"/>
                </a:lnTo>
                <a:lnTo>
                  <a:pt x="50800" y="84667"/>
                </a:lnTo>
                <a:lnTo>
                  <a:pt x="42334" y="93133"/>
                </a:lnTo>
                <a:lnTo>
                  <a:pt x="33867" y="101600"/>
                </a:lnTo>
                <a:lnTo>
                  <a:pt x="33867" y="110067"/>
                </a:lnTo>
                <a:lnTo>
                  <a:pt x="33867" y="118533"/>
                </a:lnTo>
                <a:lnTo>
                  <a:pt x="33867" y="127000"/>
                </a:lnTo>
                <a:lnTo>
                  <a:pt x="33867" y="135467"/>
                </a:lnTo>
                <a:lnTo>
                  <a:pt x="42334" y="135467"/>
                </a:lnTo>
                <a:lnTo>
                  <a:pt x="50800" y="143933"/>
                </a:lnTo>
                <a:lnTo>
                  <a:pt x="67734" y="152400"/>
                </a:lnTo>
                <a:lnTo>
                  <a:pt x="76200" y="152400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18534" y="152400"/>
                </a:lnTo>
                <a:lnTo>
                  <a:pt x="118534" y="152400"/>
                </a:lnTo>
                <a:lnTo>
                  <a:pt x="127000" y="143933"/>
                </a:lnTo>
                <a:lnTo>
                  <a:pt x="1270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1388533" y="6324600"/>
            <a:ext cx="42335" cy="160868"/>
          </a:xfrm>
          <a:custGeom>
            <a:avLst/>
            <a:gdLst/>
            <a:ahLst/>
            <a:cxnLst/>
            <a:rect l="0" t="0" r="0" b="0"/>
            <a:pathLst>
              <a:path w="42335" h="1608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16934" y="84667"/>
                </a:lnTo>
                <a:lnTo>
                  <a:pt x="16934" y="93133"/>
                </a:lnTo>
                <a:lnTo>
                  <a:pt x="16934" y="110067"/>
                </a:lnTo>
                <a:lnTo>
                  <a:pt x="25400" y="118533"/>
                </a:lnTo>
                <a:lnTo>
                  <a:pt x="25400" y="127000"/>
                </a:lnTo>
                <a:lnTo>
                  <a:pt x="33867" y="135467"/>
                </a:lnTo>
                <a:lnTo>
                  <a:pt x="33867" y="143933"/>
                </a:lnTo>
                <a:lnTo>
                  <a:pt x="33867" y="160867"/>
                </a:lnTo>
                <a:lnTo>
                  <a:pt x="33867" y="160867"/>
                </a:lnTo>
                <a:lnTo>
                  <a:pt x="42334" y="160867"/>
                </a:lnTo>
                <a:lnTo>
                  <a:pt x="42334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1337733" y="6443133"/>
            <a:ext cx="118535" cy="33868"/>
          </a:xfrm>
          <a:custGeom>
            <a:avLst/>
            <a:gdLst/>
            <a:ahLst/>
            <a:cxnLst/>
            <a:rect l="0" t="0" r="0" b="0"/>
            <a:pathLst>
              <a:path w="118535" h="33868">
                <a:moveTo>
                  <a:pt x="0" y="8467"/>
                </a:move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76200" y="16934"/>
                </a:lnTo>
                <a:lnTo>
                  <a:pt x="93134" y="16934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1532467" y="6341533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16934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6" y="42334"/>
                </a:lnTo>
                <a:lnTo>
                  <a:pt x="84666" y="50800"/>
                </a:lnTo>
                <a:lnTo>
                  <a:pt x="84666" y="59267"/>
                </a:lnTo>
                <a:lnTo>
                  <a:pt x="84666" y="67734"/>
                </a:lnTo>
                <a:lnTo>
                  <a:pt x="76200" y="76200"/>
                </a:lnTo>
                <a:lnTo>
                  <a:pt x="76200" y="84667"/>
                </a:lnTo>
                <a:lnTo>
                  <a:pt x="67733" y="93134"/>
                </a:lnTo>
                <a:lnTo>
                  <a:pt x="59266" y="110067"/>
                </a:lnTo>
                <a:lnTo>
                  <a:pt x="50800" y="118534"/>
                </a:lnTo>
                <a:lnTo>
                  <a:pt x="50800" y="127000"/>
                </a:lnTo>
                <a:lnTo>
                  <a:pt x="42333" y="135467"/>
                </a:lnTo>
                <a:lnTo>
                  <a:pt x="42333" y="143934"/>
                </a:lnTo>
                <a:lnTo>
                  <a:pt x="42333" y="143934"/>
                </a:lnTo>
                <a:lnTo>
                  <a:pt x="42333" y="152400"/>
                </a:lnTo>
                <a:lnTo>
                  <a:pt x="50800" y="160867"/>
                </a:lnTo>
                <a:lnTo>
                  <a:pt x="59266" y="169333"/>
                </a:lnTo>
                <a:lnTo>
                  <a:pt x="67733" y="177801"/>
                </a:lnTo>
                <a:lnTo>
                  <a:pt x="84666" y="177801"/>
                </a:lnTo>
                <a:lnTo>
                  <a:pt x="101600" y="186267"/>
                </a:lnTo>
                <a:lnTo>
                  <a:pt x="118533" y="194734"/>
                </a:lnTo>
                <a:lnTo>
                  <a:pt x="127000" y="203200"/>
                </a:lnTo>
                <a:lnTo>
                  <a:pt x="143933" y="203200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9333" y="186267"/>
                </a:lnTo>
                <a:lnTo>
                  <a:pt x="169333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1684867" y="6214533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33867"/>
                </a:move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84666" y="16934"/>
                </a:lnTo>
                <a:lnTo>
                  <a:pt x="84666" y="16934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33867"/>
                </a:lnTo>
                <a:lnTo>
                  <a:pt x="42333" y="42334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67734"/>
                </a:lnTo>
                <a:lnTo>
                  <a:pt x="42333" y="76200"/>
                </a:lnTo>
                <a:lnTo>
                  <a:pt x="50800" y="84667"/>
                </a:lnTo>
                <a:lnTo>
                  <a:pt x="67733" y="93134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8533" y="101600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270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1828800" y="6417733"/>
            <a:ext cx="84668" cy="25401"/>
          </a:xfrm>
          <a:custGeom>
            <a:avLst/>
            <a:gdLst/>
            <a:ahLst/>
            <a:cxnLst/>
            <a:rect l="0" t="0" r="0" b="0"/>
            <a:pathLst>
              <a:path w="84668" h="254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16934"/>
                </a:lnTo>
                <a:lnTo>
                  <a:pt x="846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1854200" y="6493933"/>
            <a:ext cx="93134" cy="50801"/>
          </a:xfrm>
          <a:custGeom>
            <a:avLst/>
            <a:gdLst/>
            <a:ahLst/>
            <a:cxnLst/>
            <a:rect l="0" t="0" r="0" b="0"/>
            <a:pathLst>
              <a:path w="93134" h="50801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1"/>
                </a:lnTo>
                <a:lnTo>
                  <a:pt x="8467" y="33867"/>
                </a:lnTo>
                <a:lnTo>
                  <a:pt x="16933" y="42334"/>
                </a:lnTo>
                <a:lnTo>
                  <a:pt x="25400" y="42334"/>
                </a:lnTo>
                <a:lnTo>
                  <a:pt x="33867" y="50800"/>
                </a:lnTo>
                <a:lnTo>
                  <a:pt x="50800" y="50800"/>
                </a:lnTo>
                <a:lnTo>
                  <a:pt x="59267" y="50800"/>
                </a:lnTo>
                <a:lnTo>
                  <a:pt x="76200" y="50800"/>
                </a:lnTo>
                <a:lnTo>
                  <a:pt x="84667" y="42334"/>
                </a:lnTo>
                <a:lnTo>
                  <a:pt x="84667" y="42334"/>
                </a:lnTo>
                <a:lnTo>
                  <a:pt x="93133" y="42334"/>
                </a:lnTo>
                <a:lnTo>
                  <a:pt x="93133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2065867" y="6324600"/>
            <a:ext cx="177801" cy="262467"/>
          </a:xfrm>
          <a:custGeom>
            <a:avLst/>
            <a:gdLst/>
            <a:ahLst/>
            <a:cxnLst/>
            <a:rect l="0" t="0" r="0" b="0"/>
            <a:pathLst>
              <a:path w="177801" h="262467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6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3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8533"/>
                </a:lnTo>
                <a:lnTo>
                  <a:pt x="16933" y="118533"/>
                </a:lnTo>
                <a:lnTo>
                  <a:pt x="16933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33866" y="110067"/>
                </a:lnTo>
                <a:lnTo>
                  <a:pt x="33866" y="110067"/>
                </a:lnTo>
                <a:lnTo>
                  <a:pt x="42333" y="110067"/>
                </a:lnTo>
                <a:lnTo>
                  <a:pt x="50800" y="110067"/>
                </a:lnTo>
                <a:lnTo>
                  <a:pt x="59266" y="110067"/>
                </a:lnTo>
                <a:lnTo>
                  <a:pt x="67733" y="110067"/>
                </a:lnTo>
                <a:lnTo>
                  <a:pt x="76200" y="110067"/>
                </a:lnTo>
                <a:lnTo>
                  <a:pt x="76200" y="110067"/>
                </a:lnTo>
                <a:lnTo>
                  <a:pt x="84666" y="110067"/>
                </a:lnTo>
                <a:lnTo>
                  <a:pt x="93133" y="118533"/>
                </a:lnTo>
                <a:lnTo>
                  <a:pt x="101600" y="118533"/>
                </a:lnTo>
                <a:lnTo>
                  <a:pt x="110066" y="127000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35466" y="143933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60866" y="160867"/>
                </a:lnTo>
                <a:lnTo>
                  <a:pt x="169333" y="169333"/>
                </a:lnTo>
                <a:lnTo>
                  <a:pt x="169333" y="186266"/>
                </a:lnTo>
                <a:lnTo>
                  <a:pt x="177800" y="194734"/>
                </a:lnTo>
                <a:lnTo>
                  <a:pt x="177800" y="203200"/>
                </a:lnTo>
                <a:lnTo>
                  <a:pt x="177800" y="211667"/>
                </a:lnTo>
                <a:lnTo>
                  <a:pt x="177800" y="220133"/>
                </a:lnTo>
                <a:lnTo>
                  <a:pt x="177800" y="228600"/>
                </a:lnTo>
                <a:lnTo>
                  <a:pt x="177800" y="237067"/>
                </a:lnTo>
                <a:lnTo>
                  <a:pt x="169333" y="237067"/>
                </a:lnTo>
                <a:lnTo>
                  <a:pt x="169333" y="245533"/>
                </a:lnTo>
                <a:lnTo>
                  <a:pt x="160866" y="245533"/>
                </a:lnTo>
                <a:lnTo>
                  <a:pt x="152400" y="254000"/>
                </a:lnTo>
                <a:lnTo>
                  <a:pt x="143933" y="254000"/>
                </a:lnTo>
                <a:lnTo>
                  <a:pt x="135466" y="254000"/>
                </a:lnTo>
                <a:lnTo>
                  <a:pt x="127000" y="262466"/>
                </a:lnTo>
                <a:lnTo>
                  <a:pt x="118533" y="262466"/>
                </a:lnTo>
                <a:lnTo>
                  <a:pt x="101600" y="262466"/>
                </a:lnTo>
                <a:lnTo>
                  <a:pt x="93133" y="262466"/>
                </a:lnTo>
                <a:lnTo>
                  <a:pt x="93133" y="262466"/>
                </a:lnTo>
                <a:lnTo>
                  <a:pt x="84666" y="262466"/>
                </a:lnTo>
                <a:lnTo>
                  <a:pt x="84666" y="262466"/>
                </a:lnTo>
                <a:lnTo>
                  <a:pt x="84666" y="254000"/>
                </a:lnTo>
                <a:lnTo>
                  <a:pt x="84666" y="245533"/>
                </a:lnTo>
                <a:lnTo>
                  <a:pt x="93133" y="237067"/>
                </a:lnTo>
                <a:lnTo>
                  <a:pt x="93133" y="237067"/>
                </a:lnTo>
                <a:lnTo>
                  <a:pt x="101600" y="237067"/>
                </a:lnTo>
                <a:lnTo>
                  <a:pt x="10160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2463800" y="6409267"/>
            <a:ext cx="135468" cy="177800"/>
          </a:xfrm>
          <a:custGeom>
            <a:avLst/>
            <a:gdLst/>
            <a:ahLst/>
            <a:cxnLst/>
            <a:rect l="0" t="0" r="0" b="0"/>
            <a:pathLst>
              <a:path w="135468" h="177800">
                <a:moveTo>
                  <a:pt x="135467" y="16933"/>
                </a:move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16933" y="118533"/>
                </a:lnTo>
                <a:lnTo>
                  <a:pt x="25400" y="135466"/>
                </a:lnTo>
                <a:lnTo>
                  <a:pt x="33867" y="143933"/>
                </a:lnTo>
                <a:lnTo>
                  <a:pt x="50800" y="152400"/>
                </a:lnTo>
                <a:lnTo>
                  <a:pt x="59267" y="160866"/>
                </a:lnTo>
                <a:lnTo>
                  <a:pt x="67733" y="169333"/>
                </a:lnTo>
                <a:lnTo>
                  <a:pt x="84667" y="177799"/>
                </a:lnTo>
                <a:lnTo>
                  <a:pt x="101600" y="177799"/>
                </a:lnTo>
                <a:lnTo>
                  <a:pt x="110067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35467" y="160866"/>
                </a:lnTo>
                <a:lnTo>
                  <a:pt x="135467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2700867" y="6451600"/>
            <a:ext cx="59267" cy="16934"/>
          </a:xfrm>
          <a:custGeom>
            <a:avLst/>
            <a:gdLst/>
            <a:ahLst/>
            <a:cxnLst/>
            <a:rect l="0" t="0" r="0" b="0"/>
            <a:pathLst>
              <a:path w="592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592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2700867" y="6536267"/>
            <a:ext cx="84667" cy="25401"/>
          </a:xfrm>
          <a:custGeom>
            <a:avLst/>
            <a:gdLst/>
            <a:ahLst/>
            <a:cxnLst/>
            <a:rect l="0" t="0" r="0" b="0"/>
            <a:pathLst>
              <a:path w="84667" h="25401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25400" y="25400"/>
                </a:lnTo>
                <a:lnTo>
                  <a:pt x="33866" y="16933"/>
                </a:lnTo>
                <a:lnTo>
                  <a:pt x="50800" y="16933"/>
                </a:lnTo>
                <a:lnTo>
                  <a:pt x="59266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2895600" y="6265333"/>
            <a:ext cx="338668" cy="389468"/>
          </a:xfrm>
          <a:custGeom>
            <a:avLst/>
            <a:gdLst/>
            <a:ahLst/>
            <a:cxnLst/>
            <a:rect l="0" t="0" r="0" b="0"/>
            <a:pathLst>
              <a:path w="338668" h="389468">
                <a:moveTo>
                  <a:pt x="0" y="186267"/>
                </a:moveTo>
                <a:lnTo>
                  <a:pt x="0" y="194734"/>
                </a:lnTo>
                <a:lnTo>
                  <a:pt x="0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7" y="211667"/>
                </a:lnTo>
                <a:lnTo>
                  <a:pt x="8467" y="220134"/>
                </a:lnTo>
                <a:lnTo>
                  <a:pt x="16933" y="220134"/>
                </a:lnTo>
                <a:lnTo>
                  <a:pt x="16933" y="228600"/>
                </a:lnTo>
                <a:lnTo>
                  <a:pt x="25400" y="245533"/>
                </a:lnTo>
                <a:lnTo>
                  <a:pt x="33867" y="254001"/>
                </a:lnTo>
                <a:lnTo>
                  <a:pt x="42333" y="270934"/>
                </a:lnTo>
                <a:lnTo>
                  <a:pt x="50800" y="279400"/>
                </a:lnTo>
                <a:lnTo>
                  <a:pt x="59267" y="296334"/>
                </a:lnTo>
                <a:lnTo>
                  <a:pt x="67733" y="313267"/>
                </a:lnTo>
                <a:lnTo>
                  <a:pt x="76200" y="330201"/>
                </a:lnTo>
                <a:lnTo>
                  <a:pt x="76200" y="338667"/>
                </a:lnTo>
                <a:lnTo>
                  <a:pt x="84667" y="355600"/>
                </a:lnTo>
                <a:lnTo>
                  <a:pt x="93133" y="364067"/>
                </a:lnTo>
                <a:lnTo>
                  <a:pt x="101600" y="372534"/>
                </a:lnTo>
                <a:lnTo>
                  <a:pt x="101600" y="381000"/>
                </a:lnTo>
                <a:lnTo>
                  <a:pt x="110067" y="389467"/>
                </a:lnTo>
                <a:lnTo>
                  <a:pt x="110067" y="389467"/>
                </a:lnTo>
                <a:lnTo>
                  <a:pt x="118533" y="389467"/>
                </a:lnTo>
                <a:lnTo>
                  <a:pt x="118533" y="381000"/>
                </a:lnTo>
                <a:lnTo>
                  <a:pt x="118533" y="372534"/>
                </a:lnTo>
                <a:lnTo>
                  <a:pt x="118533" y="372534"/>
                </a:lnTo>
                <a:lnTo>
                  <a:pt x="118533" y="355600"/>
                </a:lnTo>
                <a:lnTo>
                  <a:pt x="118533" y="338667"/>
                </a:lnTo>
                <a:lnTo>
                  <a:pt x="118533" y="321733"/>
                </a:lnTo>
                <a:lnTo>
                  <a:pt x="118533" y="304800"/>
                </a:lnTo>
                <a:lnTo>
                  <a:pt x="110067" y="287867"/>
                </a:lnTo>
                <a:lnTo>
                  <a:pt x="110067" y="262467"/>
                </a:lnTo>
                <a:lnTo>
                  <a:pt x="110067" y="245533"/>
                </a:lnTo>
                <a:lnTo>
                  <a:pt x="101600" y="220134"/>
                </a:lnTo>
                <a:lnTo>
                  <a:pt x="93133" y="194734"/>
                </a:lnTo>
                <a:lnTo>
                  <a:pt x="84667" y="169334"/>
                </a:lnTo>
                <a:lnTo>
                  <a:pt x="76200" y="152400"/>
                </a:lnTo>
                <a:lnTo>
                  <a:pt x="76200" y="127000"/>
                </a:lnTo>
                <a:lnTo>
                  <a:pt x="67733" y="110067"/>
                </a:lnTo>
                <a:lnTo>
                  <a:pt x="59267" y="93134"/>
                </a:lnTo>
                <a:lnTo>
                  <a:pt x="59267" y="67734"/>
                </a:lnTo>
                <a:lnTo>
                  <a:pt x="50800" y="50800"/>
                </a:lnTo>
                <a:lnTo>
                  <a:pt x="50800" y="42334"/>
                </a:lnTo>
                <a:lnTo>
                  <a:pt x="50800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3" y="16934"/>
                </a:lnTo>
                <a:lnTo>
                  <a:pt x="186267" y="25400"/>
                </a:lnTo>
                <a:lnTo>
                  <a:pt x="203200" y="25400"/>
                </a:lnTo>
                <a:lnTo>
                  <a:pt x="228600" y="33867"/>
                </a:lnTo>
                <a:lnTo>
                  <a:pt x="245533" y="33867"/>
                </a:lnTo>
                <a:lnTo>
                  <a:pt x="262467" y="42334"/>
                </a:lnTo>
                <a:lnTo>
                  <a:pt x="279400" y="42334"/>
                </a:lnTo>
                <a:lnTo>
                  <a:pt x="296333" y="50800"/>
                </a:lnTo>
                <a:lnTo>
                  <a:pt x="304800" y="50800"/>
                </a:lnTo>
                <a:lnTo>
                  <a:pt x="321733" y="50800"/>
                </a:lnTo>
                <a:lnTo>
                  <a:pt x="330200" y="50800"/>
                </a:lnTo>
                <a:lnTo>
                  <a:pt x="330200" y="50800"/>
                </a:lnTo>
                <a:lnTo>
                  <a:pt x="338667" y="50800"/>
                </a:lnTo>
                <a:lnTo>
                  <a:pt x="338667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3081867" y="6409267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118533" y="0"/>
                </a:move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6" y="16933"/>
                </a:lnTo>
                <a:lnTo>
                  <a:pt x="101600" y="25400"/>
                </a:lnTo>
                <a:lnTo>
                  <a:pt x="101600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84666" y="16933"/>
                </a:lnTo>
                <a:lnTo>
                  <a:pt x="84666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8466" y="67733"/>
                </a:lnTo>
                <a:lnTo>
                  <a:pt x="8466" y="67733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76200"/>
                </a:lnTo>
                <a:lnTo>
                  <a:pt x="50800" y="76200"/>
                </a:lnTo>
                <a:lnTo>
                  <a:pt x="59266" y="84666"/>
                </a:lnTo>
                <a:lnTo>
                  <a:pt x="67733" y="84666"/>
                </a:lnTo>
                <a:lnTo>
                  <a:pt x="84666" y="93133"/>
                </a:lnTo>
                <a:lnTo>
                  <a:pt x="93133" y="93133"/>
                </a:lnTo>
                <a:lnTo>
                  <a:pt x="101600" y="101599"/>
                </a:lnTo>
                <a:lnTo>
                  <a:pt x="110066" y="110067"/>
                </a:lnTo>
                <a:lnTo>
                  <a:pt x="118533" y="110067"/>
                </a:lnTo>
                <a:lnTo>
                  <a:pt x="135466" y="118533"/>
                </a:lnTo>
                <a:lnTo>
                  <a:pt x="143933" y="135466"/>
                </a:lnTo>
                <a:lnTo>
                  <a:pt x="143933" y="143933"/>
                </a:lnTo>
                <a:lnTo>
                  <a:pt x="152400" y="152400"/>
                </a:lnTo>
                <a:lnTo>
                  <a:pt x="152400" y="160866"/>
                </a:lnTo>
                <a:lnTo>
                  <a:pt x="152400" y="160866"/>
                </a:lnTo>
                <a:lnTo>
                  <a:pt x="152400" y="177799"/>
                </a:lnTo>
                <a:lnTo>
                  <a:pt x="152400" y="177799"/>
                </a:lnTo>
                <a:lnTo>
                  <a:pt x="152400" y="186267"/>
                </a:lnTo>
                <a:lnTo>
                  <a:pt x="143933" y="194733"/>
                </a:lnTo>
                <a:lnTo>
                  <a:pt x="135466" y="194733"/>
                </a:lnTo>
                <a:lnTo>
                  <a:pt x="127000" y="194733"/>
                </a:lnTo>
                <a:lnTo>
                  <a:pt x="118533" y="194733"/>
                </a:lnTo>
                <a:lnTo>
                  <a:pt x="110066" y="203200"/>
                </a:lnTo>
                <a:lnTo>
                  <a:pt x="101600" y="203200"/>
                </a:lnTo>
                <a:lnTo>
                  <a:pt x="93133" y="203200"/>
                </a:lnTo>
                <a:lnTo>
                  <a:pt x="84666" y="194733"/>
                </a:lnTo>
                <a:lnTo>
                  <a:pt x="76200" y="194733"/>
                </a:lnTo>
                <a:lnTo>
                  <a:pt x="67733" y="194733"/>
                </a:lnTo>
                <a:lnTo>
                  <a:pt x="67733" y="194733"/>
                </a:lnTo>
                <a:lnTo>
                  <a:pt x="59266" y="186267"/>
                </a:lnTo>
                <a:lnTo>
                  <a:pt x="59266" y="177799"/>
                </a:lnTo>
                <a:lnTo>
                  <a:pt x="59266" y="177799"/>
                </a:lnTo>
                <a:lnTo>
                  <a:pt x="59266" y="169333"/>
                </a:lnTo>
                <a:lnTo>
                  <a:pt x="59266" y="169333"/>
                </a:lnTo>
                <a:lnTo>
                  <a:pt x="59266" y="160866"/>
                </a:lnTo>
                <a:lnTo>
                  <a:pt x="59266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3310467" y="6468533"/>
            <a:ext cx="84667" cy="8468"/>
          </a:xfrm>
          <a:custGeom>
            <a:avLst/>
            <a:gdLst/>
            <a:ahLst/>
            <a:cxnLst/>
            <a:rect l="0" t="0" r="0" b="0"/>
            <a:pathLst>
              <a:path w="846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3327400" y="65532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3513667" y="6366933"/>
            <a:ext cx="135467" cy="237068"/>
          </a:xfrm>
          <a:custGeom>
            <a:avLst/>
            <a:gdLst/>
            <a:ahLst/>
            <a:cxnLst/>
            <a:rect l="0" t="0" r="0" b="0"/>
            <a:pathLst>
              <a:path w="135467" h="2370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8467"/>
                </a:lnTo>
                <a:lnTo>
                  <a:pt x="59266" y="8467"/>
                </a:lnTo>
                <a:lnTo>
                  <a:pt x="59266" y="16934"/>
                </a:lnTo>
                <a:lnTo>
                  <a:pt x="67733" y="25400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6" y="42334"/>
                </a:lnTo>
                <a:lnTo>
                  <a:pt x="84666" y="50800"/>
                </a:lnTo>
                <a:lnTo>
                  <a:pt x="84666" y="59267"/>
                </a:lnTo>
                <a:lnTo>
                  <a:pt x="84666" y="67734"/>
                </a:lnTo>
                <a:lnTo>
                  <a:pt x="93133" y="84667"/>
                </a:lnTo>
                <a:lnTo>
                  <a:pt x="93133" y="101600"/>
                </a:lnTo>
                <a:lnTo>
                  <a:pt x="93133" y="110067"/>
                </a:lnTo>
                <a:lnTo>
                  <a:pt x="93133" y="118534"/>
                </a:lnTo>
                <a:lnTo>
                  <a:pt x="93133" y="135467"/>
                </a:lnTo>
                <a:lnTo>
                  <a:pt x="93133" y="152401"/>
                </a:lnTo>
                <a:lnTo>
                  <a:pt x="93133" y="160867"/>
                </a:lnTo>
                <a:lnTo>
                  <a:pt x="93133" y="177800"/>
                </a:lnTo>
                <a:lnTo>
                  <a:pt x="93133" y="186267"/>
                </a:lnTo>
                <a:lnTo>
                  <a:pt x="84666" y="203200"/>
                </a:lnTo>
                <a:lnTo>
                  <a:pt x="84666" y="211667"/>
                </a:lnTo>
                <a:lnTo>
                  <a:pt x="76200" y="220133"/>
                </a:lnTo>
                <a:lnTo>
                  <a:pt x="67733" y="220133"/>
                </a:lnTo>
                <a:lnTo>
                  <a:pt x="67733" y="228601"/>
                </a:lnTo>
                <a:lnTo>
                  <a:pt x="59266" y="237067"/>
                </a:lnTo>
                <a:lnTo>
                  <a:pt x="50800" y="237067"/>
                </a:lnTo>
                <a:lnTo>
                  <a:pt x="42333" y="237067"/>
                </a:lnTo>
                <a:lnTo>
                  <a:pt x="42333" y="237067"/>
                </a:lnTo>
                <a:lnTo>
                  <a:pt x="33866" y="228601"/>
                </a:lnTo>
                <a:lnTo>
                  <a:pt x="25400" y="228601"/>
                </a:lnTo>
                <a:lnTo>
                  <a:pt x="25400" y="220133"/>
                </a:lnTo>
                <a:lnTo>
                  <a:pt x="16933" y="220133"/>
                </a:lnTo>
                <a:lnTo>
                  <a:pt x="16933" y="211667"/>
                </a:lnTo>
                <a:lnTo>
                  <a:pt x="8466" y="203200"/>
                </a:lnTo>
                <a:lnTo>
                  <a:pt x="8466" y="194734"/>
                </a:lnTo>
                <a:lnTo>
                  <a:pt x="8466" y="186267"/>
                </a:lnTo>
                <a:lnTo>
                  <a:pt x="8466" y="177800"/>
                </a:lnTo>
                <a:lnTo>
                  <a:pt x="8466" y="169334"/>
                </a:lnTo>
                <a:lnTo>
                  <a:pt x="8466" y="160867"/>
                </a:lnTo>
                <a:lnTo>
                  <a:pt x="8466" y="152401"/>
                </a:lnTo>
                <a:lnTo>
                  <a:pt x="16933" y="143933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6" y="127000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3" y="135467"/>
                </a:lnTo>
                <a:lnTo>
                  <a:pt x="76200" y="143933"/>
                </a:lnTo>
                <a:lnTo>
                  <a:pt x="84666" y="152401"/>
                </a:lnTo>
                <a:lnTo>
                  <a:pt x="93133" y="169334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10066" y="194734"/>
                </a:lnTo>
                <a:lnTo>
                  <a:pt x="110066" y="203200"/>
                </a:lnTo>
                <a:lnTo>
                  <a:pt x="118533" y="211667"/>
                </a:lnTo>
                <a:lnTo>
                  <a:pt x="118533" y="220133"/>
                </a:lnTo>
                <a:lnTo>
                  <a:pt x="127000" y="220133"/>
                </a:lnTo>
                <a:lnTo>
                  <a:pt x="127000" y="220133"/>
                </a:lnTo>
                <a:lnTo>
                  <a:pt x="135466" y="211667"/>
                </a:lnTo>
                <a:lnTo>
                  <a:pt x="135466" y="211667"/>
                </a:lnTo>
                <a:lnTo>
                  <a:pt x="135466" y="211667"/>
                </a:lnTo>
                <a:lnTo>
                  <a:pt x="135466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3725333" y="6595534"/>
            <a:ext cx="33868" cy="33867"/>
          </a:xfrm>
          <a:custGeom>
            <a:avLst/>
            <a:gdLst/>
            <a:ahLst/>
            <a:cxnLst/>
            <a:rect l="0" t="0" r="0" b="0"/>
            <a:pathLst>
              <a:path w="33868" h="33867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399"/>
                </a:lnTo>
                <a:lnTo>
                  <a:pt x="8467" y="25399"/>
                </a:lnTo>
                <a:lnTo>
                  <a:pt x="8467" y="25399"/>
                </a:lnTo>
                <a:lnTo>
                  <a:pt x="8467" y="25399"/>
                </a:lnTo>
                <a:lnTo>
                  <a:pt x="16934" y="33866"/>
                </a:lnTo>
                <a:lnTo>
                  <a:pt x="16934" y="33866"/>
                </a:lnTo>
                <a:lnTo>
                  <a:pt x="16934" y="33866"/>
                </a:lnTo>
                <a:lnTo>
                  <a:pt x="25400" y="25399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338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3784600" y="6392333"/>
            <a:ext cx="194734" cy="245535"/>
          </a:xfrm>
          <a:custGeom>
            <a:avLst/>
            <a:gdLst/>
            <a:ahLst/>
            <a:cxnLst/>
            <a:rect l="0" t="0" r="0" b="0"/>
            <a:pathLst>
              <a:path w="194734" h="2455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16934"/>
                </a:lnTo>
                <a:lnTo>
                  <a:pt x="67733" y="25400"/>
                </a:lnTo>
                <a:lnTo>
                  <a:pt x="84667" y="33867"/>
                </a:lnTo>
                <a:lnTo>
                  <a:pt x="93133" y="42334"/>
                </a:lnTo>
                <a:lnTo>
                  <a:pt x="101600" y="50800"/>
                </a:lnTo>
                <a:lnTo>
                  <a:pt x="101600" y="67734"/>
                </a:lnTo>
                <a:lnTo>
                  <a:pt x="110067" y="76200"/>
                </a:lnTo>
                <a:lnTo>
                  <a:pt x="110067" y="93134"/>
                </a:lnTo>
                <a:lnTo>
                  <a:pt x="118533" y="110067"/>
                </a:lnTo>
                <a:lnTo>
                  <a:pt x="118533" y="118533"/>
                </a:lnTo>
                <a:lnTo>
                  <a:pt x="118533" y="135467"/>
                </a:lnTo>
                <a:lnTo>
                  <a:pt x="118533" y="152400"/>
                </a:lnTo>
                <a:lnTo>
                  <a:pt x="118533" y="160867"/>
                </a:lnTo>
                <a:lnTo>
                  <a:pt x="118533" y="169334"/>
                </a:lnTo>
                <a:lnTo>
                  <a:pt x="118533" y="177800"/>
                </a:lnTo>
                <a:lnTo>
                  <a:pt x="110067" y="194733"/>
                </a:lnTo>
                <a:lnTo>
                  <a:pt x="101600" y="194733"/>
                </a:lnTo>
                <a:lnTo>
                  <a:pt x="101600" y="203201"/>
                </a:lnTo>
                <a:lnTo>
                  <a:pt x="93133" y="211667"/>
                </a:lnTo>
                <a:lnTo>
                  <a:pt x="84667" y="211667"/>
                </a:lnTo>
                <a:lnTo>
                  <a:pt x="84667" y="220134"/>
                </a:lnTo>
                <a:lnTo>
                  <a:pt x="76200" y="220134"/>
                </a:lnTo>
                <a:lnTo>
                  <a:pt x="67733" y="220134"/>
                </a:lnTo>
                <a:lnTo>
                  <a:pt x="59267" y="228600"/>
                </a:lnTo>
                <a:lnTo>
                  <a:pt x="50800" y="228600"/>
                </a:lnTo>
                <a:lnTo>
                  <a:pt x="42333" y="220134"/>
                </a:lnTo>
                <a:lnTo>
                  <a:pt x="42333" y="220134"/>
                </a:lnTo>
                <a:lnTo>
                  <a:pt x="33867" y="220134"/>
                </a:lnTo>
                <a:lnTo>
                  <a:pt x="33867" y="211667"/>
                </a:lnTo>
                <a:lnTo>
                  <a:pt x="25400" y="211667"/>
                </a:lnTo>
                <a:lnTo>
                  <a:pt x="25400" y="203201"/>
                </a:lnTo>
                <a:lnTo>
                  <a:pt x="16933" y="194733"/>
                </a:lnTo>
                <a:lnTo>
                  <a:pt x="16933" y="186267"/>
                </a:lnTo>
                <a:lnTo>
                  <a:pt x="8467" y="177800"/>
                </a:lnTo>
                <a:lnTo>
                  <a:pt x="8467" y="177800"/>
                </a:lnTo>
                <a:lnTo>
                  <a:pt x="16933" y="169334"/>
                </a:lnTo>
                <a:lnTo>
                  <a:pt x="16933" y="160867"/>
                </a:lnTo>
                <a:lnTo>
                  <a:pt x="16933" y="152400"/>
                </a:lnTo>
                <a:lnTo>
                  <a:pt x="25400" y="152400"/>
                </a:lnTo>
                <a:lnTo>
                  <a:pt x="33867" y="143934"/>
                </a:lnTo>
                <a:lnTo>
                  <a:pt x="33867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0800" y="127001"/>
                </a:lnTo>
                <a:lnTo>
                  <a:pt x="59267" y="127001"/>
                </a:lnTo>
                <a:lnTo>
                  <a:pt x="67733" y="127001"/>
                </a:lnTo>
                <a:lnTo>
                  <a:pt x="84667" y="127001"/>
                </a:lnTo>
                <a:lnTo>
                  <a:pt x="93133" y="135467"/>
                </a:lnTo>
                <a:lnTo>
                  <a:pt x="101600" y="135467"/>
                </a:lnTo>
                <a:lnTo>
                  <a:pt x="110067" y="143934"/>
                </a:lnTo>
                <a:lnTo>
                  <a:pt x="118533" y="152400"/>
                </a:lnTo>
                <a:lnTo>
                  <a:pt x="135467" y="160867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60867" y="194733"/>
                </a:lnTo>
                <a:lnTo>
                  <a:pt x="169333" y="203201"/>
                </a:lnTo>
                <a:lnTo>
                  <a:pt x="177800" y="220134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194733" y="245534"/>
                </a:lnTo>
                <a:lnTo>
                  <a:pt x="194733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3784600" y="5274733"/>
            <a:ext cx="228601" cy="270935"/>
          </a:xfrm>
          <a:custGeom>
            <a:avLst/>
            <a:gdLst/>
            <a:ahLst/>
            <a:cxnLst/>
            <a:rect l="0" t="0" r="0" b="0"/>
            <a:pathLst>
              <a:path w="228601" h="270935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16933" y="84667"/>
                </a:lnTo>
                <a:lnTo>
                  <a:pt x="25400" y="101600"/>
                </a:lnTo>
                <a:lnTo>
                  <a:pt x="33867" y="118534"/>
                </a:lnTo>
                <a:lnTo>
                  <a:pt x="33867" y="135467"/>
                </a:lnTo>
                <a:lnTo>
                  <a:pt x="42333" y="160867"/>
                </a:lnTo>
                <a:lnTo>
                  <a:pt x="42333" y="177800"/>
                </a:lnTo>
                <a:lnTo>
                  <a:pt x="50800" y="203200"/>
                </a:lnTo>
                <a:lnTo>
                  <a:pt x="50800" y="220134"/>
                </a:lnTo>
                <a:lnTo>
                  <a:pt x="59267" y="237067"/>
                </a:lnTo>
                <a:lnTo>
                  <a:pt x="59267" y="254000"/>
                </a:lnTo>
                <a:lnTo>
                  <a:pt x="67733" y="262467"/>
                </a:lnTo>
                <a:lnTo>
                  <a:pt x="67733" y="262467"/>
                </a:lnTo>
                <a:lnTo>
                  <a:pt x="67733" y="270934"/>
                </a:lnTo>
                <a:lnTo>
                  <a:pt x="67733" y="270934"/>
                </a:lnTo>
                <a:lnTo>
                  <a:pt x="67733" y="270934"/>
                </a:lnTo>
                <a:lnTo>
                  <a:pt x="67733" y="262467"/>
                </a:lnTo>
                <a:lnTo>
                  <a:pt x="67733" y="254000"/>
                </a:lnTo>
                <a:lnTo>
                  <a:pt x="67733" y="245534"/>
                </a:lnTo>
                <a:lnTo>
                  <a:pt x="67733" y="228600"/>
                </a:lnTo>
                <a:lnTo>
                  <a:pt x="59267" y="211667"/>
                </a:lnTo>
                <a:lnTo>
                  <a:pt x="59267" y="186267"/>
                </a:lnTo>
                <a:lnTo>
                  <a:pt x="50800" y="160867"/>
                </a:lnTo>
                <a:lnTo>
                  <a:pt x="42333" y="135467"/>
                </a:lnTo>
                <a:lnTo>
                  <a:pt x="42333" y="118534"/>
                </a:lnTo>
                <a:lnTo>
                  <a:pt x="33867" y="101600"/>
                </a:lnTo>
                <a:lnTo>
                  <a:pt x="25400" y="84667"/>
                </a:lnTo>
                <a:lnTo>
                  <a:pt x="16933" y="59267"/>
                </a:lnTo>
                <a:lnTo>
                  <a:pt x="8467" y="50800"/>
                </a:lnTo>
                <a:lnTo>
                  <a:pt x="8467" y="42334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16934"/>
                </a:lnTo>
                <a:lnTo>
                  <a:pt x="135467" y="25400"/>
                </a:lnTo>
                <a:lnTo>
                  <a:pt x="160867" y="25400"/>
                </a:lnTo>
                <a:lnTo>
                  <a:pt x="177800" y="25400"/>
                </a:lnTo>
                <a:lnTo>
                  <a:pt x="203200" y="33867"/>
                </a:lnTo>
                <a:lnTo>
                  <a:pt x="211667" y="33867"/>
                </a:lnTo>
                <a:lnTo>
                  <a:pt x="211667" y="33867"/>
                </a:lnTo>
                <a:lnTo>
                  <a:pt x="228600" y="33867"/>
                </a:lnTo>
                <a:lnTo>
                  <a:pt x="22860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3810000" y="5393267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3987800" y="5410200"/>
            <a:ext cx="84668" cy="160868"/>
          </a:xfrm>
          <a:custGeom>
            <a:avLst/>
            <a:gdLst/>
            <a:ahLst/>
            <a:cxnLst/>
            <a:rect l="0" t="0" r="0" b="0"/>
            <a:pathLst>
              <a:path w="84668" h="160868">
                <a:moveTo>
                  <a:pt x="16933" y="8467"/>
                </a:moveTo>
                <a:lnTo>
                  <a:pt x="16933" y="8467"/>
                </a:lnTo>
                <a:lnTo>
                  <a:pt x="16933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3" y="160867"/>
                </a:lnTo>
                <a:lnTo>
                  <a:pt x="33867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59267" y="152400"/>
                </a:lnTo>
                <a:lnTo>
                  <a:pt x="67733" y="152400"/>
                </a:lnTo>
                <a:lnTo>
                  <a:pt x="76200" y="135467"/>
                </a:lnTo>
                <a:lnTo>
                  <a:pt x="84667" y="118533"/>
                </a:lnTo>
                <a:lnTo>
                  <a:pt x="84667" y="101600"/>
                </a:lnTo>
                <a:lnTo>
                  <a:pt x="84667" y="84667"/>
                </a:lnTo>
                <a:lnTo>
                  <a:pt x="84667" y="67733"/>
                </a:lnTo>
                <a:lnTo>
                  <a:pt x="84667" y="59267"/>
                </a:lnTo>
                <a:lnTo>
                  <a:pt x="76200" y="42333"/>
                </a:lnTo>
                <a:lnTo>
                  <a:pt x="67733" y="33867"/>
                </a:lnTo>
                <a:lnTo>
                  <a:pt x="59267" y="25400"/>
                </a:lnTo>
                <a:lnTo>
                  <a:pt x="50800" y="16933"/>
                </a:lnTo>
                <a:lnTo>
                  <a:pt x="42333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4140200" y="5384800"/>
            <a:ext cx="110068" cy="177801"/>
          </a:xfrm>
          <a:custGeom>
            <a:avLst/>
            <a:gdLst/>
            <a:ahLst/>
            <a:cxnLst/>
            <a:rect l="0" t="0" r="0" b="0"/>
            <a:pathLst>
              <a:path w="110068" h="177801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7"/>
                </a:lnTo>
                <a:lnTo>
                  <a:pt x="42333" y="169333"/>
                </a:lnTo>
                <a:lnTo>
                  <a:pt x="59267" y="169333"/>
                </a:lnTo>
                <a:lnTo>
                  <a:pt x="76200" y="177800"/>
                </a:lnTo>
                <a:lnTo>
                  <a:pt x="84667" y="169333"/>
                </a:lnTo>
                <a:lnTo>
                  <a:pt x="101600" y="160867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00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4309533" y="5435600"/>
            <a:ext cx="50801" cy="152401"/>
          </a:xfrm>
          <a:custGeom>
            <a:avLst/>
            <a:gdLst/>
            <a:ahLst/>
            <a:cxnLst/>
            <a:rect l="0" t="0" r="0" b="0"/>
            <a:pathLst>
              <a:path w="50801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59267"/>
                </a:lnTo>
                <a:lnTo>
                  <a:pt x="16934" y="84667"/>
                </a:lnTo>
                <a:lnTo>
                  <a:pt x="25400" y="101600"/>
                </a:lnTo>
                <a:lnTo>
                  <a:pt x="33867" y="118533"/>
                </a:lnTo>
                <a:lnTo>
                  <a:pt x="42334" y="135467"/>
                </a:lnTo>
                <a:lnTo>
                  <a:pt x="42334" y="143933"/>
                </a:lnTo>
                <a:lnTo>
                  <a:pt x="50800" y="143933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43933"/>
                </a:lnTo>
                <a:lnTo>
                  <a:pt x="508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4326467" y="53509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4538133" y="5130800"/>
            <a:ext cx="118535" cy="533401"/>
          </a:xfrm>
          <a:custGeom>
            <a:avLst/>
            <a:gdLst/>
            <a:ahLst/>
            <a:cxnLst/>
            <a:rect l="0" t="0" r="0" b="0"/>
            <a:pathLst>
              <a:path w="118535" h="5334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16933"/>
                </a:lnTo>
                <a:lnTo>
                  <a:pt x="93134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76200" y="59267"/>
                </a:lnTo>
                <a:lnTo>
                  <a:pt x="67734" y="76200"/>
                </a:lnTo>
                <a:lnTo>
                  <a:pt x="59267" y="93133"/>
                </a:lnTo>
                <a:lnTo>
                  <a:pt x="50800" y="118533"/>
                </a:lnTo>
                <a:lnTo>
                  <a:pt x="42334" y="143933"/>
                </a:lnTo>
                <a:lnTo>
                  <a:pt x="25400" y="169333"/>
                </a:lnTo>
                <a:lnTo>
                  <a:pt x="16934" y="194733"/>
                </a:lnTo>
                <a:lnTo>
                  <a:pt x="8467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13267"/>
                </a:lnTo>
                <a:lnTo>
                  <a:pt x="0" y="338667"/>
                </a:lnTo>
                <a:lnTo>
                  <a:pt x="8467" y="372533"/>
                </a:lnTo>
                <a:lnTo>
                  <a:pt x="16934" y="397933"/>
                </a:lnTo>
                <a:lnTo>
                  <a:pt x="33867" y="431800"/>
                </a:lnTo>
                <a:lnTo>
                  <a:pt x="50800" y="457200"/>
                </a:lnTo>
                <a:lnTo>
                  <a:pt x="76200" y="491067"/>
                </a:lnTo>
                <a:lnTo>
                  <a:pt x="101600" y="516467"/>
                </a:lnTo>
                <a:lnTo>
                  <a:pt x="101600" y="516467"/>
                </a:lnTo>
                <a:lnTo>
                  <a:pt x="118534" y="533400"/>
                </a:lnTo>
                <a:lnTo>
                  <a:pt x="118534" y="533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4639733" y="54102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4868333" y="5317067"/>
            <a:ext cx="118535" cy="262467"/>
          </a:xfrm>
          <a:custGeom>
            <a:avLst/>
            <a:gdLst/>
            <a:ahLst/>
            <a:cxnLst/>
            <a:rect l="0" t="0" r="0" b="0"/>
            <a:pathLst>
              <a:path w="118535" h="2624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16933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42333"/>
                </a:lnTo>
                <a:lnTo>
                  <a:pt x="67734" y="50800"/>
                </a:lnTo>
                <a:lnTo>
                  <a:pt x="59267" y="59266"/>
                </a:lnTo>
                <a:lnTo>
                  <a:pt x="50800" y="67733"/>
                </a:lnTo>
                <a:lnTo>
                  <a:pt x="42334" y="76200"/>
                </a:lnTo>
                <a:lnTo>
                  <a:pt x="33867" y="84666"/>
                </a:lnTo>
                <a:lnTo>
                  <a:pt x="25400" y="84666"/>
                </a:lnTo>
                <a:lnTo>
                  <a:pt x="16934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16934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59267" y="93133"/>
                </a:lnTo>
                <a:lnTo>
                  <a:pt x="67734" y="93133"/>
                </a:lnTo>
                <a:lnTo>
                  <a:pt x="84667" y="101600"/>
                </a:lnTo>
                <a:lnTo>
                  <a:pt x="93134" y="110066"/>
                </a:lnTo>
                <a:lnTo>
                  <a:pt x="101600" y="118533"/>
                </a:lnTo>
                <a:lnTo>
                  <a:pt x="110067" y="127000"/>
                </a:lnTo>
                <a:lnTo>
                  <a:pt x="118534" y="135466"/>
                </a:lnTo>
                <a:lnTo>
                  <a:pt x="118534" y="152400"/>
                </a:lnTo>
                <a:lnTo>
                  <a:pt x="118534" y="160866"/>
                </a:lnTo>
                <a:lnTo>
                  <a:pt x="118534" y="177800"/>
                </a:lnTo>
                <a:lnTo>
                  <a:pt x="118534" y="186266"/>
                </a:lnTo>
                <a:lnTo>
                  <a:pt x="118534" y="203200"/>
                </a:lnTo>
                <a:lnTo>
                  <a:pt x="118534" y="211666"/>
                </a:lnTo>
                <a:lnTo>
                  <a:pt x="110067" y="220133"/>
                </a:lnTo>
                <a:lnTo>
                  <a:pt x="101600" y="228600"/>
                </a:lnTo>
                <a:lnTo>
                  <a:pt x="101600" y="245533"/>
                </a:lnTo>
                <a:lnTo>
                  <a:pt x="93134" y="245533"/>
                </a:lnTo>
                <a:lnTo>
                  <a:pt x="84667" y="254000"/>
                </a:lnTo>
                <a:lnTo>
                  <a:pt x="76200" y="254000"/>
                </a:lnTo>
                <a:lnTo>
                  <a:pt x="67734" y="262466"/>
                </a:lnTo>
                <a:lnTo>
                  <a:pt x="59267" y="262466"/>
                </a:lnTo>
                <a:lnTo>
                  <a:pt x="50800" y="254000"/>
                </a:lnTo>
                <a:lnTo>
                  <a:pt x="42334" y="254000"/>
                </a:lnTo>
                <a:lnTo>
                  <a:pt x="33867" y="245533"/>
                </a:lnTo>
                <a:lnTo>
                  <a:pt x="25400" y="245533"/>
                </a:lnTo>
                <a:lnTo>
                  <a:pt x="16934" y="237066"/>
                </a:lnTo>
                <a:lnTo>
                  <a:pt x="16934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5088467" y="5334000"/>
            <a:ext cx="25401" cy="118534"/>
          </a:xfrm>
          <a:custGeom>
            <a:avLst/>
            <a:gdLst/>
            <a:ahLst/>
            <a:cxnLst/>
            <a:rect l="0" t="0" r="0" b="0"/>
            <a:pathLst>
              <a:path w="25401" h="1185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67733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7"/>
                </a:lnTo>
                <a:lnTo>
                  <a:pt x="25400" y="110067"/>
                </a:lnTo>
                <a:lnTo>
                  <a:pt x="25400" y="118533"/>
                </a:lnTo>
                <a:lnTo>
                  <a:pt x="25400" y="1185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5029200" y="5376333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01600" y="16934"/>
                </a:lnTo>
                <a:lnTo>
                  <a:pt x="118533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5080000" y="55202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8466"/>
                </a:lnTo>
                <a:lnTo>
                  <a:pt x="76200" y="16933"/>
                </a:lnTo>
                <a:lnTo>
                  <a:pt x="84667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016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5257800" y="5384800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16933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7" y="33867"/>
                </a:lnTo>
                <a:lnTo>
                  <a:pt x="84667" y="50800"/>
                </a:lnTo>
                <a:lnTo>
                  <a:pt x="93133" y="59267"/>
                </a:lnTo>
                <a:lnTo>
                  <a:pt x="101600" y="76200"/>
                </a:lnTo>
                <a:lnTo>
                  <a:pt x="101600" y="93133"/>
                </a:lnTo>
                <a:lnTo>
                  <a:pt x="101600" y="110067"/>
                </a:lnTo>
                <a:lnTo>
                  <a:pt x="101600" y="118533"/>
                </a:lnTo>
                <a:lnTo>
                  <a:pt x="101600" y="135467"/>
                </a:lnTo>
                <a:lnTo>
                  <a:pt x="93133" y="152400"/>
                </a:lnTo>
                <a:lnTo>
                  <a:pt x="93133" y="160867"/>
                </a:lnTo>
                <a:lnTo>
                  <a:pt x="84667" y="177800"/>
                </a:lnTo>
                <a:lnTo>
                  <a:pt x="76200" y="186267"/>
                </a:lnTo>
                <a:lnTo>
                  <a:pt x="67733" y="194733"/>
                </a:lnTo>
                <a:lnTo>
                  <a:pt x="59267" y="203200"/>
                </a:lnTo>
                <a:lnTo>
                  <a:pt x="50800" y="203200"/>
                </a:lnTo>
                <a:lnTo>
                  <a:pt x="42333" y="203200"/>
                </a:lnTo>
                <a:lnTo>
                  <a:pt x="33867" y="203200"/>
                </a:lnTo>
                <a:lnTo>
                  <a:pt x="25400" y="203200"/>
                </a:lnTo>
                <a:lnTo>
                  <a:pt x="16933" y="194733"/>
                </a:lnTo>
                <a:lnTo>
                  <a:pt x="8467" y="194733"/>
                </a:lnTo>
                <a:lnTo>
                  <a:pt x="8467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8467" y="143933"/>
                </a:lnTo>
                <a:lnTo>
                  <a:pt x="8467" y="143933"/>
                </a:lnTo>
                <a:lnTo>
                  <a:pt x="16933" y="135467"/>
                </a:lnTo>
                <a:lnTo>
                  <a:pt x="25400" y="135467"/>
                </a:lnTo>
                <a:lnTo>
                  <a:pt x="33867" y="135467"/>
                </a:lnTo>
                <a:lnTo>
                  <a:pt x="42333" y="135467"/>
                </a:lnTo>
                <a:lnTo>
                  <a:pt x="50800" y="143933"/>
                </a:lnTo>
                <a:lnTo>
                  <a:pt x="59267" y="143933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7" y="160867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10067" y="194733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211667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127000" y="194733"/>
                </a:lnTo>
                <a:lnTo>
                  <a:pt x="12700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5461000" y="55541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5503333" y="5384800"/>
            <a:ext cx="211668" cy="203201"/>
          </a:xfrm>
          <a:custGeom>
            <a:avLst/>
            <a:gdLst/>
            <a:ahLst/>
            <a:cxnLst/>
            <a:rect l="0" t="0" r="0" b="0"/>
            <a:pathLst>
              <a:path w="211668" h="203201">
                <a:moveTo>
                  <a:pt x="0" y="25400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16933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8534" y="50800"/>
                </a:lnTo>
                <a:lnTo>
                  <a:pt x="118534" y="59267"/>
                </a:lnTo>
                <a:lnTo>
                  <a:pt x="127000" y="76200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18534" y="135467"/>
                </a:lnTo>
                <a:lnTo>
                  <a:pt x="118534" y="143933"/>
                </a:lnTo>
                <a:lnTo>
                  <a:pt x="110067" y="152400"/>
                </a:lnTo>
                <a:lnTo>
                  <a:pt x="110067" y="160867"/>
                </a:lnTo>
                <a:lnTo>
                  <a:pt x="101600" y="160867"/>
                </a:lnTo>
                <a:lnTo>
                  <a:pt x="101600" y="169333"/>
                </a:lnTo>
                <a:lnTo>
                  <a:pt x="93134" y="169333"/>
                </a:lnTo>
                <a:lnTo>
                  <a:pt x="84667" y="177800"/>
                </a:lnTo>
                <a:lnTo>
                  <a:pt x="84667" y="177800"/>
                </a:lnTo>
                <a:lnTo>
                  <a:pt x="76200" y="177800"/>
                </a:lnTo>
                <a:lnTo>
                  <a:pt x="67734" y="177800"/>
                </a:lnTo>
                <a:lnTo>
                  <a:pt x="59267" y="169333"/>
                </a:lnTo>
                <a:lnTo>
                  <a:pt x="59267" y="169333"/>
                </a:lnTo>
                <a:lnTo>
                  <a:pt x="50800" y="160867"/>
                </a:lnTo>
                <a:lnTo>
                  <a:pt x="42334" y="160867"/>
                </a:lnTo>
                <a:lnTo>
                  <a:pt x="42334" y="152400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35467"/>
                </a:lnTo>
                <a:lnTo>
                  <a:pt x="33867" y="135467"/>
                </a:lnTo>
                <a:lnTo>
                  <a:pt x="42334" y="127000"/>
                </a:lnTo>
                <a:lnTo>
                  <a:pt x="42334" y="1270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4" y="118533"/>
                </a:lnTo>
                <a:lnTo>
                  <a:pt x="76200" y="118533"/>
                </a:lnTo>
                <a:lnTo>
                  <a:pt x="84667" y="110067"/>
                </a:lnTo>
                <a:lnTo>
                  <a:pt x="93134" y="110067"/>
                </a:lnTo>
                <a:lnTo>
                  <a:pt x="101600" y="118533"/>
                </a:lnTo>
                <a:lnTo>
                  <a:pt x="110067" y="118533"/>
                </a:lnTo>
                <a:lnTo>
                  <a:pt x="118534" y="118533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43934" y="135467"/>
                </a:lnTo>
                <a:lnTo>
                  <a:pt x="152400" y="135467"/>
                </a:lnTo>
                <a:lnTo>
                  <a:pt x="160867" y="143933"/>
                </a:lnTo>
                <a:lnTo>
                  <a:pt x="160867" y="152400"/>
                </a:lnTo>
                <a:lnTo>
                  <a:pt x="169334" y="160867"/>
                </a:lnTo>
                <a:lnTo>
                  <a:pt x="169334" y="169333"/>
                </a:lnTo>
                <a:lnTo>
                  <a:pt x="177800" y="177800"/>
                </a:lnTo>
                <a:lnTo>
                  <a:pt x="186267" y="186267"/>
                </a:lnTo>
                <a:lnTo>
                  <a:pt x="194734" y="194733"/>
                </a:lnTo>
                <a:lnTo>
                  <a:pt x="194734" y="194733"/>
                </a:lnTo>
                <a:lnTo>
                  <a:pt x="203200" y="203200"/>
                </a:lnTo>
                <a:lnTo>
                  <a:pt x="211667" y="203200"/>
                </a:lnTo>
                <a:lnTo>
                  <a:pt x="211667" y="203200"/>
                </a:lnTo>
                <a:lnTo>
                  <a:pt x="211667" y="203200"/>
                </a:lnTo>
                <a:lnTo>
                  <a:pt x="2116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5757333" y="5520267"/>
            <a:ext cx="50801" cy="169334"/>
          </a:xfrm>
          <a:custGeom>
            <a:avLst/>
            <a:gdLst/>
            <a:ahLst/>
            <a:cxnLst/>
            <a:rect l="0" t="0" r="0" b="0"/>
            <a:pathLst>
              <a:path w="50801" h="169334">
                <a:moveTo>
                  <a:pt x="42334" y="0"/>
                </a:move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50800" y="33866"/>
                </a:lnTo>
                <a:lnTo>
                  <a:pt x="50800" y="42333"/>
                </a:lnTo>
                <a:lnTo>
                  <a:pt x="50800" y="59266"/>
                </a:lnTo>
                <a:lnTo>
                  <a:pt x="50800" y="76200"/>
                </a:lnTo>
                <a:lnTo>
                  <a:pt x="42334" y="101600"/>
                </a:lnTo>
                <a:lnTo>
                  <a:pt x="42334" y="118533"/>
                </a:lnTo>
                <a:lnTo>
                  <a:pt x="42334" y="135466"/>
                </a:lnTo>
                <a:lnTo>
                  <a:pt x="33867" y="152400"/>
                </a:lnTo>
                <a:lnTo>
                  <a:pt x="25400" y="160866"/>
                </a:lnTo>
                <a:lnTo>
                  <a:pt x="16934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5825067" y="5435600"/>
            <a:ext cx="135467" cy="25401"/>
          </a:xfrm>
          <a:custGeom>
            <a:avLst/>
            <a:gdLst/>
            <a:ahLst/>
            <a:cxnLst/>
            <a:rect l="0" t="0" r="0" b="0"/>
            <a:pathLst>
              <a:path w="135467" h="25401">
                <a:moveTo>
                  <a:pt x="16933" y="16933"/>
                </a:moveTo>
                <a:lnTo>
                  <a:pt x="16933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6002867" y="5325533"/>
            <a:ext cx="186267" cy="245535"/>
          </a:xfrm>
          <a:custGeom>
            <a:avLst/>
            <a:gdLst/>
            <a:ahLst/>
            <a:cxnLst/>
            <a:rect l="0" t="0" r="0" b="0"/>
            <a:pathLst>
              <a:path w="186267" h="245535">
                <a:moveTo>
                  <a:pt x="8466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16934"/>
                </a:lnTo>
                <a:lnTo>
                  <a:pt x="93133" y="16934"/>
                </a:lnTo>
                <a:lnTo>
                  <a:pt x="101600" y="33867"/>
                </a:lnTo>
                <a:lnTo>
                  <a:pt x="101600" y="42334"/>
                </a:lnTo>
                <a:lnTo>
                  <a:pt x="110066" y="59267"/>
                </a:lnTo>
                <a:lnTo>
                  <a:pt x="110066" y="67734"/>
                </a:lnTo>
                <a:lnTo>
                  <a:pt x="101600" y="84667"/>
                </a:lnTo>
                <a:lnTo>
                  <a:pt x="101600" y="101600"/>
                </a:lnTo>
                <a:lnTo>
                  <a:pt x="93133" y="118534"/>
                </a:lnTo>
                <a:lnTo>
                  <a:pt x="76200" y="135467"/>
                </a:lnTo>
                <a:lnTo>
                  <a:pt x="67733" y="152400"/>
                </a:lnTo>
                <a:lnTo>
                  <a:pt x="59266" y="169334"/>
                </a:lnTo>
                <a:lnTo>
                  <a:pt x="42333" y="177800"/>
                </a:lnTo>
                <a:lnTo>
                  <a:pt x="33866" y="186267"/>
                </a:lnTo>
                <a:lnTo>
                  <a:pt x="25400" y="186267"/>
                </a:lnTo>
                <a:lnTo>
                  <a:pt x="16933" y="194734"/>
                </a:lnTo>
                <a:lnTo>
                  <a:pt x="8466" y="194734"/>
                </a:lnTo>
                <a:lnTo>
                  <a:pt x="8466" y="194734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8466" y="177800"/>
                </a:lnTo>
                <a:lnTo>
                  <a:pt x="16933" y="169334"/>
                </a:lnTo>
                <a:lnTo>
                  <a:pt x="25400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67733" y="160867"/>
                </a:lnTo>
                <a:lnTo>
                  <a:pt x="84666" y="160867"/>
                </a:lnTo>
                <a:lnTo>
                  <a:pt x="101600" y="169334"/>
                </a:lnTo>
                <a:lnTo>
                  <a:pt x="110066" y="186267"/>
                </a:lnTo>
                <a:lnTo>
                  <a:pt x="127000" y="194734"/>
                </a:lnTo>
                <a:lnTo>
                  <a:pt x="143933" y="211667"/>
                </a:lnTo>
                <a:lnTo>
                  <a:pt x="152400" y="220134"/>
                </a:lnTo>
                <a:lnTo>
                  <a:pt x="160866" y="237067"/>
                </a:lnTo>
                <a:lnTo>
                  <a:pt x="169333" y="245534"/>
                </a:lnTo>
                <a:lnTo>
                  <a:pt x="169333" y="245534"/>
                </a:lnTo>
                <a:lnTo>
                  <a:pt x="169333" y="245534"/>
                </a:lnTo>
                <a:lnTo>
                  <a:pt x="177800" y="245534"/>
                </a:lnTo>
                <a:lnTo>
                  <a:pt x="177800" y="237067"/>
                </a:lnTo>
                <a:lnTo>
                  <a:pt x="177800" y="228600"/>
                </a:lnTo>
                <a:lnTo>
                  <a:pt x="177800" y="211667"/>
                </a:lnTo>
                <a:lnTo>
                  <a:pt x="177800" y="211667"/>
                </a:lnTo>
                <a:lnTo>
                  <a:pt x="186266" y="194734"/>
                </a:lnTo>
                <a:lnTo>
                  <a:pt x="186266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6172200" y="5240867"/>
            <a:ext cx="152401" cy="474134"/>
          </a:xfrm>
          <a:custGeom>
            <a:avLst/>
            <a:gdLst/>
            <a:ahLst/>
            <a:cxnLst/>
            <a:rect l="0" t="0" r="0" b="0"/>
            <a:pathLst>
              <a:path w="152401" h="474134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6"/>
                </a:lnTo>
                <a:lnTo>
                  <a:pt x="42333" y="16933"/>
                </a:lnTo>
                <a:lnTo>
                  <a:pt x="59267" y="33866"/>
                </a:lnTo>
                <a:lnTo>
                  <a:pt x="76200" y="59266"/>
                </a:lnTo>
                <a:lnTo>
                  <a:pt x="93133" y="84666"/>
                </a:lnTo>
                <a:lnTo>
                  <a:pt x="110067" y="110066"/>
                </a:lnTo>
                <a:lnTo>
                  <a:pt x="118533" y="143933"/>
                </a:lnTo>
                <a:lnTo>
                  <a:pt x="127000" y="186266"/>
                </a:lnTo>
                <a:lnTo>
                  <a:pt x="143933" y="220133"/>
                </a:lnTo>
                <a:lnTo>
                  <a:pt x="152400" y="262466"/>
                </a:lnTo>
                <a:lnTo>
                  <a:pt x="152400" y="304800"/>
                </a:lnTo>
                <a:lnTo>
                  <a:pt x="152400" y="338666"/>
                </a:lnTo>
                <a:lnTo>
                  <a:pt x="152400" y="372533"/>
                </a:lnTo>
                <a:lnTo>
                  <a:pt x="143933" y="406400"/>
                </a:lnTo>
                <a:lnTo>
                  <a:pt x="127000" y="423333"/>
                </a:lnTo>
                <a:lnTo>
                  <a:pt x="110067" y="448733"/>
                </a:lnTo>
                <a:lnTo>
                  <a:pt x="93133" y="457200"/>
                </a:lnTo>
                <a:lnTo>
                  <a:pt x="76200" y="465666"/>
                </a:lnTo>
                <a:lnTo>
                  <a:pt x="76200" y="465666"/>
                </a:lnTo>
                <a:lnTo>
                  <a:pt x="59267" y="474133"/>
                </a:lnTo>
                <a:lnTo>
                  <a:pt x="59267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4089400" y="5698067"/>
            <a:ext cx="93134" cy="296334"/>
          </a:xfrm>
          <a:custGeom>
            <a:avLst/>
            <a:gdLst/>
            <a:ahLst/>
            <a:cxnLst/>
            <a:rect l="0" t="0" r="0" b="0"/>
            <a:pathLst>
              <a:path w="93134" h="296334">
                <a:moveTo>
                  <a:pt x="93133" y="0"/>
                </a:moveTo>
                <a:lnTo>
                  <a:pt x="93133" y="0"/>
                </a:lnTo>
                <a:lnTo>
                  <a:pt x="93133" y="8466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25400"/>
                </a:lnTo>
                <a:lnTo>
                  <a:pt x="76200" y="33866"/>
                </a:lnTo>
                <a:lnTo>
                  <a:pt x="76200" y="42333"/>
                </a:lnTo>
                <a:lnTo>
                  <a:pt x="67733" y="42333"/>
                </a:lnTo>
                <a:lnTo>
                  <a:pt x="67733" y="50800"/>
                </a:lnTo>
                <a:lnTo>
                  <a:pt x="59267" y="59266"/>
                </a:lnTo>
                <a:lnTo>
                  <a:pt x="50800" y="67733"/>
                </a:lnTo>
                <a:lnTo>
                  <a:pt x="42333" y="84666"/>
                </a:lnTo>
                <a:lnTo>
                  <a:pt x="33867" y="93133"/>
                </a:lnTo>
                <a:lnTo>
                  <a:pt x="25400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7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8467" y="262466"/>
                </a:lnTo>
                <a:lnTo>
                  <a:pt x="16933" y="279400"/>
                </a:lnTo>
                <a:lnTo>
                  <a:pt x="16933" y="287866"/>
                </a:lnTo>
                <a:lnTo>
                  <a:pt x="25400" y="287866"/>
                </a:lnTo>
                <a:lnTo>
                  <a:pt x="33867" y="296333"/>
                </a:lnTo>
                <a:lnTo>
                  <a:pt x="33867" y="296333"/>
                </a:lnTo>
                <a:lnTo>
                  <a:pt x="42333" y="296333"/>
                </a:lnTo>
                <a:lnTo>
                  <a:pt x="42333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4191000" y="5850467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8466"/>
                </a:lnTo>
                <a:lnTo>
                  <a:pt x="1016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4411133" y="5757333"/>
            <a:ext cx="169335" cy="237068"/>
          </a:xfrm>
          <a:custGeom>
            <a:avLst/>
            <a:gdLst/>
            <a:ahLst/>
            <a:cxnLst/>
            <a:rect l="0" t="0" r="0" b="0"/>
            <a:pathLst>
              <a:path w="169335" h="2370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16934" y="93134"/>
                </a:lnTo>
                <a:lnTo>
                  <a:pt x="16934" y="93134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4" y="93134"/>
                </a:lnTo>
                <a:lnTo>
                  <a:pt x="59267" y="93134"/>
                </a:lnTo>
                <a:lnTo>
                  <a:pt x="67734" y="93134"/>
                </a:lnTo>
                <a:lnTo>
                  <a:pt x="84667" y="101600"/>
                </a:lnTo>
                <a:lnTo>
                  <a:pt x="93134" y="101600"/>
                </a:lnTo>
                <a:lnTo>
                  <a:pt x="110067" y="110067"/>
                </a:lnTo>
                <a:lnTo>
                  <a:pt x="127000" y="118534"/>
                </a:lnTo>
                <a:lnTo>
                  <a:pt x="135467" y="127000"/>
                </a:lnTo>
                <a:lnTo>
                  <a:pt x="143934" y="135467"/>
                </a:lnTo>
                <a:lnTo>
                  <a:pt x="152400" y="152400"/>
                </a:lnTo>
                <a:lnTo>
                  <a:pt x="160867" y="160867"/>
                </a:lnTo>
                <a:lnTo>
                  <a:pt x="169334" y="169334"/>
                </a:lnTo>
                <a:lnTo>
                  <a:pt x="169334" y="177800"/>
                </a:lnTo>
                <a:lnTo>
                  <a:pt x="169334" y="186267"/>
                </a:lnTo>
                <a:lnTo>
                  <a:pt x="160867" y="194734"/>
                </a:lnTo>
                <a:lnTo>
                  <a:pt x="152400" y="203200"/>
                </a:lnTo>
                <a:lnTo>
                  <a:pt x="143934" y="211667"/>
                </a:lnTo>
                <a:lnTo>
                  <a:pt x="135467" y="220134"/>
                </a:lnTo>
                <a:lnTo>
                  <a:pt x="127000" y="220134"/>
                </a:lnTo>
                <a:lnTo>
                  <a:pt x="110067" y="228600"/>
                </a:lnTo>
                <a:lnTo>
                  <a:pt x="93134" y="228600"/>
                </a:lnTo>
                <a:lnTo>
                  <a:pt x="84667" y="237067"/>
                </a:lnTo>
                <a:lnTo>
                  <a:pt x="67734" y="237067"/>
                </a:lnTo>
                <a:lnTo>
                  <a:pt x="59267" y="228600"/>
                </a:lnTo>
                <a:lnTo>
                  <a:pt x="42334" y="220134"/>
                </a:lnTo>
                <a:lnTo>
                  <a:pt x="42334" y="220134"/>
                </a:lnTo>
                <a:lnTo>
                  <a:pt x="33867" y="211667"/>
                </a:lnTo>
                <a:lnTo>
                  <a:pt x="338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4428067" y="5715000"/>
            <a:ext cx="67734" cy="8468"/>
          </a:xfrm>
          <a:custGeom>
            <a:avLst/>
            <a:gdLst/>
            <a:ahLst/>
            <a:cxnLst/>
            <a:rect l="0" t="0" r="0" b="0"/>
            <a:pathLst>
              <a:path w="677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677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4648200" y="59690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4707467" y="5782733"/>
            <a:ext cx="118534" cy="220135"/>
          </a:xfrm>
          <a:custGeom>
            <a:avLst/>
            <a:gdLst/>
            <a:ahLst/>
            <a:cxnLst/>
            <a:rect l="0" t="0" r="0" b="0"/>
            <a:pathLst>
              <a:path w="118534" h="2201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6" y="16934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33867"/>
                </a:lnTo>
                <a:lnTo>
                  <a:pt x="101600" y="42334"/>
                </a:lnTo>
                <a:lnTo>
                  <a:pt x="93133" y="50800"/>
                </a:lnTo>
                <a:lnTo>
                  <a:pt x="84666" y="59267"/>
                </a:lnTo>
                <a:lnTo>
                  <a:pt x="76200" y="67734"/>
                </a:lnTo>
                <a:lnTo>
                  <a:pt x="67733" y="76200"/>
                </a:lnTo>
                <a:lnTo>
                  <a:pt x="59266" y="84667"/>
                </a:lnTo>
                <a:lnTo>
                  <a:pt x="50800" y="93134"/>
                </a:lnTo>
                <a:lnTo>
                  <a:pt x="50800" y="101600"/>
                </a:lnTo>
                <a:lnTo>
                  <a:pt x="42333" y="118534"/>
                </a:lnTo>
                <a:lnTo>
                  <a:pt x="42333" y="127000"/>
                </a:lnTo>
                <a:lnTo>
                  <a:pt x="33866" y="135467"/>
                </a:lnTo>
                <a:lnTo>
                  <a:pt x="33866" y="143934"/>
                </a:lnTo>
                <a:lnTo>
                  <a:pt x="33866" y="152400"/>
                </a:lnTo>
                <a:lnTo>
                  <a:pt x="42333" y="160867"/>
                </a:lnTo>
                <a:lnTo>
                  <a:pt x="42333" y="169334"/>
                </a:lnTo>
                <a:lnTo>
                  <a:pt x="50800" y="177800"/>
                </a:lnTo>
                <a:lnTo>
                  <a:pt x="50800" y="186267"/>
                </a:lnTo>
                <a:lnTo>
                  <a:pt x="59266" y="194734"/>
                </a:lnTo>
                <a:lnTo>
                  <a:pt x="67733" y="194734"/>
                </a:lnTo>
                <a:lnTo>
                  <a:pt x="76200" y="203200"/>
                </a:lnTo>
                <a:lnTo>
                  <a:pt x="84666" y="203200"/>
                </a:lnTo>
                <a:lnTo>
                  <a:pt x="93133" y="203200"/>
                </a:lnTo>
                <a:lnTo>
                  <a:pt x="93133" y="211667"/>
                </a:lnTo>
                <a:lnTo>
                  <a:pt x="101600" y="211667"/>
                </a:lnTo>
                <a:lnTo>
                  <a:pt x="110066" y="211667"/>
                </a:lnTo>
                <a:lnTo>
                  <a:pt x="110066" y="211667"/>
                </a:lnTo>
                <a:lnTo>
                  <a:pt x="110066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11667"/>
                </a:lnTo>
                <a:lnTo>
                  <a:pt x="118533" y="211667"/>
                </a:lnTo>
                <a:lnTo>
                  <a:pt x="118533" y="211667"/>
                </a:lnTo>
                <a:lnTo>
                  <a:pt x="118533" y="203200"/>
                </a:lnTo>
                <a:lnTo>
                  <a:pt x="118533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4936067" y="5977467"/>
            <a:ext cx="33867" cy="143934"/>
          </a:xfrm>
          <a:custGeom>
            <a:avLst/>
            <a:gdLst/>
            <a:ahLst/>
            <a:cxnLst/>
            <a:rect l="0" t="0" r="0" b="0"/>
            <a:pathLst>
              <a:path w="33867" h="143934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6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50800"/>
                </a:lnTo>
                <a:lnTo>
                  <a:pt x="33866" y="59266"/>
                </a:lnTo>
                <a:lnTo>
                  <a:pt x="33866" y="76200"/>
                </a:lnTo>
                <a:lnTo>
                  <a:pt x="33866" y="84666"/>
                </a:lnTo>
                <a:lnTo>
                  <a:pt x="33866" y="101600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35466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35466"/>
                </a:lnTo>
                <a:lnTo>
                  <a:pt x="25400" y="135466"/>
                </a:lnTo>
                <a:lnTo>
                  <a:pt x="25400" y="127000"/>
                </a:lnTo>
                <a:lnTo>
                  <a:pt x="2540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5003800" y="5858933"/>
            <a:ext cx="93134" cy="25401"/>
          </a:xfrm>
          <a:custGeom>
            <a:avLst/>
            <a:gdLst/>
            <a:ahLst/>
            <a:cxnLst/>
            <a:rect l="0" t="0" r="0" b="0"/>
            <a:pathLst>
              <a:path w="93134" h="25401">
                <a:moveTo>
                  <a:pt x="0" y="16934"/>
                </a:moveTo>
                <a:lnTo>
                  <a:pt x="0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5139267" y="5791200"/>
            <a:ext cx="143934" cy="245534"/>
          </a:xfrm>
          <a:custGeom>
            <a:avLst/>
            <a:gdLst/>
            <a:ahLst/>
            <a:cxnLst/>
            <a:rect l="0" t="0" r="0" b="0"/>
            <a:pathLst>
              <a:path w="143934" h="2455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59266" y="25400"/>
                </a:lnTo>
                <a:lnTo>
                  <a:pt x="67733" y="33867"/>
                </a:lnTo>
                <a:lnTo>
                  <a:pt x="76200" y="33867"/>
                </a:lnTo>
                <a:lnTo>
                  <a:pt x="84666" y="42333"/>
                </a:lnTo>
                <a:lnTo>
                  <a:pt x="84666" y="59267"/>
                </a:lnTo>
                <a:lnTo>
                  <a:pt x="93133" y="67733"/>
                </a:lnTo>
                <a:lnTo>
                  <a:pt x="84666" y="76200"/>
                </a:lnTo>
                <a:lnTo>
                  <a:pt x="84666" y="93133"/>
                </a:lnTo>
                <a:lnTo>
                  <a:pt x="76200" y="101600"/>
                </a:lnTo>
                <a:lnTo>
                  <a:pt x="67733" y="110067"/>
                </a:lnTo>
                <a:lnTo>
                  <a:pt x="59266" y="118533"/>
                </a:lnTo>
                <a:lnTo>
                  <a:pt x="50800" y="135467"/>
                </a:lnTo>
                <a:lnTo>
                  <a:pt x="42333" y="143933"/>
                </a:lnTo>
                <a:lnTo>
                  <a:pt x="33866" y="152400"/>
                </a:lnTo>
                <a:lnTo>
                  <a:pt x="33866" y="169333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94733"/>
                </a:lnTo>
                <a:lnTo>
                  <a:pt x="33866" y="203200"/>
                </a:lnTo>
                <a:lnTo>
                  <a:pt x="33866" y="211667"/>
                </a:lnTo>
                <a:lnTo>
                  <a:pt x="42333" y="211667"/>
                </a:lnTo>
                <a:lnTo>
                  <a:pt x="50800" y="220133"/>
                </a:lnTo>
                <a:lnTo>
                  <a:pt x="59266" y="228600"/>
                </a:lnTo>
                <a:lnTo>
                  <a:pt x="67733" y="237067"/>
                </a:lnTo>
                <a:lnTo>
                  <a:pt x="84666" y="237067"/>
                </a:lnTo>
                <a:lnTo>
                  <a:pt x="93133" y="245533"/>
                </a:lnTo>
                <a:lnTo>
                  <a:pt x="110066" y="245533"/>
                </a:lnTo>
                <a:lnTo>
                  <a:pt x="118533" y="237067"/>
                </a:lnTo>
                <a:lnTo>
                  <a:pt x="127000" y="228600"/>
                </a:lnTo>
                <a:lnTo>
                  <a:pt x="135466" y="220133"/>
                </a:lnTo>
                <a:lnTo>
                  <a:pt x="135466" y="220133"/>
                </a:lnTo>
                <a:lnTo>
                  <a:pt x="143933" y="211667"/>
                </a:lnTo>
                <a:lnTo>
                  <a:pt x="143933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5283200" y="5706533"/>
            <a:ext cx="152401" cy="440268"/>
          </a:xfrm>
          <a:custGeom>
            <a:avLst/>
            <a:gdLst/>
            <a:ahLst/>
            <a:cxnLst/>
            <a:rect l="0" t="0" r="0" b="0"/>
            <a:pathLst>
              <a:path w="152401" h="4402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16933" y="33867"/>
                </a:lnTo>
                <a:lnTo>
                  <a:pt x="25400" y="42334"/>
                </a:lnTo>
                <a:lnTo>
                  <a:pt x="33867" y="59267"/>
                </a:lnTo>
                <a:lnTo>
                  <a:pt x="50800" y="76200"/>
                </a:lnTo>
                <a:lnTo>
                  <a:pt x="59267" y="93134"/>
                </a:lnTo>
                <a:lnTo>
                  <a:pt x="76200" y="118534"/>
                </a:lnTo>
                <a:lnTo>
                  <a:pt x="93133" y="143934"/>
                </a:lnTo>
                <a:lnTo>
                  <a:pt x="110067" y="169334"/>
                </a:lnTo>
                <a:lnTo>
                  <a:pt x="118533" y="194734"/>
                </a:lnTo>
                <a:lnTo>
                  <a:pt x="127000" y="220134"/>
                </a:lnTo>
                <a:lnTo>
                  <a:pt x="143933" y="254000"/>
                </a:lnTo>
                <a:lnTo>
                  <a:pt x="143933" y="279400"/>
                </a:lnTo>
                <a:lnTo>
                  <a:pt x="152400" y="304800"/>
                </a:lnTo>
                <a:lnTo>
                  <a:pt x="152400" y="330200"/>
                </a:lnTo>
                <a:lnTo>
                  <a:pt x="143933" y="355600"/>
                </a:lnTo>
                <a:lnTo>
                  <a:pt x="143933" y="372534"/>
                </a:lnTo>
                <a:lnTo>
                  <a:pt x="127000" y="389467"/>
                </a:lnTo>
                <a:lnTo>
                  <a:pt x="118533" y="406400"/>
                </a:lnTo>
                <a:lnTo>
                  <a:pt x="101600" y="423334"/>
                </a:lnTo>
                <a:lnTo>
                  <a:pt x="84667" y="431800"/>
                </a:lnTo>
                <a:lnTo>
                  <a:pt x="67733" y="440267"/>
                </a:lnTo>
                <a:lnTo>
                  <a:pt x="67733" y="440267"/>
                </a:lnTo>
                <a:lnTo>
                  <a:pt x="50800" y="440267"/>
                </a:lnTo>
                <a:lnTo>
                  <a:pt x="50800" y="440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5689600" y="5731933"/>
            <a:ext cx="93134" cy="389468"/>
          </a:xfrm>
          <a:custGeom>
            <a:avLst/>
            <a:gdLst/>
            <a:ahLst/>
            <a:cxnLst/>
            <a:rect l="0" t="0" r="0" b="0"/>
            <a:pathLst>
              <a:path w="93134" h="389468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42334"/>
                </a:lnTo>
                <a:lnTo>
                  <a:pt x="25400" y="50800"/>
                </a:lnTo>
                <a:lnTo>
                  <a:pt x="16933" y="59267"/>
                </a:lnTo>
                <a:lnTo>
                  <a:pt x="16933" y="67734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8467" y="254000"/>
                </a:lnTo>
                <a:lnTo>
                  <a:pt x="8467" y="270934"/>
                </a:lnTo>
                <a:lnTo>
                  <a:pt x="8467" y="287867"/>
                </a:lnTo>
                <a:lnTo>
                  <a:pt x="8467" y="304800"/>
                </a:lnTo>
                <a:lnTo>
                  <a:pt x="16933" y="321734"/>
                </a:lnTo>
                <a:lnTo>
                  <a:pt x="25400" y="338667"/>
                </a:lnTo>
                <a:lnTo>
                  <a:pt x="33867" y="347134"/>
                </a:lnTo>
                <a:lnTo>
                  <a:pt x="33867" y="364067"/>
                </a:lnTo>
                <a:lnTo>
                  <a:pt x="42333" y="372534"/>
                </a:lnTo>
                <a:lnTo>
                  <a:pt x="59267" y="381000"/>
                </a:lnTo>
                <a:lnTo>
                  <a:pt x="67733" y="389467"/>
                </a:lnTo>
                <a:lnTo>
                  <a:pt x="76200" y="389467"/>
                </a:lnTo>
                <a:lnTo>
                  <a:pt x="84667" y="389467"/>
                </a:lnTo>
                <a:lnTo>
                  <a:pt x="93133" y="389467"/>
                </a:lnTo>
                <a:lnTo>
                  <a:pt x="93133" y="389467"/>
                </a:lnTo>
                <a:lnTo>
                  <a:pt x="93133" y="381000"/>
                </a:lnTo>
                <a:lnTo>
                  <a:pt x="93133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5757333" y="5867400"/>
            <a:ext cx="110068" cy="42334"/>
          </a:xfrm>
          <a:custGeom>
            <a:avLst/>
            <a:gdLst/>
            <a:ahLst/>
            <a:cxnLst/>
            <a:rect l="0" t="0" r="0" b="0"/>
            <a:pathLst>
              <a:path w="110068" h="42334">
                <a:moveTo>
                  <a:pt x="8467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4" y="33867"/>
                </a:lnTo>
                <a:lnTo>
                  <a:pt x="50800" y="42333"/>
                </a:lnTo>
                <a:lnTo>
                  <a:pt x="67734" y="42333"/>
                </a:lnTo>
                <a:lnTo>
                  <a:pt x="84667" y="42333"/>
                </a:lnTo>
                <a:lnTo>
                  <a:pt x="93134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10067" y="42333"/>
                </a:lnTo>
                <a:lnTo>
                  <a:pt x="110067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5926667" y="5833533"/>
            <a:ext cx="110067" cy="220135"/>
          </a:xfrm>
          <a:custGeom>
            <a:avLst/>
            <a:gdLst/>
            <a:ahLst/>
            <a:cxnLst/>
            <a:rect l="0" t="0" r="0" b="0"/>
            <a:pathLst>
              <a:path w="110067" h="220135">
                <a:moveTo>
                  <a:pt x="101600" y="0"/>
                </a:move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16934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8466" y="169334"/>
                </a:lnTo>
                <a:lnTo>
                  <a:pt x="8466" y="177800"/>
                </a:lnTo>
                <a:lnTo>
                  <a:pt x="16933" y="194734"/>
                </a:lnTo>
                <a:lnTo>
                  <a:pt x="25400" y="203200"/>
                </a:lnTo>
                <a:lnTo>
                  <a:pt x="25400" y="211667"/>
                </a:lnTo>
                <a:lnTo>
                  <a:pt x="33866" y="220134"/>
                </a:lnTo>
                <a:lnTo>
                  <a:pt x="50800" y="220134"/>
                </a:lnTo>
                <a:lnTo>
                  <a:pt x="59266" y="220134"/>
                </a:lnTo>
                <a:lnTo>
                  <a:pt x="67733" y="220134"/>
                </a:lnTo>
                <a:lnTo>
                  <a:pt x="76200" y="220134"/>
                </a:lnTo>
                <a:lnTo>
                  <a:pt x="84666" y="220134"/>
                </a:lnTo>
                <a:lnTo>
                  <a:pt x="93133" y="211667"/>
                </a:lnTo>
                <a:lnTo>
                  <a:pt x="93133" y="203200"/>
                </a:lnTo>
                <a:lnTo>
                  <a:pt x="101600" y="194734"/>
                </a:lnTo>
                <a:lnTo>
                  <a:pt x="101600" y="177800"/>
                </a:lnTo>
                <a:lnTo>
                  <a:pt x="110066" y="169334"/>
                </a:lnTo>
                <a:lnTo>
                  <a:pt x="110066" y="152400"/>
                </a:lnTo>
                <a:lnTo>
                  <a:pt x="110066" y="135467"/>
                </a:lnTo>
                <a:lnTo>
                  <a:pt x="110066" y="118534"/>
                </a:lnTo>
                <a:lnTo>
                  <a:pt x="101600" y="101600"/>
                </a:lnTo>
                <a:lnTo>
                  <a:pt x="101600" y="93134"/>
                </a:lnTo>
                <a:lnTo>
                  <a:pt x="93133" y="76200"/>
                </a:lnTo>
                <a:lnTo>
                  <a:pt x="93133" y="59267"/>
                </a:lnTo>
                <a:lnTo>
                  <a:pt x="84666" y="50800"/>
                </a:lnTo>
                <a:lnTo>
                  <a:pt x="84666" y="42334"/>
                </a:lnTo>
                <a:lnTo>
                  <a:pt x="76200" y="25400"/>
                </a:lnTo>
                <a:lnTo>
                  <a:pt x="76200" y="16934"/>
                </a:lnTo>
                <a:lnTo>
                  <a:pt x="67733" y="16934"/>
                </a:lnTo>
                <a:lnTo>
                  <a:pt x="67733" y="8467"/>
                </a:lnTo>
                <a:lnTo>
                  <a:pt x="67733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6121400" y="60028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6155267" y="5808133"/>
            <a:ext cx="118534" cy="228601"/>
          </a:xfrm>
          <a:custGeom>
            <a:avLst/>
            <a:gdLst/>
            <a:ahLst/>
            <a:cxnLst/>
            <a:rect l="0" t="0" r="0" b="0"/>
            <a:pathLst>
              <a:path w="118534" h="228601">
                <a:moveTo>
                  <a:pt x="84666" y="42334"/>
                </a:moveTo>
                <a:lnTo>
                  <a:pt x="84666" y="42334"/>
                </a:lnTo>
                <a:lnTo>
                  <a:pt x="84666" y="33867"/>
                </a:lnTo>
                <a:lnTo>
                  <a:pt x="76200" y="25400"/>
                </a:lnTo>
                <a:lnTo>
                  <a:pt x="67733" y="25400"/>
                </a:lnTo>
                <a:lnTo>
                  <a:pt x="59266" y="16934"/>
                </a:lnTo>
                <a:lnTo>
                  <a:pt x="50800" y="8467"/>
                </a:lnTo>
                <a:lnTo>
                  <a:pt x="33866" y="8467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25400" y="67734"/>
                </a:lnTo>
                <a:lnTo>
                  <a:pt x="33866" y="76200"/>
                </a:lnTo>
                <a:lnTo>
                  <a:pt x="42333" y="93134"/>
                </a:lnTo>
                <a:lnTo>
                  <a:pt x="50800" y="101600"/>
                </a:lnTo>
                <a:lnTo>
                  <a:pt x="59266" y="118534"/>
                </a:lnTo>
                <a:lnTo>
                  <a:pt x="76200" y="135467"/>
                </a:lnTo>
                <a:lnTo>
                  <a:pt x="84666" y="143934"/>
                </a:lnTo>
                <a:lnTo>
                  <a:pt x="93133" y="160867"/>
                </a:lnTo>
                <a:lnTo>
                  <a:pt x="93133" y="169334"/>
                </a:lnTo>
                <a:lnTo>
                  <a:pt x="110066" y="186267"/>
                </a:lnTo>
                <a:lnTo>
                  <a:pt x="110066" y="194734"/>
                </a:lnTo>
                <a:lnTo>
                  <a:pt x="118533" y="203200"/>
                </a:lnTo>
                <a:lnTo>
                  <a:pt x="118533" y="211667"/>
                </a:lnTo>
                <a:lnTo>
                  <a:pt x="118533" y="220134"/>
                </a:lnTo>
                <a:lnTo>
                  <a:pt x="110066" y="228600"/>
                </a:lnTo>
                <a:lnTo>
                  <a:pt x="110066" y="228600"/>
                </a:lnTo>
                <a:lnTo>
                  <a:pt x="101600" y="228600"/>
                </a:lnTo>
                <a:lnTo>
                  <a:pt x="93133" y="228600"/>
                </a:lnTo>
                <a:lnTo>
                  <a:pt x="93133" y="228600"/>
                </a:lnTo>
                <a:lnTo>
                  <a:pt x="84666" y="228600"/>
                </a:lnTo>
                <a:lnTo>
                  <a:pt x="76200" y="220134"/>
                </a:lnTo>
                <a:lnTo>
                  <a:pt x="76200" y="211667"/>
                </a:lnTo>
                <a:lnTo>
                  <a:pt x="67733" y="203200"/>
                </a:lnTo>
                <a:lnTo>
                  <a:pt x="59266" y="194734"/>
                </a:lnTo>
                <a:lnTo>
                  <a:pt x="59266" y="186267"/>
                </a:lnTo>
                <a:lnTo>
                  <a:pt x="59266" y="177800"/>
                </a:lnTo>
                <a:lnTo>
                  <a:pt x="59266" y="169334"/>
                </a:lnTo>
                <a:lnTo>
                  <a:pt x="59266" y="152400"/>
                </a:lnTo>
                <a:lnTo>
                  <a:pt x="59266" y="143934"/>
                </a:lnTo>
                <a:lnTo>
                  <a:pt x="59266" y="127000"/>
                </a:lnTo>
                <a:lnTo>
                  <a:pt x="67733" y="118534"/>
                </a:lnTo>
                <a:lnTo>
                  <a:pt x="76200" y="110067"/>
                </a:lnTo>
                <a:lnTo>
                  <a:pt x="84666" y="93134"/>
                </a:lnTo>
                <a:lnTo>
                  <a:pt x="84666" y="84667"/>
                </a:lnTo>
                <a:lnTo>
                  <a:pt x="93133" y="76200"/>
                </a:lnTo>
                <a:lnTo>
                  <a:pt x="101600" y="76200"/>
                </a:lnTo>
                <a:lnTo>
                  <a:pt x="110066" y="67734"/>
                </a:lnTo>
                <a:lnTo>
                  <a:pt x="110066" y="59267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6350000" y="6070600"/>
            <a:ext cx="25401" cy="101601"/>
          </a:xfrm>
          <a:custGeom>
            <a:avLst/>
            <a:gdLst/>
            <a:ahLst/>
            <a:cxnLst/>
            <a:rect l="0" t="0" r="0" b="0"/>
            <a:pathLst>
              <a:path w="25401" h="101601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6409267" y="5892800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6502400" y="5808133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59267" y="42334"/>
                </a:lnTo>
                <a:lnTo>
                  <a:pt x="59267" y="42334"/>
                </a:lnTo>
                <a:lnTo>
                  <a:pt x="59267" y="59267"/>
                </a:lnTo>
                <a:lnTo>
                  <a:pt x="67733" y="67734"/>
                </a:lnTo>
                <a:lnTo>
                  <a:pt x="67733" y="76200"/>
                </a:lnTo>
                <a:lnTo>
                  <a:pt x="67733" y="93134"/>
                </a:lnTo>
                <a:lnTo>
                  <a:pt x="67733" y="101600"/>
                </a:lnTo>
                <a:lnTo>
                  <a:pt x="67733" y="110067"/>
                </a:lnTo>
                <a:lnTo>
                  <a:pt x="59267" y="118534"/>
                </a:lnTo>
                <a:lnTo>
                  <a:pt x="59267" y="135467"/>
                </a:lnTo>
                <a:lnTo>
                  <a:pt x="59267" y="143934"/>
                </a:lnTo>
                <a:lnTo>
                  <a:pt x="50800" y="152400"/>
                </a:lnTo>
                <a:lnTo>
                  <a:pt x="50800" y="160867"/>
                </a:lnTo>
                <a:lnTo>
                  <a:pt x="42333" y="169334"/>
                </a:lnTo>
                <a:lnTo>
                  <a:pt x="42333" y="177800"/>
                </a:lnTo>
                <a:lnTo>
                  <a:pt x="33867" y="186267"/>
                </a:lnTo>
                <a:lnTo>
                  <a:pt x="33867" y="194734"/>
                </a:lnTo>
                <a:lnTo>
                  <a:pt x="33867" y="194734"/>
                </a:lnTo>
                <a:lnTo>
                  <a:pt x="33867" y="203200"/>
                </a:lnTo>
                <a:lnTo>
                  <a:pt x="33867" y="203200"/>
                </a:lnTo>
                <a:lnTo>
                  <a:pt x="42333" y="211667"/>
                </a:lnTo>
                <a:lnTo>
                  <a:pt x="50800" y="211667"/>
                </a:lnTo>
                <a:lnTo>
                  <a:pt x="59267" y="220134"/>
                </a:lnTo>
                <a:lnTo>
                  <a:pt x="67733" y="220134"/>
                </a:lnTo>
                <a:lnTo>
                  <a:pt x="84666" y="228600"/>
                </a:lnTo>
                <a:lnTo>
                  <a:pt x="93134" y="228600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27000" y="228600"/>
                </a:lnTo>
                <a:lnTo>
                  <a:pt x="143933" y="228600"/>
                </a:lnTo>
                <a:lnTo>
                  <a:pt x="152400" y="220134"/>
                </a:lnTo>
                <a:lnTo>
                  <a:pt x="152400" y="220134"/>
                </a:lnTo>
                <a:lnTo>
                  <a:pt x="152400" y="211667"/>
                </a:lnTo>
                <a:lnTo>
                  <a:pt x="15240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6570133" y="5740400"/>
            <a:ext cx="169334" cy="414868"/>
          </a:xfrm>
          <a:custGeom>
            <a:avLst/>
            <a:gdLst/>
            <a:ahLst/>
            <a:cxnLst/>
            <a:rect l="0" t="0" r="0" b="0"/>
            <a:pathLst>
              <a:path w="169334" h="4148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1" y="16933"/>
                </a:lnTo>
                <a:lnTo>
                  <a:pt x="33867" y="25400"/>
                </a:lnTo>
                <a:lnTo>
                  <a:pt x="50800" y="33867"/>
                </a:lnTo>
                <a:lnTo>
                  <a:pt x="67734" y="50800"/>
                </a:lnTo>
                <a:lnTo>
                  <a:pt x="84667" y="67733"/>
                </a:lnTo>
                <a:lnTo>
                  <a:pt x="101601" y="93133"/>
                </a:lnTo>
                <a:lnTo>
                  <a:pt x="110067" y="118533"/>
                </a:lnTo>
                <a:lnTo>
                  <a:pt x="127000" y="143933"/>
                </a:lnTo>
                <a:lnTo>
                  <a:pt x="143934" y="169333"/>
                </a:lnTo>
                <a:lnTo>
                  <a:pt x="160867" y="203200"/>
                </a:lnTo>
                <a:lnTo>
                  <a:pt x="160867" y="228600"/>
                </a:lnTo>
                <a:lnTo>
                  <a:pt x="169333" y="262467"/>
                </a:lnTo>
                <a:lnTo>
                  <a:pt x="169333" y="287867"/>
                </a:lnTo>
                <a:lnTo>
                  <a:pt x="160867" y="313267"/>
                </a:lnTo>
                <a:lnTo>
                  <a:pt x="160867" y="338667"/>
                </a:lnTo>
                <a:lnTo>
                  <a:pt x="143934" y="364067"/>
                </a:lnTo>
                <a:lnTo>
                  <a:pt x="135467" y="389467"/>
                </a:lnTo>
                <a:lnTo>
                  <a:pt x="110067" y="406400"/>
                </a:lnTo>
                <a:lnTo>
                  <a:pt x="110067" y="406400"/>
                </a:lnTo>
                <a:lnTo>
                  <a:pt x="93133" y="414867"/>
                </a:lnTo>
                <a:lnTo>
                  <a:pt x="93133" y="414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4030133" y="6239933"/>
            <a:ext cx="160868" cy="338668"/>
          </a:xfrm>
          <a:custGeom>
            <a:avLst/>
            <a:gdLst/>
            <a:ahLst/>
            <a:cxnLst/>
            <a:rect l="0" t="0" r="0" b="0"/>
            <a:pathLst>
              <a:path w="160868" h="338668">
                <a:moveTo>
                  <a:pt x="0" y="42334"/>
                </a:move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16934" y="76200"/>
                </a:lnTo>
                <a:lnTo>
                  <a:pt x="25400" y="84667"/>
                </a:lnTo>
                <a:lnTo>
                  <a:pt x="33867" y="101600"/>
                </a:lnTo>
                <a:lnTo>
                  <a:pt x="33867" y="110067"/>
                </a:lnTo>
                <a:lnTo>
                  <a:pt x="42334" y="127000"/>
                </a:lnTo>
                <a:lnTo>
                  <a:pt x="42334" y="143934"/>
                </a:lnTo>
                <a:lnTo>
                  <a:pt x="50800" y="169334"/>
                </a:lnTo>
                <a:lnTo>
                  <a:pt x="59267" y="194734"/>
                </a:lnTo>
                <a:lnTo>
                  <a:pt x="59267" y="211667"/>
                </a:lnTo>
                <a:lnTo>
                  <a:pt x="67734" y="237067"/>
                </a:lnTo>
                <a:lnTo>
                  <a:pt x="76200" y="254000"/>
                </a:lnTo>
                <a:lnTo>
                  <a:pt x="76200" y="279401"/>
                </a:lnTo>
                <a:lnTo>
                  <a:pt x="84667" y="287867"/>
                </a:lnTo>
                <a:lnTo>
                  <a:pt x="93134" y="304800"/>
                </a:lnTo>
                <a:lnTo>
                  <a:pt x="101600" y="321734"/>
                </a:lnTo>
                <a:lnTo>
                  <a:pt x="110067" y="330200"/>
                </a:lnTo>
                <a:lnTo>
                  <a:pt x="118534" y="330200"/>
                </a:lnTo>
                <a:lnTo>
                  <a:pt x="127000" y="338667"/>
                </a:lnTo>
                <a:lnTo>
                  <a:pt x="127000" y="338667"/>
                </a:lnTo>
                <a:lnTo>
                  <a:pt x="135467" y="338667"/>
                </a:lnTo>
                <a:lnTo>
                  <a:pt x="135467" y="338667"/>
                </a:lnTo>
                <a:lnTo>
                  <a:pt x="143934" y="330200"/>
                </a:lnTo>
                <a:lnTo>
                  <a:pt x="143934" y="313267"/>
                </a:lnTo>
                <a:lnTo>
                  <a:pt x="143934" y="304800"/>
                </a:lnTo>
                <a:lnTo>
                  <a:pt x="152400" y="279401"/>
                </a:lnTo>
                <a:lnTo>
                  <a:pt x="152400" y="262467"/>
                </a:lnTo>
                <a:lnTo>
                  <a:pt x="160867" y="237067"/>
                </a:lnTo>
                <a:lnTo>
                  <a:pt x="160867" y="211667"/>
                </a:lnTo>
                <a:lnTo>
                  <a:pt x="160867" y="186267"/>
                </a:lnTo>
                <a:lnTo>
                  <a:pt x="160867" y="160867"/>
                </a:lnTo>
                <a:lnTo>
                  <a:pt x="160867" y="135467"/>
                </a:lnTo>
                <a:lnTo>
                  <a:pt x="152400" y="110067"/>
                </a:lnTo>
                <a:lnTo>
                  <a:pt x="152400" y="84667"/>
                </a:lnTo>
                <a:lnTo>
                  <a:pt x="143934" y="59267"/>
                </a:lnTo>
                <a:lnTo>
                  <a:pt x="143934" y="42334"/>
                </a:lnTo>
                <a:lnTo>
                  <a:pt x="135467" y="25400"/>
                </a:lnTo>
                <a:lnTo>
                  <a:pt x="135467" y="16934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4258733" y="6383867"/>
            <a:ext cx="93135" cy="177801"/>
          </a:xfrm>
          <a:custGeom>
            <a:avLst/>
            <a:gdLst/>
            <a:ahLst/>
            <a:cxnLst/>
            <a:rect l="0" t="0" r="0" b="0"/>
            <a:pathLst>
              <a:path w="93135" h="177801">
                <a:moveTo>
                  <a:pt x="16934" y="110066"/>
                </a:moveTo>
                <a:lnTo>
                  <a:pt x="16934" y="110066"/>
                </a:lnTo>
                <a:lnTo>
                  <a:pt x="16934" y="118533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4" y="110066"/>
                </a:lnTo>
                <a:lnTo>
                  <a:pt x="50800" y="110066"/>
                </a:lnTo>
                <a:lnTo>
                  <a:pt x="59267" y="101600"/>
                </a:lnTo>
                <a:lnTo>
                  <a:pt x="67734" y="93133"/>
                </a:lnTo>
                <a:lnTo>
                  <a:pt x="76200" y="76200"/>
                </a:lnTo>
                <a:lnTo>
                  <a:pt x="76200" y="67733"/>
                </a:lnTo>
                <a:lnTo>
                  <a:pt x="84667" y="59266"/>
                </a:lnTo>
                <a:lnTo>
                  <a:pt x="93134" y="42333"/>
                </a:lnTo>
                <a:lnTo>
                  <a:pt x="93134" y="33866"/>
                </a:lnTo>
                <a:lnTo>
                  <a:pt x="93134" y="25400"/>
                </a:lnTo>
                <a:lnTo>
                  <a:pt x="93134" y="16933"/>
                </a:lnTo>
                <a:lnTo>
                  <a:pt x="84667" y="8466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0800" y="0"/>
                </a:lnTo>
                <a:lnTo>
                  <a:pt x="42334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0" y="169333"/>
                </a:lnTo>
                <a:lnTo>
                  <a:pt x="42334" y="177800"/>
                </a:lnTo>
                <a:lnTo>
                  <a:pt x="50800" y="177800"/>
                </a:lnTo>
                <a:lnTo>
                  <a:pt x="67734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84667" y="169333"/>
                </a:lnTo>
                <a:lnTo>
                  <a:pt x="846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4445000" y="6350000"/>
            <a:ext cx="67734" cy="287868"/>
          </a:xfrm>
          <a:custGeom>
            <a:avLst/>
            <a:gdLst/>
            <a:ahLst/>
            <a:cxnLst/>
            <a:rect l="0" t="0" r="0" b="0"/>
            <a:pathLst>
              <a:path w="67734" h="287868">
                <a:moveTo>
                  <a:pt x="0" y="93133"/>
                </a:move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8467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3" y="211667"/>
                </a:lnTo>
                <a:lnTo>
                  <a:pt x="25400" y="228600"/>
                </a:lnTo>
                <a:lnTo>
                  <a:pt x="33867" y="245534"/>
                </a:lnTo>
                <a:lnTo>
                  <a:pt x="33867" y="254000"/>
                </a:lnTo>
                <a:lnTo>
                  <a:pt x="42333" y="270933"/>
                </a:lnTo>
                <a:lnTo>
                  <a:pt x="42333" y="279400"/>
                </a:lnTo>
                <a:lnTo>
                  <a:pt x="42333" y="279400"/>
                </a:lnTo>
                <a:lnTo>
                  <a:pt x="50800" y="287867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0933"/>
                </a:lnTo>
                <a:lnTo>
                  <a:pt x="33867" y="254000"/>
                </a:lnTo>
                <a:lnTo>
                  <a:pt x="33867" y="237066"/>
                </a:lnTo>
                <a:lnTo>
                  <a:pt x="25400" y="220133"/>
                </a:lnTo>
                <a:lnTo>
                  <a:pt x="16933" y="203200"/>
                </a:lnTo>
                <a:lnTo>
                  <a:pt x="16933" y="177800"/>
                </a:lnTo>
                <a:lnTo>
                  <a:pt x="8467" y="160866"/>
                </a:lnTo>
                <a:lnTo>
                  <a:pt x="8467" y="143933"/>
                </a:lnTo>
                <a:lnTo>
                  <a:pt x="16933" y="118533"/>
                </a:lnTo>
                <a:lnTo>
                  <a:pt x="16933" y="101600"/>
                </a:lnTo>
                <a:lnTo>
                  <a:pt x="25400" y="93133"/>
                </a:lnTo>
                <a:lnTo>
                  <a:pt x="33867" y="76200"/>
                </a:lnTo>
                <a:lnTo>
                  <a:pt x="42333" y="59267"/>
                </a:lnTo>
                <a:lnTo>
                  <a:pt x="50800" y="50800"/>
                </a:lnTo>
                <a:lnTo>
                  <a:pt x="50800" y="33867"/>
                </a:lnTo>
                <a:lnTo>
                  <a:pt x="59267" y="16933"/>
                </a:lnTo>
                <a:lnTo>
                  <a:pt x="59267" y="16933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4588933" y="6273800"/>
            <a:ext cx="59268" cy="330201"/>
          </a:xfrm>
          <a:custGeom>
            <a:avLst/>
            <a:gdLst/>
            <a:ahLst/>
            <a:cxnLst/>
            <a:rect l="0" t="0" r="0" b="0"/>
            <a:pathLst>
              <a:path w="59268" h="330201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7" y="143933"/>
                </a:lnTo>
                <a:lnTo>
                  <a:pt x="33867" y="160867"/>
                </a:lnTo>
                <a:lnTo>
                  <a:pt x="42334" y="186267"/>
                </a:lnTo>
                <a:lnTo>
                  <a:pt x="42334" y="211667"/>
                </a:lnTo>
                <a:lnTo>
                  <a:pt x="42334" y="228600"/>
                </a:lnTo>
                <a:lnTo>
                  <a:pt x="50800" y="245534"/>
                </a:lnTo>
                <a:lnTo>
                  <a:pt x="50800" y="270933"/>
                </a:lnTo>
                <a:lnTo>
                  <a:pt x="59267" y="287867"/>
                </a:lnTo>
                <a:lnTo>
                  <a:pt x="59267" y="304800"/>
                </a:lnTo>
                <a:lnTo>
                  <a:pt x="59267" y="313266"/>
                </a:lnTo>
                <a:lnTo>
                  <a:pt x="59267" y="321734"/>
                </a:lnTo>
                <a:lnTo>
                  <a:pt x="59267" y="321734"/>
                </a:lnTo>
                <a:lnTo>
                  <a:pt x="59267" y="330200"/>
                </a:lnTo>
                <a:lnTo>
                  <a:pt x="592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4580467" y="6451600"/>
            <a:ext cx="135467" cy="16934"/>
          </a:xfrm>
          <a:custGeom>
            <a:avLst/>
            <a:gdLst/>
            <a:ahLst/>
            <a:cxnLst/>
            <a:rect l="0" t="0" r="0" b="0"/>
            <a:pathLst>
              <a:path w="1354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4775200" y="6527800"/>
            <a:ext cx="25401" cy="59267"/>
          </a:xfrm>
          <a:custGeom>
            <a:avLst/>
            <a:gdLst/>
            <a:ahLst/>
            <a:cxnLst/>
            <a:rect l="0" t="0" r="0" b="0"/>
            <a:pathLst>
              <a:path w="25401" h="59267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9266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42333"/>
                </a:lnTo>
                <a:lnTo>
                  <a:pt x="2540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4809067" y="6383867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5037667" y="6239933"/>
            <a:ext cx="93134" cy="474135"/>
          </a:xfrm>
          <a:custGeom>
            <a:avLst/>
            <a:gdLst/>
            <a:ahLst/>
            <a:cxnLst/>
            <a:rect l="0" t="0" r="0" b="0"/>
            <a:pathLst>
              <a:path w="93134" h="474135">
                <a:moveTo>
                  <a:pt x="93133" y="0"/>
                </a:moveTo>
                <a:lnTo>
                  <a:pt x="93133" y="0"/>
                </a:lnTo>
                <a:lnTo>
                  <a:pt x="93133" y="8467"/>
                </a:lnTo>
                <a:lnTo>
                  <a:pt x="84666" y="16934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3" y="50800"/>
                </a:lnTo>
                <a:lnTo>
                  <a:pt x="59266" y="59267"/>
                </a:lnTo>
                <a:lnTo>
                  <a:pt x="50800" y="76200"/>
                </a:lnTo>
                <a:lnTo>
                  <a:pt x="42333" y="84667"/>
                </a:lnTo>
                <a:lnTo>
                  <a:pt x="33866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16933" y="169334"/>
                </a:lnTo>
                <a:lnTo>
                  <a:pt x="8466" y="194734"/>
                </a:lnTo>
                <a:lnTo>
                  <a:pt x="0" y="228600"/>
                </a:lnTo>
                <a:lnTo>
                  <a:pt x="0" y="254000"/>
                </a:lnTo>
                <a:lnTo>
                  <a:pt x="0" y="287867"/>
                </a:lnTo>
                <a:lnTo>
                  <a:pt x="0" y="313267"/>
                </a:lnTo>
                <a:lnTo>
                  <a:pt x="8466" y="347133"/>
                </a:lnTo>
                <a:lnTo>
                  <a:pt x="16933" y="372534"/>
                </a:lnTo>
                <a:lnTo>
                  <a:pt x="25400" y="406400"/>
                </a:lnTo>
                <a:lnTo>
                  <a:pt x="33866" y="431801"/>
                </a:lnTo>
                <a:lnTo>
                  <a:pt x="50800" y="457200"/>
                </a:lnTo>
                <a:lnTo>
                  <a:pt x="50800" y="457200"/>
                </a:lnTo>
                <a:lnTo>
                  <a:pt x="59266" y="474134"/>
                </a:lnTo>
                <a:lnTo>
                  <a:pt x="59266" y="474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5130800" y="6468533"/>
            <a:ext cx="110068" cy="25401"/>
          </a:xfrm>
          <a:custGeom>
            <a:avLst/>
            <a:gdLst/>
            <a:ahLst/>
            <a:cxnLst/>
            <a:rect l="0" t="0" r="0" b="0"/>
            <a:pathLst>
              <a:path w="110068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3" y="25400"/>
                </a:lnTo>
                <a:lnTo>
                  <a:pt x="101600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00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5300133" y="6366933"/>
            <a:ext cx="186268" cy="313268"/>
          </a:xfrm>
          <a:custGeom>
            <a:avLst/>
            <a:gdLst/>
            <a:ahLst/>
            <a:cxnLst/>
            <a:rect l="0" t="0" r="0" b="0"/>
            <a:pathLst>
              <a:path w="186268" h="313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67734" y="25400"/>
                </a:lnTo>
                <a:lnTo>
                  <a:pt x="76200" y="25400"/>
                </a:lnTo>
                <a:lnTo>
                  <a:pt x="93134" y="33867"/>
                </a:lnTo>
                <a:lnTo>
                  <a:pt x="101600" y="42334"/>
                </a:lnTo>
                <a:lnTo>
                  <a:pt x="101600" y="50800"/>
                </a:lnTo>
                <a:lnTo>
                  <a:pt x="110067" y="59267"/>
                </a:lnTo>
                <a:lnTo>
                  <a:pt x="110067" y="59267"/>
                </a:lnTo>
                <a:lnTo>
                  <a:pt x="110067" y="67734"/>
                </a:lnTo>
                <a:lnTo>
                  <a:pt x="110067" y="76200"/>
                </a:lnTo>
                <a:lnTo>
                  <a:pt x="110067" y="76200"/>
                </a:lnTo>
                <a:lnTo>
                  <a:pt x="110067" y="84667"/>
                </a:lnTo>
                <a:lnTo>
                  <a:pt x="101600" y="84667"/>
                </a:lnTo>
                <a:lnTo>
                  <a:pt x="101600" y="93134"/>
                </a:lnTo>
                <a:lnTo>
                  <a:pt x="93134" y="93134"/>
                </a:lnTo>
                <a:lnTo>
                  <a:pt x="84667" y="93134"/>
                </a:lnTo>
                <a:lnTo>
                  <a:pt x="76200" y="93134"/>
                </a:lnTo>
                <a:lnTo>
                  <a:pt x="76200" y="93134"/>
                </a:lnTo>
                <a:lnTo>
                  <a:pt x="67734" y="93134"/>
                </a:lnTo>
                <a:lnTo>
                  <a:pt x="59267" y="93134"/>
                </a:lnTo>
                <a:lnTo>
                  <a:pt x="59267" y="93134"/>
                </a:lnTo>
                <a:lnTo>
                  <a:pt x="59267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67734" y="110067"/>
                </a:lnTo>
                <a:lnTo>
                  <a:pt x="67734" y="110067"/>
                </a:lnTo>
                <a:lnTo>
                  <a:pt x="76200" y="110067"/>
                </a:lnTo>
                <a:lnTo>
                  <a:pt x="84667" y="118534"/>
                </a:lnTo>
                <a:lnTo>
                  <a:pt x="93134" y="118534"/>
                </a:lnTo>
                <a:lnTo>
                  <a:pt x="101600" y="118534"/>
                </a:lnTo>
                <a:lnTo>
                  <a:pt x="110067" y="127000"/>
                </a:lnTo>
                <a:lnTo>
                  <a:pt x="118534" y="135467"/>
                </a:lnTo>
                <a:lnTo>
                  <a:pt x="135467" y="143933"/>
                </a:lnTo>
                <a:lnTo>
                  <a:pt x="143934" y="152401"/>
                </a:lnTo>
                <a:lnTo>
                  <a:pt x="152400" y="160867"/>
                </a:lnTo>
                <a:lnTo>
                  <a:pt x="160867" y="169334"/>
                </a:lnTo>
                <a:lnTo>
                  <a:pt x="169334" y="177800"/>
                </a:lnTo>
                <a:lnTo>
                  <a:pt x="177800" y="194734"/>
                </a:lnTo>
                <a:lnTo>
                  <a:pt x="186267" y="203200"/>
                </a:lnTo>
                <a:lnTo>
                  <a:pt x="186267" y="211667"/>
                </a:lnTo>
                <a:lnTo>
                  <a:pt x="186267" y="220133"/>
                </a:lnTo>
                <a:lnTo>
                  <a:pt x="186267" y="237067"/>
                </a:lnTo>
                <a:lnTo>
                  <a:pt x="186267" y="237067"/>
                </a:lnTo>
                <a:lnTo>
                  <a:pt x="186267" y="254000"/>
                </a:lnTo>
                <a:lnTo>
                  <a:pt x="177800" y="262467"/>
                </a:lnTo>
                <a:lnTo>
                  <a:pt x="177800" y="270934"/>
                </a:lnTo>
                <a:lnTo>
                  <a:pt x="169334" y="279400"/>
                </a:lnTo>
                <a:lnTo>
                  <a:pt x="169334" y="287867"/>
                </a:lnTo>
                <a:lnTo>
                  <a:pt x="160867" y="287867"/>
                </a:lnTo>
                <a:lnTo>
                  <a:pt x="152400" y="296333"/>
                </a:lnTo>
                <a:lnTo>
                  <a:pt x="143934" y="304801"/>
                </a:lnTo>
                <a:lnTo>
                  <a:pt x="127000" y="304801"/>
                </a:lnTo>
                <a:lnTo>
                  <a:pt x="118534" y="313267"/>
                </a:lnTo>
                <a:lnTo>
                  <a:pt x="110067" y="313267"/>
                </a:lnTo>
                <a:lnTo>
                  <a:pt x="93134" y="313267"/>
                </a:lnTo>
                <a:lnTo>
                  <a:pt x="84667" y="313267"/>
                </a:lnTo>
                <a:lnTo>
                  <a:pt x="76200" y="313267"/>
                </a:lnTo>
                <a:lnTo>
                  <a:pt x="67734" y="304801"/>
                </a:lnTo>
                <a:lnTo>
                  <a:pt x="59267" y="304801"/>
                </a:lnTo>
                <a:lnTo>
                  <a:pt x="59267" y="296333"/>
                </a:lnTo>
                <a:lnTo>
                  <a:pt x="59267" y="287867"/>
                </a:lnTo>
                <a:lnTo>
                  <a:pt x="59267" y="287867"/>
                </a:lnTo>
                <a:lnTo>
                  <a:pt x="50800" y="279400"/>
                </a:lnTo>
                <a:lnTo>
                  <a:pt x="508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5554133" y="6400800"/>
            <a:ext cx="33868" cy="143934"/>
          </a:xfrm>
          <a:custGeom>
            <a:avLst/>
            <a:gdLst/>
            <a:ahLst/>
            <a:cxnLst/>
            <a:rect l="0" t="0" r="0" b="0"/>
            <a:pathLst>
              <a:path w="33868" h="143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18534"/>
                </a:lnTo>
                <a:lnTo>
                  <a:pt x="33867" y="135467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5486400" y="6443133"/>
            <a:ext cx="177801" cy="33868"/>
          </a:xfrm>
          <a:custGeom>
            <a:avLst/>
            <a:gdLst/>
            <a:ahLst/>
            <a:cxnLst/>
            <a:rect l="0" t="0" r="0" b="0"/>
            <a:pathLst>
              <a:path w="17780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16934"/>
                </a:lnTo>
                <a:lnTo>
                  <a:pt x="84667" y="16934"/>
                </a:lnTo>
                <a:lnTo>
                  <a:pt x="101600" y="25400"/>
                </a:lnTo>
                <a:lnTo>
                  <a:pt x="118533" y="25400"/>
                </a:lnTo>
                <a:lnTo>
                  <a:pt x="135467" y="25400"/>
                </a:lnTo>
                <a:lnTo>
                  <a:pt x="152400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77800" y="33867"/>
                </a:lnTo>
                <a:lnTo>
                  <a:pt x="17780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5588000" y="6612467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5799667" y="6375400"/>
            <a:ext cx="33867" cy="321734"/>
          </a:xfrm>
          <a:custGeom>
            <a:avLst/>
            <a:gdLst/>
            <a:ahLst/>
            <a:cxnLst/>
            <a:rect l="0" t="0" r="0" b="0"/>
            <a:pathLst>
              <a:path w="33867" h="3217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4"/>
                </a:lnTo>
                <a:lnTo>
                  <a:pt x="16933" y="169333"/>
                </a:lnTo>
                <a:lnTo>
                  <a:pt x="16933" y="194733"/>
                </a:lnTo>
                <a:lnTo>
                  <a:pt x="25400" y="211666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87866"/>
                </a:lnTo>
                <a:lnTo>
                  <a:pt x="33866" y="304800"/>
                </a:lnTo>
                <a:lnTo>
                  <a:pt x="33866" y="321733"/>
                </a:lnTo>
                <a:lnTo>
                  <a:pt x="33866" y="321733"/>
                </a:lnTo>
                <a:lnTo>
                  <a:pt x="33866" y="321733"/>
                </a:lnTo>
                <a:lnTo>
                  <a:pt x="33866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5909733" y="6629400"/>
            <a:ext cx="59268" cy="186267"/>
          </a:xfrm>
          <a:custGeom>
            <a:avLst/>
            <a:gdLst/>
            <a:ahLst/>
            <a:cxnLst/>
            <a:rect l="0" t="0" r="0" b="0"/>
            <a:pathLst>
              <a:path w="59268" h="186267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42334" y="25400"/>
                </a:lnTo>
                <a:lnTo>
                  <a:pt x="50800" y="42334"/>
                </a:lnTo>
                <a:lnTo>
                  <a:pt x="50800" y="59267"/>
                </a:lnTo>
                <a:lnTo>
                  <a:pt x="59267" y="76200"/>
                </a:lnTo>
                <a:lnTo>
                  <a:pt x="59267" y="93133"/>
                </a:lnTo>
                <a:lnTo>
                  <a:pt x="59267" y="118534"/>
                </a:lnTo>
                <a:lnTo>
                  <a:pt x="59267" y="135467"/>
                </a:lnTo>
                <a:lnTo>
                  <a:pt x="59267" y="152400"/>
                </a:lnTo>
                <a:lnTo>
                  <a:pt x="50800" y="160867"/>
                </a:lnTo>
                <a:lnTo>
                  <a:pt x="42334" y="177800"/>
                </a:lnTo>
                <a:lnTo>
                  <a:pt x="33867" y="186266"/>
                </a:lnTo>
                <a:lnTo>
                  <a:pt x="25400" y="186266"/>
                </a:lnTo>
                <a:lnTo>
                  <a:pt x="8467" y="186266"/>
                </a:lnTo>
                <a:lnTo>
                  <a:pt x="8467" y="186266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5977467" y="6460067"/>
            <a:ext cx="135467" cy="59268"/>
          </a:xfrm>
          <a:custGeom>
            <a:avLst/>
            <a:gdLst/>
            <a:ahLst/>
            <a:cxnLst/>
            <a:rect l="0" t="0" r="0" b="0"/>
            <a:pathLst>
              <a:path w="135467" h="59268">
                <a:moveTo>
                  <a:pt x="0" y="59267"/>
                </a:moveTo>
                <a:lnTo>
                  <a:pt x="0" y="50799"/>
                </a:lnTo>
                <a:lnTo>
                  <a:pt x="8466" y="50799"/>
                </a:lnTo>
                <a:lnTo>
                  <a:pt x="8466" y="50799"/>
                </a:lnTo>
                <a:lnTo>
                  <a:pt x="8466" y="42333"/>
                </a:lnTo>
                <a:lnTo>
                  <a:pt x="16933" y="42333"/>
                </a:lnTo>
                <a:lnTo>
                  <a:pt x="16933" y="33866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6129867" y="6375400"/>
            <a:ext cx="169334" cy="313268"/>
          </a:xfrm>
          <a:custGeom>
            <a:avLst/>
            <a:gdLst/>
            <a:ahLst/>
            <a:cxnLst/>
            <a:rect l="0" t="0" r="0" b="0"/>
            <a:pathLst>
              <a:path w="169334" h="3132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59266" y="16933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6" y="42333"/>
                </a:lnTo>
                <a:lnTo>
                  <a:pt x="93133" y="59267"/>
                </a:lnTo>
                <a:lnTo>
                  <a:pt x="93133" y="67733"/>
                </a:lnTo>
                <a:lnTo>
                  <a:pt x="101600" y="84667"/>
                </a:lnTo>
                <a:lnTo>
                  <a:pt x="110066" y="101600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8533" y="160867"/>
                </a:lnTo>
                <a:lnTo>
                  <a:pt x="118533" y="177800"/>
                </a:lnTo>
                <a:lnTo>
                  <a:pt x="118533" y="194733"/>
                </a:lnTo>
                <a:lnTo>
                  <a:pt x="118533" y="211666"/>
                </a:lnTo>
                <a:lnTo>
                  <a:pt x="118533" y="228600"/>
                </a:lnTo>
                <a:lnTo>
                  <a:pt x="110066" y="245533"/>
                </a:lnTo>
                <a:lnTo>
                  <a:pt x="110066" y="262467"/>
                </a:lnTo>
                <a:lnTo>
                  <a:pt x="101600" y="279400"/>
                </a:lnTo>
                <a:lnTo>
                  <a:pt x="93133" y="287866"/>
                </a:lnTo>
                <a:lnTo>
                  <a:pt x="84666" y="304800"/>
                </a:lnTo>
                <a:lnTo>
                  <a:pt x="76200" y="304800"/>
                </a:lnTo>
                <a:lnTo>
                  <a:pt x="67733" y="313267"/>
                </a:lnTo>
                <a:lnTo>
                  <a:pt x="59266" y="313267"/>
                </a:lnTo>
                <a:lnTo>
                  <a:pt x="50800" y="313267"/>
                </a:lnTo>
                <a:lnTo>
                  <a:pt x="42333" y="313267"/>
                </a:lnTo>
                <a:lnTo>
                  <a:pt x="33866" y="304800"/>
                </a:lnTo>
                <a:lnTo>
                  <a:pt x="25400" y="304800"/>
                </a:lnTo>
                <a:lnTo>
                  <a:pt x="25400" y="296334"/>
                </a:lnTo>
                <a:lnTo>
                  <a:pt x="16933" y="287866"/>
                </a:lnTo>
                <a:lnTo>
                  <a:pt x="8466" y="279400"/>
                </a:lnTo>
                <a:lnTo>
                  <a:pt x="8466" y="270933"/>
                </a:lnTo>
                <a:lnTo>
                  <a:pt x="8466" y="262467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45533"/>
                </a:lnTo>
                <a:lnTo>
                  <a:pt x="16933" y="237067"/>
                </a:lnTo>
                <a:lnTo>
                  <a:pt x="25400" y="237067"/>
                </a:lnTo>
                <a:lnTo>
                  <a:pt x="33866" y="228600"/>
                </a:lnTo>
                <a:lnTo>
                  <a:pt x="42333" y="228600"/>
                </a:lnTo>
                <a:lnTo>
                  <a:pt x="50800" y="237067"/>
                </a:lnTo>
                <a:lnTo>
                  <a:pt x="67733" y="237067"/>
                </a:lnTo>
                <a:lnTo>
                  <a:pt x="76200" y="245533"/>
                </a:lnTo>
                <a:lnTo>
                  <a:pt x="93133" y="245533"/>
                </a:lnTo>
                <a:lnTo>
                  <a:pt x="101600" y="254000"/>
                </a:lnTo>
                <a:lnTo>
                  <a:pt x="110066" y="262467"/>
                </a:lnTo>
                <a:lnTo>
                  <a:pt x="118533" y="270933"/>
                </a:lnTo>
                <a:lnTo>
                  <a:pt x="127000" y="270933"/>
                </a:lnTo>
                <a:lnTo>
                  <a:pt x="135466" y="279400"/>
                </a:lnTo>
                <a:lnTo>
                  <a:pt x="143933" y="279400"/>
                </a:lnTo>
                <a:lnTo>
                  <a:pt x="152400" y="279400"/>
                </a:lnTo>
                <a:lnTo>
                  <a:pt x="160866" y="279400"/>
                </a:lnTo>
                <a:lnTo>
                  <a:pt x="160866" y="270933"/>
                </a:lnTo>
                <a:lnTo>
                  <a:pt x="169333" y="262467"/>
                </a:lnTo>
                <a:lnTo>
                  <a:pt x="169333" y="245533"/>
                </a:lnTo>
                <a:lnTo>
                  <a:pt x="169333" y="245533"/>
                </a:lnTo>
                <a:lnTo>
                  <a:pt x="169333" y="237067"/>
                </a:lnTo>
                <a:lnTo>
                  <a:pt x="1693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6265333" y="6290733"/>
            <a:ext cx="135468" cy="499535"/>
          </a:xfrm>
          <a:custGeom>
            <a:avLst/>
            <a:gdLst/>
            <a:ahLst/>
            <a:cxnLst/>
            <a:rect l="0" t="0" r="0" b="0"/>
            <a:pathLst>
              <a:path w="135468" h="499535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42334"/>
                </a:lnTo>
                <a:lnTo>
                  <a:pt x="42334" y="50800"/>
                </a:lnTo>
                <a:lnTo>
                  <a:pt x="59267" y="67734"/>
                </a:lnTo>
                <a:lnTo>
                  <a:pt x="67734" y="93134"/>
                </a:lnTo>
                <a:lnTo>
                  <a:pt x="84667" y="118534"/>
                </a:lnTo>
                <a:lnTo>
                  <a:pt x="93134" y="135467"/>
                </a:lnTo>
                <a:lnTo>
                  <a:pt x="110067" y="160867"/>
                </a:lnTo>
                <a:lnTo>
                  <a:pt x="118534" y="194734"/>
                </a:lnTo>
                <a:lnTo>
                  <a:pt x="127000" y="220133"/>
                </a:lnTo>
                <a:lnTo>
                  <a:pt x="127000" y="245534"/>
                </a:lnTo>
                <a:lnTo>
                  <a:pt x="135467" y="279400"/>
                </a:lnTo>
                <a:lnTo>
                  <a:pt x="135467" y="304801"/>
                </a:lnTo>
                <a:lnTo>
                  <a:pt x="135467" y="330200"/>
                </a:lnTo>
                <a:lnTo>
                  <a:pt x="135467" y="355600"/>
                </a:lnTo>
                <a:lnTo>
                  <a:pt x="127000" y="381001"/>
                </a:lnTo>
                <a:lnTo>
                  <a:pt x="127000" y="406400"/>
                </a:lnTo>
                <a:lnTo>
                  <a:pt x="118534" y="423334"/>
                </a:lnTo>
                <a:lnTo>
                  <a:pt x="110067" y="440267"/>
                </a:lnTo>
                <a:lnTo>
                  <a:pt x="93134" y="457201"/>
                </a:lnTo>
                <a:lnTo>
                  <a:pt x="84667" y="474134"/>
                </a:lnTo>
                <a:lnTo>
                  <a:pt x="67734" y="482600"/>
                </a:lnTo>
                <a:lnTo>
                  <a:pt x="67734" y="482600"/>
                </a:lnTo>
                <a:lnTo>
                  <a:pt x="59267" y="499534"/>
                </a:lnTo>
                <a:lnTo>
                  <a:pt x="59267" y="499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6485467" y="6536267"/>
            <a:ext cx="76201" cy="8467"/>
          </a:xfrm>
          <a:custGeom>
            <a:avLst/>
            <a:gdLst/>
            <a:ahLst/>
            <a:cxnLst/>
            <a:rect l="0" t="0" r="0" b="0"/>
            <a:pathLst>
              <a:path w="762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6485467" y="6637867"/>
            <a:ext cx="76201" cy="16934"/>
          </a:xfrm>
          <a:custGeom>
            <a:avLst/>
            <a:gdLst/>
            <a:ahLst/>
            <a:cxnLst/>
            <a:rect l="0" t="0" r="0" b="0"/>
            <a:pathLst>
              <a:path w="76201" h="16934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25399" y="16933"/>
                </a:lnTo>
                <a:lnTo>
                  <a:pt x="33867" y="16933"/>
                </a:lnTo>
                <a:lnTo>
                  <a:pt x="50800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6680200" y="6299200"/>
            <a:ext cx="110068" cy="508001"/>
          </a:xfrm>
          <a:custGeom>
            <a:avLst/>
            <a:gdLst/>
            <a:ahLst/>
            <a:cxnLst/>
            <a:rect l="0" t="0" r="0" b="0"/>
            <a:pathLst>
              <a:path w="110068" h="508001">
                <a:moveTo>
                  <a:pt x="84667" y="0"/>
                </a:moveTo>
                <a:lnTo>
                  <a:pt x="84667" y="0"/>
                </a:lnTo>
                <a:lnTo>
                  <a:pt x="84667" y="8467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4" y="33867"/>
                </a:lnTo>
                <a:lnTo>
                  <a:pt x="59266" y="42333"/>
                </a:lnTo>
                <a:lnTo>
                  <a:pt x="50800" y="50800"/>
                </a:lnTo>
                <a:lnTo>
                  <a:pt x="42333" y="67733"/>
                </a:lnTo>
                <a:lnTo>
                  <a:pt x="33867" y="93133"/>
                </a:lnTo>
                <a:lnTo>
                  <a:pt x="25400" y="110067"/>
                </a:lnTo>
                <a:lnTo>
                  <a:pt x="16933" y="135467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11666"/>
                </a:lnTo>
                <a:lnTo>
                  <a:pt x="0" y="237067"/>
                </a:lnTo>
                <a:lnTo>
                  <a:pt x="0" y="262467"/>
                </a:lnTo>
                <a:lnTo>
                  <a:pt x="0" y="296334"/>
                </a:lnTo>
                <a:lnTo>
                  <a:pt x="8467" y="321733"/>
                </a:lnTo>
                <a:lnTo>
                  <a:pt x="16933" y="347133"/>
                </a:lnTo>
                <a:lnTo>
                  <a:pt x="16933" y="364066"/>
                </a:lnTo>
                <a:lnTo>
                  <a:pt x="25400" y="389467"/>
                </a:lnTo>
                <a:lnTo>
                  <a:pt x="33867" y="406400"/>
                </a:lnTo>
                <a:lnTo>
                  <a:pt x="42333" y="431800"/>
                </a:lnTo>
                <a:lnTo>
                  <a:pt x="50800" y="448734"/>
                </a:lnTo>
                <a:lnTo>
                  <a:pt x="59266" y="465667"/>
                </a:lnTo>
                <a:lnTo>
                  <a:pt x="67734" y="482600"/>
                </a:lnTo>
                <a:lnTo>
                  <a:pt x="76200" y="491067"/>
                </a:lnTo>
                <a:lnTo>
                  <a:pt x="93133" y="508000"/>
                </a:lnTo>
                <a:lnTo>
                  <a:pt x="93133" y="508000"/>
                </a:lnTo>
                <a:lnTo>
                  <a:pt x="101600" y="508000"/>
                </a:lnTo>
                <a:lnTo>
                  <a:pt x="101600" y="508000"/>
                </a:lnTo>
                <a:lnTo>
                  <a:pt x="110067" y="508000"/>
                </a:lnTo>
                <a:lnTo>
                  <a:pt x="110067" y="508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6790267" y="6519334"/>
            <a:ext cx="118534" cy="33867"/>
          </a:xfrm>
          <a:custGeom>
            <a:avLst/>
            <a:gdLst/>
            <a:ahLst/>
            <a:cxnLst/>
            <a:rect l="0" t="0" r="0" b="0"/>
            <a:pathLst>
              <a:path w="118534" h="33867">
                <a:moveTo>
                  <a:pt x="0" y="0"/>
                </a:moveTo>
                <a:lnTo>
                  <a:pt x="8466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33867" y="25399"/>
                </a:lnTo>
                <a:lnTo>
                  <a:pt x="42333" y="25399"/>
                </a:lnTo>
                <a:lnTo>
                  <a:pt x="50800" y="33866"/>
                </a:lnTo>
                <a:lnTo>
                  <a:pt x="67733" y="33866"/>
                </a:lnTo>
                <a:lnTo>
                  <a:pt x="76200" y="33866"/>
                </a:lnTo>
                <a:lnTo>
                  <a:pt x="93133" y="33866"/>
                </a:lnTo>
                <a:lnTo>
                  <a:pt x="101599" y="33866"/>
                </a:lnTo>
                <a:lnTo>
                  <a:pt x="110067" y="25399"/>
                </a:lnTo>
                <a:lnTo>
                  <a:pt x="110067" y="25399"/>
                </a:lnTo>
                <a:lnTo>
                  <a:pt x="118533" y="25399"/>
                </a:lnTo>
                <a:lnTo>
                  <a:pt x="118533" y="25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6959600" y="6417733"/>
            <a:ext cx="135468" cy="118535"/>
          </a:xfrm>
          <a:custGeom>
            <a:avLst/>
            <a:gdLst/>
            <a:ahLst/>
            <a:cxnLst/>
            <a:rect l="0" t="0" r="0" b="0"/>
            <a:pathLst>
              <a:path w="135468" h="118535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93133"/>
                </a:lnTo>
                <a:lnTo>
                  <a:pt x="8466" y="101601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18534"/>
                </a:lnTo>
                <a:lnTo>
                  <a:pt x="16934" y="118534"/>
                </a:lnTo>
                <a:lnTo>
                  <a:pt x="16934" y="118534"/>
                </a:lnTo>
                <a:lnTo>
                  <a:pt x="25400" y="118534"/>
                </a:lnTo>
                <a:lnTo>
                  <a:pt x="33867" y="118534"/>
                </a:lnTo>
                <a:lnTo>
                  <a:pt x="42333" y="118534"/>
                </a:lnTo>
                <a:lnTo>
                  <a:pt x="50800" y="118534"/>
                </a:lnTo>
                <a:lnTo>
                  <a:pt x="67733" y="118534"/>
                </a:lnTo>
                <a:lnTo>
                  <a:pt x="76200" y="118534"/>
                </a:lnTo>
                <a:lnTo>
                  <a:pt x="84666" y="110067"/>
                </a:lnTo>
                <a:lnTo>
                  <a:pt x="101600" y="110067"/>
                </a:lnTo>
                <a:lnTo>
                  <a:pt x="110067" y="110067"/>
                </a:lnTo>
                <a:lnTo>
                  <a:pt x="118533" y="110067"/>
                </a:lnTo>
                <a:lnTo>
                  <a:pt x="127000" y="110067"/>
                </a:lnTo>
                <a:lnTo>
                  <a:pt x="127000" y="101601"/>
                </a:lnTo>
                <a:lnTo>
                  <a:pt x="135467" y="101601"/>
                </a:lnTo>
                <a:lnTo>
                  <a:pt x="135467" y="101601"/>
                </a:lnTo>
                <a:lnTo>
                  <a:pt x="135467" y="93133"/>
                </a:lnTo>
                <a:lnTo>
                  <a:pt x="135467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7069667" y="6392333"/>
            <a:ext cx="16934" cy="262468"/>
          </a:xfrm>
          <a:custGeom>
            <a:avLst/>
            <a:gdLst/>
            <a:ahLst/>
            <a:cxnLst/>
            <a:rect l="0" t="0" r="0" b="0"/>
            <a:pathLst>
              <a:path w="16934" h="262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8466" y="127001"/>
                </a:lnTo>
                <a:lnTo>
                  <a:pt x="8466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16933" y="245534"/>
                </a:lnTo>
                <a:lnTo>
                  <a:pt x="16933" y="254000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7137400" y="6587066"/>
            <a:ext cx="33868" cy="177802"/>
          </a:xfrm>
          <a:custGeom>
            <a:avLst/>
            <a:gdLst/>
            <a:ahLst/>
            <a:cxnLst/>
            <a:rect l="0" t="0" r="0" b="0"/>
            <a:pathLst>
              <a:path w="33868" h="177802">
                <a:moveTo>
                  <a:pt x="0" y="0"/>
                </a:moveTo>
                <a:lnTo>
                  <a:pt x="8467" y="0"/>
                </a:lnTo>
                <a:lnTo>
                  <a:pt x="8467" y="8468"/>
                </a:lnTo>
                <a:lnTo>
                  <a:pt x="16933" y="16934"/>
                </a:lnTo>
                <a:lnTo>
                  <a:pt x="25400" y="33867"/>
                </a:lnTo>
                <a:lnTo>
                  <a:pt x="25400" y="42334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101601"/>
                </a:lnTo>
                <a:lnTo>
                  <a:pt x="33867" y="127001"/>
                </a:lnTo>
                <a:lnTo>
                  <a:pt x="25400" y="143934"/>
                </a:lnTo>
                <a:lnTo>
                  <a:pt x="16933" y="160868"/>
                </a:lnTo>
                <a:lnTo>
                  <a:pt x="16933" y="177801"/>
                </a:lnTo>
                <a:lnTo>
                  <a:pt x="8467" y="177801"/>
                </a:lnTo>
                <a:lnTo>
                  <a:pt x="8467" y="177801"/>
                </a:lnTo>
                <a:lnTo>
                  <a:pt x="8467" y="177801"/>
                </a:lnTo>
                <a:lnTo>
                  <a:pt x="8467" y="1778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7213600" y="6477000"/>
            <a:ext cx="67735" cy="33867"/>
          </a:xfrm>
          <a:custGeom>
            <a:avLst/>
            <a:gdLst/>
            <a:ahLst/>
            <a:cxnLst/>
            <a:rect l="0" t="0" r="0" b="0"/>
            <a:pathLst>
              <a:path w="67735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33866"/>
                </a:lnTo>
                <a:lnTo>
                  <a:pt x="50800" y="33866"/>
                </a:lnTo>
                <a:lnTo>
                  <a:pt x="59266" y="25400"/>
                </a:lnTo>
                <a:lnTo>
                  <a:pt x="59266" y="25400"/>
                </a:lnTo>
                <a:lnTo>
                  <a:pt x="67734" y="25400"/>
                </a:lnTo>
                <a:lnTo>
                  <a:pt x="67734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7281334" y="6409267"/>
            <a:ext cx="143933" cy="237067"/>
          </a:xfrm>
          <a:custGeom>
            <a:avLst/>
            <a:gdLst/>
            <a:ahLst/>
            <a:cxnLst/>
            <a:rect l="0" t="0" r="0" b="0"/>
            <a:pathLst>
              <a:path w="143933" h="237067">
                <a:moveTo>
                  <a:pt x="33866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8466"/>
                </a:lnTo>
                <a:lnTo>
                  <a:pt x="50799" y="8466"/>
                </a:lnTo>
                <a:lnTo>
                  <a:pt x="59266" y="8466"/>
                </a:lnTo>
                <a:lnTo>
                  <a:pt x="67732" y="8466"/>
                </a:lnTo>
                <a:lnTo>
                  <a:pt x="67732" y="16933"/>
                </a:lnTo>
                <a:lnTo>
                  <a:pt x="76200" y="25400"/>
                </a:lnTo>
                <a:lnTo>
                  <a:pt x="84666" y="33866"/>
                </a:lnTo>
                <a:lnTo>
                  <a:pt x="84666" y="42333"/>
                </a:lnTo>
                <a:lnTo>
                  <a:pt x="93133" y="59266"/>
                </a:lnTo>
                <a:lnTo>
                  <a:pt x="101599" y="76200"/>
                </a:lnTo>
                <a:lnTo>
                  <a:pt x="101599" y="84666"/>
                </a:lnTo>
                <a:lnTo>
                  <a:pt x="101599" y="110067"/>
                </a:lnTo>
                <a:lnTo>
                  <a:pt x="101599" y="127000"/>
                </a:lnTo>
                <a:lnTo>
                  <a:pt x="101599" y="143933"/>
                </a:lnTo>
                <a:lnTo>
                  <a:pt x="101599" y="160866"/>
                </a:lnTo>
                <a:lnTo>
                  <a:pt x="93133" y="177799"/>
                </a:lnTo>
                <a:lnTo>
                  <a:pt x="93133" y="194733"/>
                </a:lnTo>
                <a:lnTo>
                  <a:pt x="84666" y="203200"/>
                </a:lnTo>
                <a:lnTo>
                  <a:pt x="84666" y="211666"/>
                </a:lnTo>
                <a:lnTo>
                  <a:pt x="76200" y="220133"/>
                </a:lnTo>
                <a:lnTo>
                  <a:pt x="67732" y="228600"/>
                </a:lnTo>
                <a:lnTo>
                  <a:pt x="59266" y="228600"/>
                </a:lnTo>
                <a:lnTo>
                  <a:pt x="50799" y="228600"/>
                </a:lnTo>
                <a:lnTo>
                  <a:pt x="42333" y="228600"/>
                </a:lnTo>
                <a:lnTo>
                  <a:pt x="33866" y="228600"/>
                </a:lnTo>
                <a:lnTo>
                  <a:pt x="25399" y="228600"/>
                </a:lnTo>
                <a:lnTo>
                  <a:pt x="16933" y="220133"/>
                </a:lnTo>
                <a:lnTo>
                  <a:pt x="8466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7"/>
                </a:lnTo>
                <a:lnTo>
                  <a:pt x="0" y="177799"/>
                </a:lnTo>
                <a:lnTo>
                  <a:pt x="8466" y="169333"/>
                </a:lnTo>
                <a:lnTo>
                  <a:pt x="16933" y="169333"/>
                </a:lnTo>
                <a:lnTo>
                  <a:pt x="33866" y="169333"/>
                </a:lnTo>
                <a:lnTo>
                  <a:pt x="42333" y="177799"/>
                </a:lnTo>
                <a:lnTo>
                  <a:pt x="59266" y="177799"/>
                </a:lnTo>
                <a:lnTo>
                  <a:pt x="76200" y="186267"/>
                </a:lnTo>
                <a:lnTo>
                  <a:pt x="93133" y="194733"/>
                </a:lnTo>
                <a:lnTo>
                  <a:pt x="101599" y="203200"/>
                </a:lnTo>
                <a:lnTo>
                  <a:pt x="118533" y="211666"/>
                </a:lnTo>
                <a:lnTo>
                  <a:pt x="126999" y="228600"/>
                </a:lnTo>
                <a:lnTo>
                  <a:pt x="135466" y="228600"/>
                </a:lnTo>
                <a:lnTo>
                  <a:pt x="143932" y="237066"/>
                </a:lnTo>
                <a:lnTo>
                  <a:pt x="143932" y="237066"/>
                </a:lnTo>
                <a:lnTo>
                  <a:pt x="143932" y="228600"/>
                </a:lnTo>
                <a:lnTo>
                  <a:pt x="143932" y="220133"/>
                </a:lnTo>
                <a:lnTo>
                  <a:pt x="143932" y="220133"/>
                </a:lnTo>
                <a:lnTo>
                  <a:pt x="143932" y="203200"/>
                </a:lnTo>
                <a:lnTo>
                  <a:pt x="143932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7408333" y="6316133"/>
            <a:ext cx="110068" cy="414868"/>
          </a:xfrm>
          <a:custGeom>
            <a:avLst/>
            <a:gdLst/>
            <a:ahLst/>
            <a:cxnLst/>
            <a:rect l="0" t="0" r="0" b="0"/>
            <a:pathLst>
              <a:path w="110068" h="4148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33867" y="16934"/>
                </a:lnTo>
                <a:lnTo>
                  <a:pt x="42334" y="25400"/>
                </a:lnTo>
                <a:lnTo>
                  <a:pt x="59267" y="42334"/>
                </a:lnTo>
                <a:lnTo>
                  <a:pt x="67734" y="59267"/>
                </a:lnTo>
                <a:lnTo>
                  <a:pt x="76200" y="84667"/>
                </a:lnTo>
                <a:lnTo>
                  <a:pt x="84667" y="110067"/>
                </a:lnTo>
                <a:lnTo>
                  <a:pt x="93133" y="143934"/>
                </a:lnTo>
                <a:lnTo>
                  <a:pt x="101601" y="169334"/>
                </a:lnTo>
                <a:lnTo>
                  <a:pt x="110067" y="203201"/>
                </a:lnTo>
                <a:lnTo>
                  <a:pt x="110067" y="237067"/>
                </a:lnTo>
                <a:lnTo>
                  <a:pt x="110067" y="262467"/>
                </a:lnTo>
                <a:lnTo>
                  <a:pt x="110067" y="296334"/>
                </a:lnTo>
                <a:lnTo>
                  <a:pt x="110067" y="321734"/>
                </a:lnTo>
                <a:lnTo>
                  <a:pt x="101601" y="347133"/>
                </a:lnTo>
                <a:lnTo>
                  <a:pt x="101601" y="372534"/>
                </a:lnTo>
                <a:lnTo>
                  <a:pt x="93133" y="389467"/>
                </a:lnTo>
                <a:lnTo>
                  <a:pt x="84667" y="397934"/>
                </a:lnTo>
                <a:lnTo>
                  <a:pt x="76200" y="406400"/>
                </a:lnTo>
                <a:lnTo>
                  <a:pt x="67734" y="414867"/>
                </a:lnTo>
                <a:lnTo>
                  <a:pt x="59267" y="414867"/>
                </a:lnTo>
                <a:lnTo>
                  <a:pt x="50800" y="414867"/>
                </a:lnTo>
                <a:lnTo>
                  <a:pt x="50800" y="406400"/>
                </a:lnTo>
                <a:lnTo>
                  <a:pt x="50800" y="406400"/>
                </a:lnTo>
                <a:lnTo>
                  <a:pt x="42334" y="406400"/>
                </a:lnTo>
                <a:lnTo>
                  <a:pt x="42334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7603067" y="6350000"/>
            <a:ext cx="127000" cy="389467"/>
          </a:xfrm>
          <a:custGeom>
            <a:avLst/>
            <a:gdLst/>
            <a:ahLst/>
            <a:cxnLst/>
            <a:rect l="0" t="0" r="0" b="0"/>
            <a:pathLst>
              <a:path w="127000" h="389467">
                <a:moveTo>
                  <a:pt x="8466" y="0"/>
                </a:move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69334"/>
                </a:lnTo>
                <a:lnTo>
                  <a:pt x="8466" y="194733"/>
                </a:lnTo>
                <a:lnTo>
                  <a:pt x="16933" y="220133"/>
                </a:lnTo>
                <a:lnTo>
                  <a:pt x="16933" y="245534"/>
                </a:lnTo>
                <a:lnTo>
                  <a:pt x="25400" y="270933"/>
                </a:lnTo>
                <a:lnTo>
                  <a:pt x="25400" y="287867"/>
                </a:lnTo>
                <a:lnTo>
                  <a:pt x="33866" y="304800"/>
                </a:lnTo>
                <a:lnTo>
                  <a:pt x="42333" y="321734"/>
                </a:lnTo>
                <a:lnTo>
                  <a:pt x="50799" y="338667"/>
                </a:lnTo>
                <a:lnTo>
                  <a:pt x="59267" y="347133"/>
                </a:lnTo>
                <a:lnTo>
                  <a:pt x="76200" y="364067"/>
                </a:lnTo>
                <a:lnTo>
                  <a:pt x="84666" y="372533"/>
                </a:lnTo>
                <a:lnTo>
                  <a:pt x="93133" y="381000"/>
                </a:lnTo>
                <a:lnTo>
                  <a:pt x="101600" y="381000"/>
                </a:lnTo>
                <a:lnTo>
                  <a:pt x="101600" y="389466"/>
                </a:lnTo>
                <a:lnTo>
                  <a:pt x="110066" y="389466"/>
                </a:lnTo>
                <a:lnTo>
                  <a:pt x="118533" y="389466"/>
                </a:lnTo>
                <a:lnTo>
                  <a:pt x="118533" y="389466"/>
                </a:lnTo>
                <a:lnTo>
                  <a:pt x="126999" y="389466"/>
                </a:lnTo>
                <a:lnTo>
                  <a:pt x="126999" y="389466"/>
                </a:lnTo>
                <a:lnTo>
                  <a:pt x="126999" y="389466"/>
                </a:lnTo>
                <a:lnTo>
                  <a:pt x="126999" y="389466"/>
                </a:lnTo>
                <a:lnTo>
                  <a:pt x="126999" y="389466"/>
                </a:lnTo>
                <a:lnTo>
                  <a:pt x="126999" y="381000"/>
                </a:lnTo>
                <a:lnTo>
                  <a:pt x="126999" y="381000"/>
                </a:lnTo>
                <a:lnTo>
                  <a:pt x="118533" y="372533"/>
                </a:lnTo>
                <a:lnTo>
                  <a:pt x="118533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7679267" y="6544733"/>
            <a:ext cx="160867" cy="25401"/>
          </a:xfrm>
          <a:custGeom>
            <a:avLst/>
            <a:gdLst/>
            <a:ahLst/>
            <a:cxnLst/>
            <a:rect l="0" t="0" r="0" b="0"/>
            <a:pathLst>
              <a:path w="160867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799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6" y="16934"/>
                </a:lnTo>
                <a:lnTo>
                  <a:pt x="126999" y="25400"/>
                </a:lnTo>
                <a:lnTo>
                  <a:pt x="135467" y="25400"/>
                </a:lnTo>
                <a:lnTo>
                  <a:pt x="143933" y="25400"/>
                </a:lnTo>
                <a:lnTo>
                  <a:pt x="152400" y="25400"/>
                </a:lnTo>
                <a:lnTo>
                  <a:pt x="152400" y="16934"/>
                </a:lnTo>
                <a:lnTo>
                  <a:pt x="160866" y="16934"/>
                </a:lnTo>
                <a:lnTo>
                  <a:pt x="160866" y="16934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7831667" y="6451600"/>
            <a:ext cx="160867" cy="220135"/>
          </a:xfrm>
          <a:custGeom>
            <a:avLst/>
            <a:gdLst/>
            <a:ahLst/>
            <a:cxnLst/>
            <a:rect l="0" t="0" r="0" b="0"/>
            <a:pathLst>
              <a:path w="160867" h="220135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9267" y="8467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33867"/>
                </a:lnTo>
                <a:lnTo>
                  <a:pt x="101600" y="42333"/>
                </a:lnTo>
                <a:lnTo>
                  <a:pt x="101600" y="59266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8533" y="152400"/>
                </a:lnTo>
                <a:lnTo>
                  <a:pt x="118533" y="160867"/>
                </a:lnTo>
                <a:lnTo>
                  <a:pt x="110066" y="169333"/>
                </a:lnTo>
                <a:lnTo>
                  <a:pt x="101600" y="186267"/>
                </a:lnTo>
                <a:lnTo>
                  <a:pt x="93133" y="194733"/>
                </a:lnTo>
                <a:lnTo>
                  <a:pt x="84666" y="203200"/>
                </a:lnTo>
                <a:lnTo>
                  <a:pt x="76200" y="211666"/>
                </a:lnTo>
                <a:lnTo>
                  <a:pt x="67733" y="211666"/>
                </a:lnTo>
                <a:lnTo>
                  <a:pt x="50799" y="211666"/>
                </a:lnTo>
                <a:lnTo>
                  <a:pt x="42333" y="211666"/>
                </a:lnTo>
                <a:lnTo>
                  <a:pt x="33866" y="211666"/>
                </a:lnTo>
                <a:lnTo>
                  <a:pt x="25400" y="203200"/>
                </a:lnTo>
                <a:lnTo>
                  <a:pt x="25400" y="203200"/>
                </a:lnTo>
                <a:lnTo>
                  <a:pt x="16933" y="194733"/>
                </a:lnTo>
                <a:lnTo>
                  <a:pt x="16933" y="186267"/>
                </a:lnTo>
                <a:lnTo>
                  <a:pt x="16933" y="186267"/>
                </a:lnTo>
                <a:lnTo>
                  <a:pt x="25400" y="177800"/>
                </a:lnTo>
                <a:lnTo>
                  <a:pt x="25400" y="169333"/>
                </a:lnTo>
                <a:lnTo>
                  <a:pt x="33866" y="169333"/>
                </a:lnTo>
                <a:lnTo>
                  <a:pt x="42333" y="160867"/>
                </a:lnTo>
                <a:lnTo>
                  <a:pt x="50799" y="160867"/>
                </a:lnTo>
                <a:lnTo>
                  <a:pt x="67733" y="160867"/>
                </a:lnTo>
                <a:lnTo>
                  <a:pt x="76200" y="160867"/>
                </a:lnTo>
                <a:lnTo>
                  <a:pt x="93133" y="160867"/>
                </a:lnTo>
                <a:lnTo>
                  <a:pt x="101600" y="169333"/>
                </a:lnTo>
                <a:lnTo>
                  <a:pt x="118533" y="169333"/>
                </a:lnTo>
                <a:lnTo>
                  <a:pt x="126999" y="177800"/>
                </a:lnTo>
                <a:lnTo>
                  <a:pt x="135467" y="186267"/>
                </a:lnTo>
                <a:lnTo>
                  <a:pt x="143933" y="186267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52400" y="211666"/>
                </a:lnTo>
                <a:lnTo>
                  <a:pt x="160866" y="211666"/>
                </a:lnTo>
                <a:lnTo>
                  <a:pt x="160866" y="211666"/>
                </a:lnTo>
                <a:lnTo>
                  <a:pt x="160866" y="220134"/>
                </a:lnTo>
                <a:lnTo>
                  <a:pt x="160866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8034866" y="6637867"/>
            <a:ext cx="33868" cy="152401"/>
          </a:xfrm>
          <a:custGeom>
            <a:avLst/>
            <a:gdLst/>
            <a:ahLst/>
            <a:cxnLst/>
            <a:rect l="0" t="0" r="0" b="0"/>
            <a:pathLst>
              <a:path w="33868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25399"/>
                </a:lnTo>
                <a:lnTo>
                  <a:pt x="16934" y="33867"/>
                </a:lnTo>
                <a:lnTo>
                  <a:pt x="25401" y="50800"/>
                </a:lnTo>
                <a:lnTo>
                  <a:pt x="25401" y="59266"/>
                </a:lnTo>
                <a:lnTo>
                  <a:pt x="33867" y="76200"/>
                </a:lnTo>
                <a:lnTo>
                  <a:pt x="33867" y="93133"/>
                </a:lnTo>
                <a:lnTo>
                  <a:pt x="33867" y="101599"/>
                </a:lnTo>
                <a:lnTo>
                  <a:pt x="33867" y="118533"/>
                </a:lnTo>
                <a:lnTo>
                  <a:pt x="33867" y="135466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35466"/>
                </a:lnTo>
                <a:lnTo>
                  <a:pt x="33867" y="135466"/>
                </a:lnTo>
                <a:lnTo>
                  <a:pt x="33867" y="118533"/>
                </a:lnTo>
                <a:lnTo>
                  <a:pt x="33867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8077200" y="6519334"/>
            <a:ext cx="118535" cy="42334"/>
          </a:xfrm>
          <a:custGeom>
            <a:avLst/>
            <a:gdLst/>
            <a:ahLst/>
            <a:cxnLst/>
            <a:rect l="0" t="0" r="0" b="0"/>
            <a:pathLst>
              <a:path w="118535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33866" y="25399"/>
                </a:lnTo>
                <a:lnTo>
                  <a:pt x="42334" y="25399"/>
                </a:lnTo>
                <a:lnTo>
                  <a:pt x="50800" y="33866"/>
                </a:lnTo>
                <a:lnTo>
                  <a:pt x="59267" y="33866"/>
                </a:lnTo>
                <a:lnTo>
                  <a:pt x="76200" y="42333"/>
                </a:lnTo>
                <a:lnTo>
                  <a:pt x="84667" y="42333"/>
                </a:lnTo>
                <a:lnTo>
                  <a:pt x="93133" y="42333"/>
                </a:lnTo>
                <a:lnTo>
                  <a:pt x="101600" y="42333"/>
                </a:lnTo>
                <a:lnTo>
                  <a:pt x="110066" y="42333"/>
                </a:lnTo>
                <a:lnTo>
                  <a:pt x="110066" y="42333"/>
                </a:lnTo>
                <a:lnTo>
                  <a:pt x="118534" y="33866"/>
                </a:lnTo>
                <a:lnTo>
                  <a:pt x="118534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8212667" y="6443133"/>
            <a:ext cx="169334" cy="254001"/>
          </a:xfrm>
          <a:custGeom>
            <a:avLst/>
            <a:gdLst/>
            <a:ahLst/>
            <a:cxnLst/>
            <a:rect l="0" t="0" r="0" b="0"/>
            <a:pathLst>
              <a:path w="169334" h="2540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6" y="16934"/>
                </a:lnTo>
                <a:lnTo>
                  <a:pt x="93133" y="33867"/>
                </a:lnTo>
                <a:lnTo>
                  <a:pt x="101600" y="42334"/>
                </a:lnTo>
                <a:lnTo>
                  <a:pt x="118533" y="50800"/>
                </a:lnTo>
                <a:lnTo>
                  <a:pt x="118533" y="67733"/>
                </a:lnTo>
                <a:lnTo>
                  <a:pt x="126999" y="84667"/>
                </a:lnTo>
                <a:lnTo>
                  <a:pt x="126999" y="110067"/>
                </a:lnTo>
                <a:lnTo>
                  <a:pt x="135467" y="127000"/>
                </a:lnTo>
                <a:lnTo>
                  <a:pt x="126999" y="143933"/>
                </a:lnTo>
                <a:lnTo>
                  <a:pt x="126999" y="160867"/>
                </a:lnTo>
                <a:lnTo>
                  <a:pt x="118533" y="177800"/>
                </a:lnTo>
                <a:lnTo>
                  <a:pt x="118533" y="186267"/>
                </a:lnTo>
                <a:lnTo>
                  <a:pt x="101600" y="194734"/>
                </a:lnTo>
                <a:lnTo>
                  <a:pt x="101600" y="211667"/>
                </a:lnTo>
                <a:lnTo>
                  <a:pt x="84666" y="211667"/>
                </a:lnTo>
                <a:lnTo>
                  <a:pt x="76200" y="220133"/>
                </a:lnTo>
                <a:lnTo>
                  <a:pt x="76200" y="220133"/>
                </a:lnTo>
                <a:lnTo>
                  <a:pt x="67733" y="220133"/>
                </a:lnTo>
                <a:lnTo>
                  <a:pt x="59267" y="220133"/>
                </a:lnTo>
                <a:lnTo>
                  <a:pt x="50799" y="220133"/>
                </a:lnTo>
                <a:lnTo>
                  <a:pt x="50799" y="220133"/>
                </a:lnTo>
                <a:lnTo>
                  <a:pt x="42333" y="211667"/>
                </a:lnTo>
                <a:lnTo>
                  <a:pt x="42333" y="211667"/>
                </a:lnTo>
                <a:lnTo>
                  <a:pt x="33866" y="203200"/>
                </a:lnTo>
                <a:lnTo>
                  <a:pt x="33866" y="194734"/>
                </a:lnTo>
                <a:lnTo>
                  <a:pt x="42333" y="194734"/>
                </a:lnTo>
                <a:lnTo>
                  <a:pt x="42333" y="186267"/>
                </a:lnTo>
                <a:lnTo>
                  <a:pt x="42333" y="177800"/>
                </a:lnTo>
                <a:lnTo>
                  <a:pt x="50799" y="177800"/>
                </a:lnTo>
                <a:lnTo>
                  <a:pt x="59267" y="169334"/>
                </a:lnTo>
                <a:lnTo>
                  <a:pt x="76200" y="169334"/>
                </a:lnTo>
                <a:lnTo>
                  <a:pt x="84666" y="169334"/>
                </a:lnTo>
                <a:lnTo>
                  <a:pt x="93133" y="177800"/>
                </a:lnTo>
                <a:lnTo>
                  <a:pt x="110066" y="177800"/>
                </a:lnTo>
                <a:lnTo>
                  <a:pt x="118533" y="186267"/>
                </a:lnTo>
                <a:lnTo>
                  <a:pt x="135467" y="194734"/>
                </a:lnTo>
                <a:lnTo>
                  <a:pt x="143933" y="203200"/>
                </a:lnTo>
                <a:lnTo>
                  <a:pt x="152400" y="211667"/>
                </a:lnTo>
                <a:lnTo>
                  <a:pt x="152400" y="228601"/>
                </a:lnTo>
                <a:lnTo>
                  <a:pt x="160866" y="237067"/>
                </a:lnTo>
                <a:lnTo>
                  <a:pt x="169333" y="245534"/>
                </a:lnTo>
                <a:lnTo>
                  <a:pt x="169333" y="245534"/>
                </a:lnTo>
                <a:lnTo>
                  <a:pt x="169333" y="254000"/>
                </a:lnTo>
                <a:lnTo>
                  <a:pt x="169333" y="254000"/>
                </a:lnTo>
                <a:lnTo>
                  <a:pt x="169333" y="245534"/>
                </a:lnTo>
                <a:lnTo>
                  <a:pt x="160866" y="237067"/>
                </a:lnTo>
                <a:lnTo>
                  <a:pt x="160866" y="228601"/>
                </a:lnTo>
                <a:lnTo>
                  <a:pt x="152400" y="2116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69334"/>
                </a:lnTo>
                <a:lnTo>
                  <a:pt x="152400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8365067" y="6375400"/>
            <a:ext cx="152401" cy="491068"/>
          </a:xfrm>
          <a:custGeom>
            <a:avLst/>
            <a:gdLst/>
            <a:ahLst/>
            <a:cxnLst/>
            <a:rect l="0" t="0" r="0" b="0"/>
            <a:pathLst>
              <a:path w="152401" h="491068">
                <a:moveTo>
                  <a:pt x="0" y="0"/>
                </a:move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42333" y="33867"/>
                </a:lnTo>
                <a:lnTo>
                  <a:pt x="50799" y="42333"/>
                </a:lnTo>
                <a:lnTo>
                  <a:pt x="67733" y="59267"/>
                </a:lnTo>
                <a:lnTo>
                  <a:pt x="84666" y="76200"/>
                </a:lnTo>
                <a:lnTo>
                  <a:pt x="93133" y="101600"/>
                </a:lnTo>
                <a:lnTo>
                  <a:pt x="110066" y="127000"/>
                </a:lnTo>
                <a:lnTo>
                  <a:pt x="126999" y="152400"/>
                </a:lnTo>
                <a:lnTo>
                  <a:pt x="135467" y="186267"/>
                </a:lnTo>
                <a:lnTo>
                  <a:pt x="143933" y="211666"/>
                </a:lnTo>
                <a:lnTo>
                  <a:pt x="143933" y="245533"/>
                </a:lnTo>
                <a:lnTo>
                  <a:pt x="152400" y="287866"/>
                </a:lnTo>
                <a:lnTo>
                  <a:pt x="152400" y="321733"/>
                </a:lnTo>
                <a:lnTo>
                  <a:pt x="143933" y="355600"/>
                </a:lnTo>
                <a:lnTo>
                  <a:pt x="135467" y="389467"/>
                </a:lnTo>
                <a:lnTo>
                  <a:pt x="126999" y="423333"/>
                </a:lnTo>
                <a:lnTo>
                  <a:pt x="101600" y="448734"/>
                </a:lnTo>
                <a:lnTo>
                  <a:pt x="76200" y="474133"/>
                </a:lnTo>
                <a:lnTo>
                  <a:pt x="76200" y="474133"/>
                </a:lnTo>
                <a:lnTo>
                  <a:pt x="50799" y="491067"/>
                </a:lnTo>
                <a:lnTo>
                  <a:pt x="50799" y="491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3318933" y="279400"/>
            <a:ext cx="177801" cy="270934"/>
          </a:xfrm>
          <a:custGeom>
            <a:avLst/>
            <a:gdLst/>
            <a:ahLst/>
            <a:cxnLst/>
            <a:rect l="0" t="0" r="0" b="0"/>
            <a:pathLst>
              <a:path w="177801" h="270934">
                <a:moveTo>
                  <a:pt x="143934" y="110067"/>
                </a:moveTo>
                <a:lnTo>
                  <a:pt x="143934" y="110067"/>
                </a:lnTo>
                <a:lnTo>
                  <a:pt x="135467" y="110067"/>
                </a:lnTo>
                <a:lnTo>
                  <a:pt x="135467" y="110067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27000" y="101600"/>
                </a:lnTo>
                <a:lnTo>
                  <a:pt x="127000" y="93133"/>
                </a:lnTo>
                <a:lnTo>
                  <a:pt x="127000" y="93133"/>
                </a:lnTo>
                <a:lnTo>
                  <a:pt x="127000" y="93133"/>
                </a:lnTo>
                <a:lnTo>
                  <a:pt x="127000" y="93133"/>
                </a:lnTo>
                <a:lnTo>
                  <a:pt x="127000" y="93133"/>
                </a:lnTo>
                <a:lnTo>
                  <a:pt x="127000" y="93133"/>
                </a:lnTo>
                <a:lnTo>
                  <a:pt x="127000" y="93133"/>
                </a:lnTo>
                <a:lnTo>
                  <a:pt x="127000" y="84667"/>
                </a:lnTo>
                <a:lnTo>
                  <a:pt x="127000" y="84667"/>
                </a:lnTo>
                <a:lnTo>
                  <a:pt x="127000" y="76200"/>
                </a:lnTo>
                <a:lnTo>
                  <a:pt x="118534" y="67733"/>
                </a:lnTo>
                <a:lnTo>
                  <a:pt x="118534" y="59267"/>
                </a:lnTo>
                <a:lnTo>
                  <a:pt x="110067" y="59267"/>
                </a:lnTo>
                <a:lnTo>
                  <a:pt x="110067" y="42333"/>
                </a:lnTo>
                <a:lnTo>
                  <a:pt x="101600" y="33867"/>
                </a:lnTo>
                <a:lnTo>
                  <a:pt x="93134" y="25400"/>
                </a:lnTo>
                <a:lnTo>
                  <a:pt x="84667" y="16933"/>
                </a:lnTo>
                <a:lnTo>
                  <a:pt x="76200" y="8467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16934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16934" y="254000"/>
                </a:lnTo>
                <a:lnTo>
                  <a:pt x="16934" y="262467"/>
                </a:lnTo>
                <a:lnTo>
                  <a:pt x="25400" y="270933"/>
                </a:lnTo>
                <a:lnTo>
                  <a:pt x="42334" y="270933"/>
                </a:lnTo>
                <a:lnTo>
                  <a:pt x="50800" y="270933"/>
                </a:lnTo>
                <a:lnTo>
                  <a:pt x="59267" y="270933"/>
                </a:lnTo>
                <a:lnTo>
                  <a:pt x="59267" y="262467"/>
                </a:lnTo>
                <a:lnTo>
                  <a:pt x="67734" y="254000"/>
                </a:lnTo>
                <a:lnTo>
                  <a:pt x="76200" y="245533"/>
                </a:lnTo>
                <a:lnTo>
                  <a:pt x="84667" y="228600"/>
                </a:lnTo>
                <a:lnTo>
                  <a:pt x="84667" y="211667"/>
                </a:lnTo>
                <a:lnTo>
                  <a:pt x="93134" y="194733"/>
                </a:lnTo>
                <a:lnTo>
                  <a:pt x="93134" y="169333"/>
                </a:lnTo>
                <a:lnTo>
                  <a:pt x="93134" y="152400"/>
                </a:lnTo>
                <a:lnTo>
                  <a:pt x="93134" y="127000"/>
                </a:lnTo>
                <a:lnTo>
                  <a:pt x="93134" y="101600"/>
                </a:lnTo>
                <a:lnTo>
                  <a:pt x="84667" y="84667"/>
                </a:lnTo>
                <a:lnTo>
                  <a:pt x="84667" y="76200"/>
                </a:lnTo>
                <a:lnTo>
                  <a:pt x="84667" y="67733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67733"/>
                </a:lnTo>
                <a:lnTo>
                  <a:pt x="84667" y="67733"/>
                </a:lnTo>
                <a:lnTo>
                  <a:pt x="84667" y="84667"/>
                </a:lnTo>
                <a:lnTo>
                  <a:pt x="93134" y="93133"/>
                </a:lnTo>
                <a:lnTo>
                  <a:pt x="93134" y="118533"/>
                </a:lnTo>
                <a:lnTo>
                  <a:pt x="93134" y="135467"/>
                </a:lnTo>
                <a:lnTo>
                  <a:pt x="101600" y="160867"/>
                </a:lnTo>
                <a:lnTo>
                  <a:pt x="101600" y="177800"/>
                </a:lnTo>
                <a:lnTo>
                  <a:pt x="110067" y="203200"/>
                </a:lnTo>
                <a:lnTo>
                  <a:pt x="110067" y="220133"/>
                </a:lnTo>
                <a:lnTo>
                  <a:pt x="118534" y="237067"/>
                </a:lnTo>
                <a:lnTo>
                  <a:pt x="127000" y="245533"/>
                </a:lnTo>
                <a:lnTo>
                  <a:pt x="127000" y="254000"/>
                </a:lnTo>
                <a:lnTo>
                  <a:pt x="135467" y="262467"/>
                </a:lnTo>
                <a:lnTo>
                  <a:pt x="143934" y="262467"/>
                </a:lnTo>
                <a:lnTo>
                  <a:pt x="152400" y="254000"/>
                </a:lnTo>
                <a:lnTo>
                  <a:pt x="160867" y="254000"/>
                </a:lnTo>
                <a:lnTo>
                  <a:pt x="169334" y="245533"/>
                </a:lnTo>
                <a:lnTo>
                  <a:pt x="169334" y="245533"/>
                </a:lnTo>
                <a:lnTo>
                  <a:pt x="177800" y="237067"/>
                </a:lnTo>
                <a:lnTo>
                  <a:pt x="17780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3488267" y="330200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93133" y="8467"/>
                </a:moveTo>
                <a:lnTo>
                  <a:pt x="93133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33866" y="33867"/>
                </a:lnTo>
                <a:lnTo>
                  <a:pt x="16933" y="42333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18533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6" y="127000"/>
                </a:lnTo>
                <a:lnTo>
                  <a:pt x="50800" y="127000"/>
                </a:lnTo>
                <a:lnTo>
                  <a:pt x="59266" y="135467"/>
                </a:lnTo>
                <a:lnTo>
                  <a:pt x="76200" y="135467"/>
                </a:lnTo>
                <a:lnTo>
                  <a:pt x="84666" y="143933"/>
                </a:lnTo>
                <a:lnTo>
                  <a:pt x="93133" y="152400"/>
                </a:lnTo>
                <a:lnTo>
                  <a:pt x="101600" y="160867"/>
                </a:lnTo>
                <a:lnTo>
                  <a:pt x="101600" y="169333"/>
                </a:lnTo>
                <a:lnTo>
                  <a:pt x="101600" y="177800"/>
                </a:lnTo>
                <a:lnTo>
                  <a:pt x="93133" y="186267"/>
                </a:lnTo>
                <a:lnTo>
                  <a:pt x="93133" y="194733"/>
                </a:lnTo>
                <a:lnTo>
                  <a:pt x="84666" y="203200"/>
                </a:lnTo>
                <a:lnTo>
                  <a:pt x="76200" y="211667"/>
                </a:lnTo>
                <a:lnTo>
                  <a:pt x="67733" y="220133"/>
                </a:lnTo>
                <a:lnTo>
                  <a:pt x="59266" y="220133"/>
                </a:lnTo>
                <a:lnTo>
                  <a:pt x="50800" y="220133"/>
                </a:lnTo>
                <a:lnTo>
                  <a:pt x="33866" y="228600"/>
                </a:lnTo>
                <a:lnTo>
                  <a:pt x="25400" y="220133"/>
                </a:lnTo>
                <a:lnTo>
                  <a:pt x="16933" y="220133"/>
                </a:lnTo>
                <a:lnTo>
                  <a:pt x="16933" y="211667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3640667" y="364067"/>
            <a:ext cx="93134" cy="287867"/>
          </a:xfrm>
          <a:custGeom>
            <a:avLst/>
            <a:gdLst/>
            <a:ahLst/>
            <a:cxnLst/>
            <a:rect l="0" t="0" r="0" b="0"/>
            <a:pathLst>
              <a:path w="93134" h="2878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8466" y="127000"/>
                </a:lnTo>
                <a:lnTo>
                  <a:pt x="8466" y="127000"/>
                </a:lnTo>
                <a:lnTo>
                  <a:pt x="16933" y="135466"/>
                </a:lnTo>
                <a:lnTo>
                  <a:pt x="16933" y="135466"/>
                </a:lnTo>
                <a:lnTo>
                  <a:pt x="25400" y="135466"/>
                </a:lnTo>
                <a:lnTo>
                  <a:pt x="33866" y="135466"/>
                </a:lnTo>
                <a:lnTo>
                  <a:pt x="42333" y="127000"/>
                </a:lnTo>
                <a:lnTo>
                  <a:pt x="50800" y="118533"/>
                </a:lnTo>
                <a:lnTo>
                  <a:pt x="59266" y="110066"/>
                </a:lnTo>
                <a:lnTo>
                  <a:pt x="67733" y="101600"/>
                </a:lnTo>
                <a:lnTo>
                  <a:pt x="67733" y="84666"/>
                </a:lnTo>
                <a:lnTo>
                  <a:pt x="76200" y="76200"/>
                </a:lnTo>
                <a:lnTo>
                  <a:pt x="76200" y="50800"/>
                </a:lnTo>
                <a:lnTo>
                  <a:pt x="76200" y="33866"/>
                </a:lnTo>
                <a:lnTo>
                  <a:pt x="76200" y="25400"/>
                </a:lnTo>
                <a:lnTo>
                  <a:pt x="76200" y="8466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25400"/>
                </a:lnTo>
                <a:lnTo>
                  <a:pt x="76200" y="42333"/>
                </a:lnTo>
                <a:lnTo>
                  <a:pt x="84666" y="59266"/>
                </a:lnTo>
                <a:lnTo>
                  <a:pt x="84666" y="76200"/>
                </a:lnTo>
                <a:lnTo>
                  <a:pt x="84666" y="101600"/>
                </a:lnTo>
                <a:lnTo>
                  <a:pt x="84666" y="118533"/>
                </a:lnTo>
                <a:lnTo>
                  <a:pt x="84666" y="143933"/>
                </a:lnTo>
                <a:lnTo>
                  <a:pt x="93133" y="160866"/>
                </a:lnTo>
                <a:lnTo>
                  <a:pt x="93133" y="186266"/>
                </a:lnTo>
                <a:lnTo>
                  <a:pt x="84666" y="203200"/>
                </a:lnTo>
                <a:lnTo>
                  <a:pt x="84666" y="220133"/>
                </a:lnTo>
                <a:lnTo>
                  <a:pt x="76200" y="237066"/>
                </a:lnTo>
                <a:lnTo>
                  <a:pt x="67733" y="254000"/>
                </a:lnTo>
                <a:lnTo>
                  <a:pt x="50800" y="270933"/>
                </a:lnTo>
                <a:lnTo>
                  <a:pt x="42333" y="279400"/>
                </a:lnTo>
                <a:lnTo>
                  <a:pt x="33866" y="287866"/>
                </a:lnTo>
                <a:lnTo>
                  <a:pt x="25400" y="287866"/>
                </a:lnTo>
                <a:lnTo>
                  <a:pt x="16933" y="287866"/>
                </a:lnTo>
                <a:lnTo>
                  <a:pt x="8466" y="279400"/>
                </a:lnTo>
                <a:lnTo>
                  <a:pt x="8466" y="270933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37066"/>
                </a:lnTo>
                <a:lnTo>
                  <a:pt x="8466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3776133" y="355600"/>
            <a:ext cx="220135" cy="177801"/>
          </a:xfrm>
          <a:custGeom>
            <a:avLst/>
            <a:gdLst/>
            <a:ahLst/>
            <a:cxnLst/>
            <a:rect l="0" t="0" r="0" b="0"/>
            <a:pathLst>
              <a:path w="220135" h="177801">
                <a:moveTo>
                  <a:pt x="8467" y="25400"/>
                </a:move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77800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0867"/>
                </a:lnTo>
                <a:lnTo>
                  <a:pt x="8467" y="143933"/>
                </a:lnTo>
                <a:lnTo>
                  <a:pt x="0" y="127000"/>
                </a:lnTo>
                <a:lnTo>
                  <a:pt x="8467" y="101600"/>
                </a:lnTo>
                <a:lnTo>
                  <a:pt x="8467" y="84667"/>
                </a:lnTo>
                <a:lnTo>
                  <a:pt x="8467" y="59267"/>
                </a:lnTo>
                <a:lnTo>
                  <a:pt x="16934" y="50800"/>
                </a:lnTo>
                <a:lnTo>
                  <a:pt x="16934" y="33867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25400"/>
                </a:lnTo>
                <a:lnTo>
                  <a:pt x="50800" y="33867"/>
                </a:lnTo>
                <a:lnTo>
                  <a:pt x="59267" y="42333"/>
                </a:lnTo>
                <a:lnTo>
                  <a:pt x="76200" y="50800"/>
                </a:lnTo>
                <a:lnTo>
                  <a:pt x="76200" y="67733"/>
                </a:lnTo>
                <a:lnTo>
                  <a:pt x="84667" y="76200"/>
                </a:lnTo>
                <a:lnTo>
                  <a:pt x="93134" y="93133"/>
                </a:lnTo>
                <a:lnTo>
                  <a:pt x="93134" y="118533"/>
                </a:lnTo>
                <a:lnTo>
                  <a:pt x="93134" y="127000"/>
                </a:lnTo>
                <a:lnTo>
                  <a:pt x="93134" y="143933"/>
                </a:lnTo>
                <a:lnTo>
                  <a:pt x="93134" y="152400"/>
                </a:lnTo>
                <a:lnTo>
                  <a:pt x="84667" y="160867"/>
                </a:lnTo>
                <a:lnTo>
                  <a:pt x="84667" y="160867"/>
                </a:lnTo>
                <a:lnTo>
                  <a:pt x="84667" y="160867"/>
                </a:lnTo>
                <a:lnTo>
                  <a:pt x="84667" y="160867"/>
                </a:lnTo>
                <a:lnTo>
                  <a:pt x="84667" y="160867"/>
                </a:lnTo>
                <a:lnTo>
                  <a:pt x="93134" y="152400"/>
                </a:lnTo>
                <a:lnTo>
                  <a:pt x="93134" y="143933"/>
                </a:lnTo>
                <a:lnTo>
                  <a:pt x="93134" y="127000"/>
                </a:lnTo>
                <a:lnTo>
                  <a:pt x="101600" y="101600"/>
                </a:lnTo>
                <a:lnTo>
                  <a:pt x="101600" y="76200"/>
                </a:lnTo>
                <a:lnTo>
                  <a:pt x="110067" y="59267"/>
                </a:lnTo>
                <a:lnTo>
                  <a:pt x="118534" y="33867"/>
                </a:lnTo>
                <a:lnTo>
                  <a:pt x="118534" y="25400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4" y="0"/>
                </a:lnTo>
                <a:lnTo>
                  <a:pt x="143934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60867" y="42333"/>
                </a:lnTo>
                <a:lnTo>
                  <a:pt x="160867" y="59267"/>
                </a:lnTo>
                <a:lnTo>
                  <a:pt x="160867" y="84667"/>
                </a:lnTo>
                <a:lnTo>
                  <a:pt x="169334" y="101600"/>
                </a:lnTo>
                <a:lnTo>
                  <a:pt x="169334" y="127000"/>
                </a:lnTo>
                <a:lnTo>
                  <a:pt x="177800" y="152400"/>
                </a:lnTo>
                <a:lnTo>
                  <a:pt x="177800" y="160867"/>
                </a:lnTo>
                <a:lnTo>
                  <a:pt x="186267" y="169333"/>
                </a:lnTo>
                <a:lnTo>
                  <a:pt x="194734" y="177800"/>
                </a:lnTo>
                <a:lnTo>
                  <a:pt x="203200" y="177800"/>
                </a:lnTo>
                <a:lnTo>
                  <a:pt x="211667" y="177800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20134" y="169333"/>
                </a:lnTo>
                <a:lnTo>
                  <a:pt x="220134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4013200" y="372533"/>
            <a:ext cx="110068" cy="245535"/>
          </a:xfrm>
          <a:custGeom>
            <a:avLst/>
            <a:gdLst/>
            <a:ahLst/>
            <a:cxnLst/>
            <a:rect l="0" t="0" r="0" b="0"/>
            <a:pathLst>
              <a:path w="110068" h="245535">
                <a:moveTo>
                  <a:pt x="16933" y="33867"/>
                </a:moveTo>
                <a:lnTo>
                  <a:pt x="16933" y="42334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33867" y="203200"/>
                </a:lnTo>
                <a:lnTo>
                  <a:pt x="33867" y="220134"/>
                </a:lnTo>
                <a:lnTo>
                  <a:pt x="33867" y="228600"/>
                </a:lnTo>
                <a:lnTo>
                  <a:pt x="33867" y="237067"/>
                </a:lnTo>
                <a:lnTo>
                  <a:pt x="25400" y="245534"/>
                </a:lnTo>
                <a:lnTo>
                  <a:pt x="25400" y="245534"/>
                </a:lnTo>
                <a:lnTo>
                  <a:pt x="25400" y="237067"/>
                </a:lnTo>
                <a:lnTo>
                  <a:pt x="25400" y="228600"/>
                </a:lnTo>
                <a:lnTo>
                  <a:pt x="16933" y="211667"/>
                </a:lnTo>
                <a:lnTo>
                  <a:pt x="16933" y="194734"/>
                </a:lnTo>
                <a:lnTo>
                  <a:pt x="16933" y="177800"/>
                </a:lnTo>
                <a:lnTo>
                  <a:pt x="16933" y="152400"/>
                </a:lnTo>
                <a:lnTo>
                  <a:pt x="8467" y="127000"/>
                </a:lnTo>
                <a:lnTo>
                  <a:pt x="8467" y="93134"/>
                </a:lnTo>
                <a:lnTo>
                  <a:pt x="8467" y="67734"/>
                </a:lnTo>
                <a:lnTo>
                  <a:pt x="0" y="42334"/>
                </a:lnTo>
                <a:lnTo>
                  <a:pt x="0" y="25400"/>
                </a:lnTo>
                <a:lnTo>
                  <a:pt x="8467" y="16934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8467"/>
                </a:lnTo>
                <a:lnTo>
                  <a:pt x="67733" y="16934"/>
                </a:lnTo>
                <a:lnTo>
                  <a:pt x="84667" y="25400"/>
                </a:lnTo>
                <a:lnTo>
                  <a:pt x="93133" y="42334"/>
                </a:lnTo>
                <a:lnTo>
                  <a:pt x="101600" y="59267"/>
                </a:lnTo>
                <a:lnTo>
                  <a:pt x="110067" y="76200"/>
                </a:lnTo>
                <a:lnTo>
                  <a:pt x="110067" y="93134"/>
                </a:lnTo>
                <a:lnTo>
                  <a:pt x="101600" y="118534"/>
                </a:lnTo>
                <a:lnTo>
                  <a:pt x="93133" y="135467"/>
                </a:lnTo>
                <a:lnTo>
                  <a:pt x="84667" y="152400"/>
                </a:lnTo>
                <a:lnTo>
                  <a:pt x="76200" y="160867"/>
                </a:lnTo>
                <a:lnTo>
                  <a:pt x="59267" y="169334"/>
                </a:lnTo>
                <a:lnTo>
                  <a:pt x="42333" y="177800"/>
                </a:lnTo>
                <a:lnTo>
                  <a:pt x="33867" y="186267"/>
                </a:lnTo>
                <a:lnTo>
                  <a:pt x="25400" y="186267"/>
                </a:lnTo>
                <a:lnTo>
                  <a:pt x="16933" y="177800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01600"/>
                </a:lnTo>
                <a:lnTo>
                  <a:pt x="16933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4157133" y="304800"/>
            <a:ext cx="42335" cy="220134"/>
          </a:xfrm>
          <a:custGeom>
            <a:avLst/>
            <a:gdLst/>
            <a:ahLst/>
            <a:cxnLst/>
            <a:rect l="0" t="0" r="0" b="0"/>
            <a:pathLst>
              <a:path w="42335" h="2201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33867"/>
                </a:lnTo>
                <a:lnTo>
                  <a:pt x="42334" y="50800"/>
                </a:lnTo>
                <a:lnTo>
                  <a:pt x="42334" y="76200"/>
                </a:lnTo>
                <a:lnTo>
                  <a:pt x="42334" y="110067"/>
                </a:lnTo>
                <a:lnTo>
                  <a:pt x="42334" y="135467"/>
                </a:lnTo>
                <a:lnTo>
                  <a:pt x="42334" y="169333"/>
                </a:lnTo>
                <a:lnTo>
                  <a:pt x="42334" y="186267"/>
                </a:lnTo>
                <a:lnTo>
                  <a:pt x="42334" y="203200"/>
                </a:lnTo>
                <a:lnTo>
                  <a:pt x="42334" y="220133"/>
                </a:lnTo>
                <a:lnTo>
                  <a:pt x="42334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25400" y="220133"/>
                </a:lnTo>
                <a:lnTo>
                  <a:pt x="16934" y="220133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4097867" y="389467"/>
            <a:ext cx="152401" cy="50801"/>
          </a:xfrm>
          <a:custGeom>
            <a:avLst/>
            <a:gdLst/>
            <a:ahLst/>
            <a:cxnLst/>
            <a:rect l="0" t="0" r="0" b="0"/>
            <a:pathLst>
              <a:path w="152401" h="50801">
                <a:moveTo>
                  <a:pt x="0" y="50800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33866"/>
                </a:lnTo>
                <a:lnTo>
                  <a:pt x="42333" y="25400"/>
                </a:lnTo>
                <a:lnTo>
                  <a:pt x="59266" y="25400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6" y="8466"/>
                </a:lnTo>
                <a:lnTo>
                  <a:pt x="118533" y="8466"/>
                </a:lnTo>
                <a:lnTo>
                  <a:pt x="135466" y="8466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4326467" y="414867"/>
            <a:ext cx="8467" cy="50801"/>
          </a:xfrm>
          <a:custGeom>
            <a:avLst/>
            <a:gdLst/>
            <a:ahLst/>
            <a:cxnLst/>
            <a:rect l="0" t="0" r="0" b="0"/>
            <a:pathLst>
              <a:path w="8467" h="50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4334933" y="5334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8467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4910667" y="330200"/>
            <a:ext cx="160867" cy="397934"/>
          </a:xfrm>
          <a:custGeom>
            <a:avLst/>
            <a:gdLst/>
            <a:ahLst/>
            <a:cxnLst/>
            <a:rect l="0" t="0" r="0" b="0"/>
            <a:pathLst>
              <a:path w="160867" h="397934">
                <a:moveTo>
                  <a:pt x="59266" y="0"/>
                </a:moveTo>
                <a:lnTo>
                  <a:pt x="59266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6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25400" y="169333"/>
                </a:lnTo>
                <a:lnTo>
                  <a:pt x="42333" y="177800"/>
                </a:lnTo>
                <a:lnTo>
                  <a:pt x="42333" y="186267"/>
                </a:lnTo>
                <a:lnTo>
                  <a:pt x="59266" y="186267"/>
                </a:lnTo>
                <a:lnTo>
                  <a:pt x="67733" y="186267"/>
                </a:lnTo>
                <a:lnTo>
                  <a:pt x="76200" y="177800"/>
                </a:lnTo>
                <a:lnTo>
                  <a:pt x="93133" y="177800"/>
                </a:lnTo>
                <a:lnTo>
                  <a:pt x="101600" y="169333"/>
                </a:lnTo>
                <a:lnTo>
                  <a:pt x="110066" y="160867"/>
                </a:lnTo>
                <a:lnTo>
                  <a:pt x="118533" y="143933"/>
                </a:lnTo>
                <a:lnTo>
                  <a:pt x="127000" y="127000"/>
                </a:lnTo>
                <a:lnTo>
                  <a:pt x="127000" y="110067"/>
                </a:lnTo>
                <a:lnTo>
                  <a:pt x="135466" y="84667"/>
                </a:lnTo>
                <a:lnTo>
                  <a:pt x="135466" y="67733"/>
                </a:lnTo>
                <a:lnTo>
                  <a:pt x="135466" y="42333"/>
                </a:lnTo>
                <a:lnTo>
                  <a:pt x="135466" y="25400"/>
                </a:lnTo>
                <a:lnTo>
                  <a:pt x="135466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35466" y="16933"/>
                </a:lnTo>
                <a:lnTo>
                  <a:pt x="135466" y="25400"/>
                </a:lnTo>
                <a:lnTo>
                  <a:pt x="135466" y="42333"/>
                </a:lnTo>
                <a:lnTo>
                  <a:pt x="135466" y="59267"/>
                </a:lnTo>
                <a:lnTo>
                  <a:pt x="135466" y="76200"/>
                </a:lnTo>
                <a:lnTo>
                  <a:pt x="143933" y="93133"/>
                </a:lnTo>
                <a:lnTo>
                  <a:pt x="143933" y="118533"/>
                </a:lnTo>
                <a:lnTo>
                  <a:pt x="152400" y="135467"/>
                </a:lnTo>
                <a:lnTo>
                  <a:pt x="152400" y="160867"/>
                </a:lnTo>
                <a:lnTo>
                  <a:pt x="160866" y="186267"/>
                </a:lnTo>
                <a:lnTo>
                  <a:pt x="160866" y="203200"/>
                </a:lnTo>
                <a:lnTo>
                  <a:pt x="160866" y="228600"/>
                </a:lnTo>
                <a:lnTo>
                  <a:pt x="160866" y="254000"/>
                </a:lnTo>
                <a:lnTo>
                  <a:pt x="160866" y="270933"/>
                </a:lnTo>
                <a:lnTo>
                  <a:pt x="160866" y="287867"/>
                </a:lnTo>
                <a:lnTo>
                  <a:pt x="152400" y="304800"/>
                </a:lnTo>
                <a:lnTo>
                  <a:pt x="135466" y="330200"/>
                </a:lnTo>
                <a:lnTo>
                  <a:pt x="127000" y="347133"/>
                </a:lnTo>
                <a:lnTo>
                  <a:pt x="118533" y="364067"/>
                </a:lnTo>
                <a:lnTo>
                  <a:pt x="101600" y="372533"/>
                </a:lnTo>
                <a:lnTo>
                  <a:pt x="84666" y="381000"/>
                </a:lnTo>
                <a:lnTo>
                  <a:pt x="76200" y="389467"/>
                </a:lnTo>
                <a:lnTo>
                  <a:pt x="67733" y="389467"/>
                </a:lnTo>
                <a:lnTo>
                  <a:pt x="59266" y="397933"/>
                </a:lnTo>
                <a:lnTo>
                  <a:pt x="42333" y="397933"/>
                </a:lnTo>
                <a:lnTo>
                  <a:pt x="33866" y="397933"/>
                </a:lnTo>
                <a:lnTo>
                  <a:pt x="25400" y="397933"/>
                </a:lnTo>
                <a:lnTo>
                  <a:pt x="16933" y="397933"/>
                </a:lnTo>
                <a:lnTo>
                  <a:pt x="8466" y="397933"/>
                </a:lnTo>
                <a:lnTo>
                  <a:pt x="8466" y="397933"/>
                </a:lnTo>
                <a:lnTo>
                  <a:pt x="8466" y="397933"/>
                </a:lnTo>
                <a:lnTo>
                  <a:pt x="8466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89467"/>
                </a:lnTo>
                <a:lnTo>
                  <a:pt x="8466" y="389467"/>
                </a:lnTo>
                <a:lnTo>
                  <a:pt x="8466" y="389467"/>
                </a:lnTo>
                <a:lnTo>
                  <a:pt x="8466" y="381000"/>
                </a:lnTo>
                <a:lnTo>
                  <a:pt x="8466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5130800" y="431800"/>
            <a:ext cx="262468" cy="33868"/>
          </a:xfrm>
          <a:custGeom>
            <a:avLst/>
            <a:gdLst/>
            <a:ahLst/>
            <a:cxnLst/>
            <a:rect l="0" t="0" r="0" b="0"/>
            <a:pathLst>
              <a:path w="262468" h="33868">
                <a:moveTo>
                  <a:pt x="0" y="25400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101600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69333" y="25400"/>
                </a:lnTo>
                <a:lnTo>
                  <a:pt x="186267" y="25400"/>
                </a:lnTo>
                <a:lnTo>
                  <a:pt x="211667" y="16933"/>
                </a:lnTo>
                <a:lnTo>
                  <a:pt x="228600" y="16933"/>
                </a:lnTo>
                <a:lnTo>
                  <a:pt x="237067" y="16933"/>
                </a:lnTo>
                <a:lnTo>
                  <a:pt x="245533" y="8467"/>
                </a:lnTo>
                <a:lnTo>
                  <a:pt x="254000" y="8467"/>
                </a:lnTo>
                <a:lnTo>
                  <a:pt x="254000" y="8467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5156200" y="338667"/>
            <a:ext cx="42334" cy="262467"/>
          </a:xfrm>
          <a:custGeom>
            <a:avLst/>
            <a:gdLst/>
            <a:ahLst/>
            <a:cxnLst/>
            <a:rect l="0" t="0" r="0" b="0"/>
            <a:pathLst>
              <a:path w="42334" h="262467">
                <a:moveTo>
                  <a:pt x="42333" y="0"/>
                </a:moveTo>
                <a:lnTo>
                  <a:pt x="33867" y="8466"/>
                </a:lnTo>
                <a:lnTo>
                  <a:pt x="33867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8467" y="262466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5384800" y="321733"/>
            <a:ext cx="177801" cy="287868"/>
          </a:xfrm>
          <a:custGeom>
            <a:avLst/>
            <a:gdLst/>
            <a:ahLst/>
            <a:cxnLst/>
            <a:rect l="0" t="0" r="0" b="0"/>
            <a:pathLst>
              <a:path w="177801" h="2878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33867"/>
                </a:lnTo>
                <a:lnTo>
                  <a:pt x="84667" y="42334"/>
                </a:lnTo>
                <a:lnTo>
                  <a:pt x="84667" y="50800"/>
                </a:lnTo>
                <a:lnTo>
                  <a:pt x="93133" y="67734"/>
                </a:lnTo>
                <a:lnTo>
                  <a:pt x="93133" y="93134"/>
                </a:lnTo>
                <a:lnTo>
                  <a:pt x="101600" y="110067"/>
                </a:lnTo>
                <a:lnTo>
                  <a:pt x="101600" y="135467"/>
                </a:lnTo>
                <a:lnTo>
                  <a:pt x="101600" y="152400"/>
                </a:lnTo>
                <a:lnTo>
                  <a:pt x="101600" y="177800"/>
                </a:lnTo>
                <a:lnTo>
                  <a:pt x="101600" y="194734"/>
                </a:lnTo>
                <a:lnTo>
                  <a:pt x="93133" y="220134"/>
                </a:lnTo>
                <a:lnTo>
                  <a:pt x="93133" y="228600"/>
                </a:lnTo>
                <a:lnTo>
                  <a:pt x="84667" y="245534"/>
                </a:lnTo>
                <a:lnTo>
                  <a:pt x="76200" y="262467"/>
                </a:lnTo>
                <a:lnTo>
                  <a:pt x="67733" y="270934"/>
                </a:lnTo>
                <a:lnTo>
                  <a:pt x="59267" y="279400"/>
                </a:lnTo>
                <a:lnTo>
                  <a:pt x="50800" y="279400"/>
                </a:lnTo>
                <a:lnTo>
                  <a:pt x="42333" y="287867"/>
                </a:lnTo>
                <a:lnTo>
                  <a:pt x="33867" y="287867"/>
                </a:lnTo>
                <a:lnTo>
                  <a:pt x="25400" y="287867"/>
                </a:lnTo>
                <a:lnTo>
                  <a:pt x="16933" y="287867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0934"/>
                </a:lnTo>
                <a:lnTo>
                  <a:pt x="0" y="262467"/>
                </a:lnTo>
                <a:lnTo>
                  <a:pt x="8467" y="254000"/>
                </a:lnTo>
                <a:lnTo>
                  <a:pt x="8467" y="245534"/>
                </a:lnTo>
                <a:lnTo>
                  <a:pt x="16933" y="245534"/>
                </a:lnTo>
                <a:lnTo>
                  <a:pt x="25400" y="237067"/>
                </a:lnTo>
                <a:lnTo>
                  <a:pt x="33867" y="228600"/>
                </a:lnTo>
                <a:lnTo>
                  <a:pt x="42333" y="228600"/>
                </a:lnTo>
                <a:lnTo>
                  <a:pt x="59267" y="220134"/>
                </a:lnTo>
                <a:lnTo>
                  <a:pt x="67733" y="220134"/>
                </a:lnTo>
                <a:lnTo>
                  <a:pt x="84667" y="220134"/>
                </a:lnTo>
                <a:lnTo>
                  <a:pt x="93133" y="220134"/>
                </a:lnTo>
                <a:lnTo>
                  <a:pt x="110067" y="220134"/>
                </a:lnTo>
                <a:lnTo>
                  <a:pt x="118533" y="228600"/>
                </a:lnTo>
                <a:lnTo>
                  <a:pt x="127000" y="228600"/>
                </a:lnTo>
                <a:lnTo>
                  <a:pt x="135467" y="237067"/>
                </a:lnTo>
                <a:lnTo>
                  <a:pt x="143933" y="245534"/>
                </a:lnTo>
                <a:lnTo>
                  <a:pt x="143933" y="254000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60867" y="270934"/>
                </a:lnTo>
                <a:lnTo>
                  <a:pt x="160867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69333" y="279400"/>
                </a:lnTo>
                <a:lnTo>
                  <a:pt x="177800" y="270934"/>
                </a:lnTo>
                <a:lnTo>
                  <a:pt x="177800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5689600" y="431800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3"/>
                </a:lnTo>
                <a:lnTo>
                  <a:pt x="59267" y="8467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35467" y="25400"/>
                </a:lnTo>
                <a:lnTo>
                  <a:pt x="143933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5740400" y="5503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16934"/>
                </a:lnTo>
                <a:lnTo>
                  <a:pt x="127000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5977467" y="364067"/>
            <a:ext cx="160867" cy="33867"/>
          </a:xfrm>
          <a:custGeom>
            <a:avLst/>
            <a:gdLst/>
            <a:ahLst/>
            <a:cxnLst/>
            <a:rect l="0" t="0" r="0" b="0"/>
            <a:pathLst>
              <a:path w="160867" h="33867">
                <a:moveTo>
                  <a:pt x="25400" y="33866"/>
                </a:move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18533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6011333" y="296333"/>
            <a:ext cx="42335" cy="177801"/>
          </a:xfrm>
          <a:custGeom>
            <a:avLst/>
            <a:gdLst/>
            <a:ahLst/>
            <a:cxnLst/>
            <a:rect l="0" t="0" r="0" b="0"/>
            <a:pathLst>
              <a:path w="42335" h="1778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42334"/>
                </a:lnTo>
                <a:lnTo>
                  <a:pt x="25400" y="50800"/>
                </a:lnTo>
                <a:lnTo>
                  <a:pt x="16934" y="67734"/>
                </a:lnTo>
                <a:lnTo>
                  <a:pt x="16934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5969000" y="5672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35467" y="16933"/>
                </a:lnTo>
                <a:lnTo>
                  <a:pt x="143933" y="8466"/>
                </a:lnTo>
                <a:lnTo>
                  <a:pt x="1439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6324600" y="211667"/>
            <a:ext cx="177801" cy="160867"/>
          </a:xfrm>
          <a:custGeom>
            <a:avLst/>
            <a:gdLst/>
            <a:ahLst/>
            <a:cxnLst/>
            <a:rect l="0" t="0" r="0" b="0"/>
            <a:pathLst>
              <a:path w="177801" h="160867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7" y="33866"/>
                </a:lnTo>
                <a:lnTo>
                  <a:pt x="110067" y="50800"/>
                </a:lnTo>
                <a:lnTo>
                  <a:pt x="110067" y="59266"/>
                </a:lnTo>
                <a:lnTo>
                  <a:pt x="110067" y="67733"/>
                </a:lnTo>
                <a:lnTo>
                  <a:pt x="110067" y="84666"/>
                </a:lnTo>
                <a:lnTo>
                  <a:pt x="101600" y="93133"/>
                </a:lnTo>
                <a:lnTo>
                  <a:pt x="93133" y="110066"/>
                </a:lnTo>
                <a:lnTo>
                  <a:pt x="84667" y="118533"/>
                </a:lnTo>
                <a:lnTo>
                  <a:pt x="76200" y="127000"/>
                </a:lnTo>
                <a:lnTo>
                  <a:pt x="67733" y="143933"/>
                </a:lnTo>
                <a:lnTo>
                  <a:pt x="59267" y="143933"/>
                </a:lnTo>
                <a:lnTo>
                  <a:pt x="50800" y="152400"/>
                </a:lnTo>
                <a:lnTo>
                  <a:pt x="42333" y="152400"/>
                </a:lnTo>
                <a:lnTo>
                  <a:pt x="33867" y="160866"/>
                </a:lnTo>
                <a:lnTo>
                  <a:pt x="25400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43933"/>
                </a:lnTo>
                <a:lnTo>
                  <a:pt x="16933" y="135466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18533"/>
                </a:lnTo>
                <a:lnTo>
                  <a:pt x="42333" y="110066"/>
                </a:lnTo>
                <a:lnTo>
                  <a:pt x="59267" y="110066"/>
                </a:lnTo>
                <a:lnTo>
                  <a:pt x="67733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10067" y="110066"/>
                </a:lnTo>
                <a:lnTo>
                  <a:pt x="118533" y="110066"/>
                </a:lnTo>
                <a:lnTo>
                  <a:pt x="127000" y="110066"/>
                </a:lnTo>
                <a:lnTo>
                  <a:pt x="135467" y="118533"/>
                </a:lnTo>
                <a:lnTo>
                  <a:pt x="143933" y="127000"/>
                </a:lnTo>
                <a:lnTo>
                  <a:pt x="152400" y="135466"/>
                </a:lnTo>
                <a:lnTo>
                  <a:pt x="160867" y="135466"/>
                </a:lnTo>
                <a:lnTo>
                  <a:pt x="169333" y="143933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778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6239933" y="423333"/>
            <a:ext cx="262468" cy="42335"/>
          </a:xfrm>
          <a:custGeom>
            <a:avLst/>
            <a:gdLst/>
            <a:ahLst/>
            <a:cxnLst/>
            <a:rect l="0" t="0" r="0" b="0"/>
            <a:pathLst>
              <a:path w="262468" h="42335">
                <a:moveTo>
                  <a:pt x="50800" y="0"/>
                </a:moveTo>
                <a:lnTo>
                  <a:pt x="50800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4"/>
                </a:lnTo>
                <a:lnTo>
                  <a:pt x="8467" y="42334"/>
                </a:lnTo>
                <a:lnTo>
                  <a:pt x="25400" y="33867"/>
                </a:lnTo>
                <a:lnTo>
                  <a:pt x="33867" y="33867"/>
                </a:lnTo>
                <a:lnTo>
                  <a:pt x="50800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18534" y="33867"/>
                </a:lnTo>
                <a:lnTo>
                  <a:pt x="152400" y="33867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0134" y="16934"/>
                </a:lnTo>
                <a:lnTo>
                  <a:pt x="237067" y="16934"/>
                </a:lnTo>
                <a:lnTo>
                  <a:pt x="254000" y="16934"/>
                </a:lnTo>
                <a:lnTo>
                  <a:pt x="262467" y="16934"/>
                </a:lnTo>
                <a:lnTo>
                  <a:pt x="262467" y="16934"/>
                </a:lnTo>
                <a:lnTo>
                  <a:pt x="262467" y="16934"/>
                </a:lnTo>
                <a:lnTo>
                  <a:pt x="2624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6383867" y="550333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03200"/>
                </a:lnTo>
                <a:lnTo>
                  <a:pt x="25400" y="20320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6604000" y="194733"/>
            <a:ext cx="160868" cy="482601"/>
          </a:xfrm>
          <a:custGeom>
            <a:avLst/>
            <a:gdLst/>
            <a:ahLst/>
            <a:cxnLst/>
            <a:rect l="0" t="0" r="0" b="0"/>
            <a:pathLst>
              <a:path w="160868" h="482601">
                <a:moveTo>
                  <a:pt x="93133" y="0"/>
                </a:moveTo>
                <a:lnTo>
                  <a:pt x="93133" y="8467"/>
                </a:lnTo>
                <a:lnTo>
                  <a:pt x="84667" y="16934"/>
                </a:lnTo>
                <a:lnTo>
                  <a:pt x="76200" y="16934"/>
                </a:lnTo>
                <a:lnTo>
                  <a:pt x="67734" y="33867"/>
                </a:lnTo>
                <a:lnTo>
                  <a:pt x="59266" y="42334"/>
                </a:lnTo>
                <a:lnTo>
                  <a:pt x="50800" y="50800"/>
                </a:lnTo>
                <a:lnTo>
                  <a:pt x="42333" y="76200"/>
                </a:lnTo>
                <a:lnTo>
                  <a:pt x="33867" y="93134"/>
                </a:lnTo>
                <a:lnTo>
                  <a:pt x="25400" y="118534"/>
                </a:lnTo>
                <a:lnTo>
                  <a:pt x="16933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0" y="220134"/>
                </a:lnTo>
                <a:lnTo>
                  <a:pt x="8467" y="237067"/>
                </a:lnTo>
                <a:lnTo>
                  <a:pt x="8467" y="262467"/>
                </a:lnTo>
                <a:lnTo>
                  <a:pt x="16933" y="287867"/>
                </a:lnTo>
                <a:lnTo>
                  <a:pt x="25400" y="313267"/>
                </a:lnTo>
                <a:lnTo>
                  <a:pt x="25400" y="338667"/>
                </a:lnTo>
                <a:lnTo>
                  <a:pt x="42333" y="364067"/>
                </a:lnTo>
                <a:lnTo>
                  <a:pt x="50800" y="389467"/>
                </a:lnTo>
                <a:lnTo>
                  <a:pt x="59266" y="406400"/>
                </a:lnTo>
                <a:lnTo>
                  <a:pt x="76200" y="431800"/>
                </a:lnTo>
                <a:lnTo>
                  <a:pt x="84667" y="448734"/>
                </a:lnTo>
                <a:lnTo>
                  <a:pt x="101600" y="457200"/>
                </a:lnTo>
                <a:lnTo>
                  <a:pt x="118533" y="465667"/>
                </a:lnTo>
                <a:lnTo>
                  <a:pt x="135466" y="474134"/>
                </a:lnTo>
                <a:lnTo>
                  <a:pt x="152400" y="482600"/>
                </a:lnTo>
                <a:lnTo>
                  <a:pt x="152400" y="482600"/>
                </a:lnTo>
                <a:lnTo>
                  <a:pt x="160867" y="474134"/>
                </a:lnTo>
                <a:lnTo>
                  <a:pt x="160867" y="474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6807200" y="372533"/>
            <a:ext cx="67734" cy="262468"/>
          </a:xfrm>
          <a:custGeom>
            <a:avLst/>
            <a:gdLst/>
            <a:ahLst/>
            <a:cxnLst/>
            <a:rect l="0" t="0" r="0" b="0"/>
            <a:pathLst>
              <a:path w="67734" h="262468">
                <a:moveTo>
                  <a:pt x="67733" y="0"/>
                </a:move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4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42334"/>
                </a:lnTo>
                <a:lnTo>
                  <a:pt x="50800" y="59267"/>
                </a:lnTo>
                <a:lnTo>
                  <a:pt x="50800" y="84667"/>
                </a:lnTo>
                <a:lnTo>
                  <a:pt x="42333" y="101600"/>
                </a:lnTo>
                <a:lnTo>
                  <a:pt x="33867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16934" y="203200"/>
                </a:lnTo>
                <a:lnTo>
                  <a:pt x="16934" y="220134"/>
                </a:lnTo>
                <a:lnTo>
                  <a:pt x="8466" y="237067"/>
                </a:lnTo>
                <a:lnTo>
                  <a:pt x="8466" y="245534"/>
                </a:lnTo>
                <a:lnTo>
                  <a:pt x="8466" y="254000"/>
                </a:lnTo>
                <a:lnTo>
                  <a:pt x="8466" y="262467"/>
                </a:lnTo>
                <a:lnTo>
                  <a:pt x="8466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6756400" y="440267"/>
            <a:ext cx="194734" cy="143934"/>
          </a:xfrm>
          <a:custGeom>
            <a:avLst/>
            <a:gdLst/>
            <a:ahLst/>
            <a:cxnLst/>
            <a:rect l="0" t="0" r="0" b="0"/>
            <a:pathLst>
              <a:path w="194734" h="143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6"/>
                </a:lnTo>
                <a:lnTo>
                  <a:pt x="50800" y="16933"/>
                </a:lnTo>
                <a:lnTo>
                  <a:pt x="59266" y="25400"/>
                </a:lnTo>
                <a:lnTo>
                  <a:pt x="76200" y="33866"/>
                </a:lnTo>
                <a:lnTo>
                  <a:pt x="84667" y="42333"/>
                </a:lnTo>
                <a:lnTo>
                  <a:pt x="101600" y="59266"/>
                </a:lnTo>
                <a:lnTo>
                  <a:pt x="118533" y="76200"/>
                </a:lnTo>
                <a:lnTo>
                  <a:pt x="127000" y="84666"/>
                </a:lnTo>
                <a:lnTo>
                  <a:pt x="143934" y="101600"/>
                </a:lnTo>
                <a:lnTo>
                  <a:pt x="160867" y="110066"/>
                </a:lnTo>
                <a:lnTo>
                  <a:pt x="169333" y="127000"/>
                </a:lnTo>
                <a:lnTo>
                  <a:pt x="177800" y="135466"/>
                </a:lnTo>
                <a:lnTo>
                  <a:pt x="186267" y="143933"/>
                </a:lnTo>
                <a:lnTo>
                  <a:pt x="186267" y="143933"/>
                </a:lnTo>
                <a:lnTo>
                  <a:pt x="194733" y="143933"/>
                </a:lnTo>
                <a:lnTo>
                  <a:pt x="194733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6968066" y="533400"/>
            <a:ext cx="220135" cy="16934"/>
          </a:xfrm>
          <a:custGeom>
            <a:avLst/>
            <a:gdLst/>
            <a:ahLst/>
            <a:cxnLst/>
            <a:rect l="0" t="0" r="0" b="0"/>
            <a:pathLst>
              <a:path w="220135" h="16934">
                <a:moveTo>
                  <a:pt x="0" y="8467"/>
                </a:moveTo>
                <a:lnTo>
                  <a:pt x="8468" y="8467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1" y="16933"/>
                </a:lnTo>
                <a:lnTo>
                  <a:pt x="33867" y="8467"/>
                </a:lnTo>
                <a:lnTo>
                  <a:pt x="50801" y="8467"/>
                </a:lnTo>
                <a:lnTo>
                  <a:pt x="67734" y="8467"/>
                </a:lnTo>
                <a:lnTo>
                  <a:pt x="84668" y="8467"/>
                </a:lnTo>
                <a:lnTo>
                  <a:pt x="110067" y="0"/>
                </a:lnTo>
                <a:lnTo>
                  <a:pt x="127001" y="0"/>
                </a:lnTo>
                <a:lnTo>
                  <a:pt x="143934" y="0"/>
                </a:lnTo>
                <a:lnTo>
                  <a:pt x="160868" y="0"/>
                </a:lnTo>
                <a:lnTo>
                  <a:pt x="177801" y="0"/>
                </a:lnTo>
                <a:lnTo>
                  <a:pt x="186267" y="0"/>
                </a:lnTo>
                <a:lnTo>
                  <a:pt x="194734" y="0"/>
                </a:lnTo>
                <a:lnTo>
                  <a:pt x="203201" y="0"/>
                </a:lnTo>
                <a:lnTo>
                  <a:pt x="203201" y="0"/>
                </a:lnTo>
                <a:lnTo>
                  <a:pt x="211667" y="8467"/>
                </a:lnTo>
                <a:lnTo>
                  <a:pt x="220134" y="8467"/>
                </a:lnTo>
                <a:lnTo>
                  <a:pt x="220134" y="0"/>
                </a:lnTo>
                <a:lnTo>
                  <a:pt x="220134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7010400" y="414867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16933" y="8466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7264400" y="364067"/>
            <a:ext cx="160867" cy="237067"/>
          </a:xfrm>
          <a:custGeom>
            <a:avLst/>
            <a:gdLst/>
            <a:ahLst/>
            <a:cxnLst/>
            <a:rect l="0" t="0" r="0" b="0"/>
            <a:pathLst>
              <a:path w="160867" h="237067">
                <a:moveTo>
                  <a:pt x="8466" y="33866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8466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33866"/>
                </a:lnTo>
                <a:lnTo>
                  <a:pt x="59267" y="50800"/>
                </a:lnTo>
                <a:lnTo>
                  <a:pt x="59267" y="59266"/>
                </a:lnTo>
                <a:lnTo>
                  <a:pt x="50800" y="67733"/>
                </a:lnTo>
                <a:lnTo>
                  <a:pt x="42333" y="76200"/>
                </a:lnTo>
                <a:lnTo>
                  <a:pt x="33867" y="76200"/>
                </a:lnTo>
                <a:lnTo>
                  <a:pt x="33867" y="84666"/>
                </a:lnTo>
                <a:lnTo>
                  <a:pt x="33867" y="93133"/>
                </a:lnTo>
                <a:lnTo>
                  <a:pt x="33867" y="93133"/>
                </a:lnTo>
                <a:lnTo>
                  <a:pt x="33867" y="93133"/>
                </a:lnTo>
                <a:lnTo>
                  <a:pt x="42333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76200" y="101600"/>
                </a:lnTo>
                <a:lnTo>
                  <a:pt x="93134" y="101600"/>
                </a:lnTo>
                <a:lnTo>
                  <a:pt x="110067" y="101600"/>
                </a:lnTo>
                <a:lnTo>
                  <a:pt x="127000" y="110066"/>
                </a:lnTo>
                <a:lnTo>
                  <a:pt x="143933" y="110066"/>
                </a:lnTo>
                <a:lnTo>
                  <a:pt x="152400" y="127000"/>
                </a:lnTo>
                <a:lnTo>
                  <a:pt x="160866" y="135466"/>
                </a:lnTo>
                <a:lnTo>
                  <a:pt x="160866" y="143933"/>
                </a:lnTo>
                <a:lnTo>
                  <a:pt x="160866" y="152400"/>
                </a:lnTo>
                <a:lnTo>
                  <a:pt x="160866" y="169333"/>
                </a:lnTo>
                <a:lnTo>
                  <a:pt x="152400" y="177800"/>
                </a:lnTo>
                <a:lnTo>
                  <a:pt x="143933" y="186266"/>
                </a:lnTo>
                <a:lnTo>
                  <a:pt x="135467" y="194733"/>
                </a:lnTo>
                <a:lnTo>
                  <a:pt x="118533" y="203200"/>
                </a:lnTo>
                <a:lnTo>
                  <a:pt x="101600" y="211666"/>
                </a:lnTo>
                <a:lnTo>
                  <a:pt x="84666" y="220133"/>
                </a:lnTo>
                <a:lnTo>
                  <a:pt x="67733" y="228600"/>
                </a:lnTo>
                <a:lnTo>
                  <a:pt x="59267" y="228600"/>
                </a:lnTo>
                <a:lnTo>
                  <a:pt x="42333" y="237066"/>
                </a:lnTo>
                <a:lnTo>
                  <a:pt x="33867" y="237066"/>
                </a:lnTo>
                <a:lnTo>
                  <a:pt x="16934" y="237066"/>
                </a:lnTo>
                <a:lnTo>
                  <a:pt x="16934" y="237066"/>
                </a:lnTo>
                <a:lnTo>
                  <a:pt x="16934" y="237066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11666"/>
                </a:lnTo>
                <a:lnTo>
                  <a:pt x="16934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7332133" y="270933"/>
            <a:ext cx="220135" cy="541868"/>
          </a:xfrm>
          <a:custGeom>
            <a:avLst/>
            <a:gdLst/>
            <a:ahLst/>
            <a:cxnLst/>
            <a:rect l="0" t="0" r="0" b="0"/>
            <a:pathLst>
              <a:path w="220135" h="5418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25401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8467"/>
                </a:lnTo>
                <a:lnTo>
                  <a:pt x="127000" y="25400"/>
                </a:lnTo>
                <a:lnTo>
                  <a:pt x="143934" y="33867"/>
                </a:lnTo>
                <a:lnTo>
                  <a:pt x="169333" y="50800"/>
                </a:lnTo>
                <a:lnTo>
                  <a:pt x="186267" y="76200"/>
                </a:lnTo>
                <a:lnTo>
                  <a:pt x="203200" y="101600"/>
                </a:lnTo>
                <a:lnTo>
                  <a:pt x="211667" y="135467"/>
                </a:lnTo>
                <a:lnTo>
                  <a:pt x="220134" y="169334"/>
                </a:lnTo>
                <a:lnTo>
                  <a:pt x="220134" y="203200"/>
                </a:lnTo>
                <a:lnTo>
                  <a:pt x="211667" y="237067"/>
                </a:lnTo>
                <a:lnTo>
                  <a:pt x="203200" y="270934"/>
                </a:lnTo>
                <a:lnTo>
                  <a:pt x="194734" y="304800"/>
                </a:lnTo>
                <a:lnTo>
                  <a:pt x="169333" y="338667"/>
                </a:lnTo>
                <a:lnTo>
                  <a:pt x="152400" y="372534"/>
                </a:lnTo>
                <a:lnTo>
                  <a:pt x="127000" y="414867"/>
                </a:lnTo>
                <a:lnTo>
                  <a:pt x="93133" y="457200"/>
                </a:lnTo>
                <a:lnTo>
                  <a:pt x="59267" y="499534"/>
                </a:lnTo>
                <a:lnTo>
                  <a:pt x="59267" y="499534"/>
                </a:lnTo>
                <a:lnTo>
                  <a:pt x="25401" y="541867"/>
                </a:lnTo>
                <a:lnTo>
                  <a:pt x="25401" y="541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4690533" y="127000"/>
            <a:ext cx="228601" cy="694268"/>
          </a:xfrm>
          <a:custGeom>
            <a:avLst/>
            <a:gdLst/>
            <a:ahLst/>
            <a:cxnLst/>
            <a:rect l="0" t="0" r="0" b="0"/>
            <a:pathLst>
              <a:path w="228601" h="694268">
                <a:moveTo>
                  <a:pt x="118534" y="0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0067" y="16933"/>
                </a:lnTo>
                <a:lnTo>
                  <a:pt x="101600" y="16933"/>
                </a:lnTo>
                <a:lnTo>
                  <a:pt x="93134" y="25400"/>
                </a:lnTo>
                <a:lnTo>
                  <a:pt x="84667" y="33867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4" y="59267"/>
                </a:lnTo>
                <a:lnTo>
                  <a:pt x="59267" y="76200"/>
                </a:lnTo>
                <a:lnTo>
                  <a:pt x="50800" y="93133"/>
                </a:lnTo>
                <a:lnTo>
                  <a:pt x="50800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25400" y="203200"/>
                </a:lnTo>
                <a:lnTo>
                  <a:pt x="16934" y="228600"/>
                </a:lnTo>
                <a:lnTo>
                  <a:pt x="8467" y="270933"/>
                </a:lnTo>
                <a:lnTo>
                  <a:pt x="8467" y="304800"/>
                </a:lnTo>
                <a:lnTo>
                  <a:pt x="0" y="338667"/>
                </a:lnTo>
                <a:lnTo>
                  <a:pt x="0" y="372533"/>
                </a:lnTo>
                <a:lnTo>
                  <a:pt x="0" y="406400"/>
                </a:lnTo>
                <a:lnTo>
                  <a:pt x="0" y="440267"/>
                </a:lnTo>
                <a:lnTo>
                  <a:pt x="0" y="474133"/>
                </a:lnTo>
                <a:lnTo>
                  <a:pt x="8467" y="499533"/>
                </a:lnTo>
                <a:lnTo>
                  <a:pt x="16934" y="533400"/>
                </a:lnTo>
                <a:lnTo>
                  <a:pt x="33867" y="567267"/>
                </a:lnTo>
                <a:lnTo>
                  <a:pt x="50800" y="601133"/>
                </a:lnTo>
                <a:lnTo>
                  <a:pt x="67734" y="626533"/>
                </a:lnTo>
                <a:lnTo>
                  <a:pt x="93134" y="651933"/>
                </a:lnTo>
                <a:lnTo>
                  <a:pt x="118534" y="668867"/>
                </a:lnTo>
                <a:lnTo>
                  <a:pt x="143934" y="685800"/>
                </a:lnTo>
                <a:lnTo>
                  <a:pt x="169334" y="694267"/>
                </a:lnTo>
                <a:lnTo>
                  <a:pt x="194734" y="694267"/>
                </a:lnTo>
                <a:lnTo>
                  <a:pt x="211667" y="685800"/>
                </a:lnTo>
                <a:lnTo>
                  <a:pt x="211667" y="685800"/>
                </a:lnTo>
                <a:lnTo>
                  <a:pt x="228600" y="677333"/>
                </a:lnTo>
                <a:lnTo>
                  <a:pt x="228600" y="677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5401733" y="143933"/>
            <a:ext cx="228601" cy="677335"/>
          </a:xfrm>
          <a:custGeom>
            <a:avLst/>
            <a:gdLst/>
            <a:ahLst/>
            <a:cxnLst/>
            <a:rect l="0" t="0" r="0" b="0"/>
            <a:pathLst>
              <a:path w="228601" h="677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42334" y="25400"/>
                </a:lnTo>
                <a:lnTo>
                  <a:pt x="50800" y="42334"/>
                </a:lnTo>
                <a:lnTo>
                  <a:pt x="67734" y="50800"/>
                </a:lnTo>
                <a:lnTo>
                  <a:pt x="76200" y="67734"/>
                </a:lnTo>
                <a:lnTo>
                  <a:pt x="84667" y="93134"/>
                </a:lnTo>
                <a:lnTo>
                  <a:pt x="101600" y="118534"/>
                </a:lnTo>
                <a:lnTo>
                  <a:pt x="110067" y="143934"/>
                </a:lnTo>
                <a:lnTo>
                  <a:pt x="118534" y="177800"/>
                </a:lnTo>
                <a:lnTo>
                  <a:pt x="127000" y="203200"/>
                </a:lnTo>
                <a:lnTo>
                  <a:pt x="127000" y="245534"/>
                </a:lnTo>
                <a:lnTo>
                  <a:pt x="135467" y="279400"/>
                </a:lnTo>
                <a:lnTo>
                  <a:pt x="143934" y="330200"/>
                </a:lnTo>
                <a:lnTo>
                  <a:pt x="160867" y="372534"/>
                </a:lnTo>
                <a:lnTo>
                  <a:pt x="169334" y="423334"/>
                </a:lnTo>
                <a:lnTo>
                  <a:pt x="177800" y="465667"/>
                </a:lnTo>
                <a:lnTo>
                  <a:pt x="194734" y="516467"/>
                </a:lnTo>
                <a:lnTo>
                  <a:pt x="211667" y="558800"/>
                </a:lnTo>
                <a:lnTo>
                  <a:pt x="220134" y="601134"/>
                </a:lnTo>
                <a:lnTo>
                  <a:pt x="228600" y="635000"/>
                </a:lnTo>
                <a:lnTo>
                  <a:pt x="228600" y="660400"/>
                </a:lnTo>
                <a:lnTo>
                  <a:pt x="228600" y="660400"/>
                </a:lnTo>
                <a:lnTo>
                  <a:pt x="220134" y="677334"/>
                </a:lnTo>
                <a:lnTo>
                  <a:pt x="220134" y="677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7941733" y="3564467"/>
            <a:ext cx="3437468" cy="76201"/>
          </a:xfrm>
          <a:custGeom>
            <a:avLst/>
            <a:gdLst/>
            <a:ahLst/>
            <a:cxnLst/>
            <a:rect l="0" t="0" r="0" b="0"/>
            <a:pathLst>
              <a:path w="3437468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1" y="0"/>
                </a:lnTo>
                <a:lnTo>
                  <a:pt x="33867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27000" y="0"/>
                </a:lnTo>
                <a:lnTo>
                  <a:pt x="143934" y="0"/>
                </a:lnTo>
                <a:lnTo>
                  <a:pt x="160867" y="0"/>
                </a:lnTo>
                <a:lnTo>
                  <a:pt x="186267" y="0"/>
                </a:lnTo>
                <a:lnTo>
                  <a:pt x="203200" y="0"/>
                </a:lnTo>
                <a:lnTo>
                  <a:pt x="228600" y="0"/>
                </a:lnTo>
                <a:lnTo>
                  <a:pt x="254001" y="0"/>
                </a:lnTo>
                <a:lnTo>
                  <a:pt x="279400" y="0"/>
                </a:lnTo>
                <a:lnTo>
                  <a:pt x="304800" y="8466"/>
                </a:lnTo>
                <a:lnTo>
                  <a:pt x="330201" y="8466"/>
                </a:lnTo>
                <a:lnTo>
                  <a:pt x="364067" y="8466"/>
                </a:lnTo>
                <a:lnTo>
                  <a:pt x="389467" y="8466"/>
                </a:lnTo>
                <a:lnTo>
                  <a:pt x="423334" y="8466"/>
                </a:lnTo>
                <a:lnTo>
                  <a:pt x="448734" y="8466"/>
                </a:lnTo>
                <a:lnTo>
                  <a:pt x="482601" y="8466"/>
                </a:lnTo>
                <a:lnTo>
                  <a:pt x="516467" y="16933"/>
                </a:lnTo>
                <a:lnTo>
                  <a:pt x="558801" y="16933"/>
                </a:lnTo>
                <a:lnTo>
                  <a:pt x="592667" y="16933"/>
                </a:lnTo>
                <a:lnTo>
                  <a:pt x="626533" y="16933"/>
                </a:lnTo>
                <a:lnTo>
                  <a:pt x="668867" y="16933"/>
                </a:lnTo>
                <a:lnTo>
                  <a:pt x="702733" y="16933"/>
                </a:lnTo>
                <a:lnTo>
                  <a:pt x="736600" y="16933"/>
                </a:lnTo>
                <a:lnTo>
                  <a:pt x="778933" y="16933"/>
                </a:lnTo>
                <a:lnTo>
                  <a:pt x="821267" y="16933"/>
                </a:lnTo>
                <a:lnTo>
                  <a:pt x="863601" y="16933"/>
                </a:lnTo>
                <a:lnTo>
                  <a:pt x="905934" y="16933"/>
                </a:lnTo>
                <a:lnTo>
                  <a:pt x="948267" y="16933"/>
                </a:lnTo>
                <a:lnTo>
                  <a:pt x="990600" y="16933"/>
                </a:lnTo>
                <a:lnTo>
                  <a:pt x="1032934" y="16933"/>
                </a:lnTo>
                <a:lnTo>
                  <a:pt x="1075267" y="16933"/>
                </a:lnTo>
                <a:lnTo>
                  <a:pt x="1117600" y="16933"/>
                </a:lnTo>
                <a:lnTo>
                  <a:pt x="1159933" y="16933"/>
                </a:lnTo>
                <a:lnTo>
                  <a:pt x="1210734" y="25400"/>
                </a:lnTo>
                <a:lnTo>
                  <a:pt x="1253067" y="25400"/>
                </a:lnTo>
                <a:lnTo>
                  <a:pt x="1295400" y="25400"/>
                </a:lnTo>
                <a:lnTo>
                  <a:pt x="1337734" y="25400"/>
                </a:lnTo>
                <a:lnTo>
                  <a:pt x="1380067" y="25400"/>
                </a:lnTo>
                <a:lnTo>
                  <a:pt x="1430867" y="25400"/>
                </a:lnTo>
                <a:lnTo>
                  <a:pt x="1473201" y="25400"/>
                </a:lnTo>
                <a:lnTo>
                  <a:pt x="1515534" y="25400"/>
                </a:lnTo>
                <a:lnTo>
                  <a:pt x="1557867" y="25400"/>
                </a:lnTo>
                <a:lnTo>
                  <a:pt x="1600200" y="33866"/>
                </a:lnTo>
                <a:lnTo>
                  <a:pt x="1642534" y="33866"/>
                </a:lnTo>
                <a:lnTo>
                  <a:pt x="1684867" y="33866"/>
                </a:lnTo>
                <a:lnTo>
                  <a:pt x="1727200" y="42333"/>
                </a:lnTo>
                <a:lnTo>
                  <a:pt x="1769533" y="42333"/>
                </a:lnTo>
                <a:lnTo>
                  <a:pt x="1803400" y="42333"/>
                </a:lnTo>
                <a:lnTo>
                  <a:pt x="1845733" y="42333"/>
                </a:lnTo>
                <a:lnTo>
                  <a:pt x="1888067" y="50800"/>
                </a:lnTo>
                <a:lnTo>
                  <a:pt x="1930401" y="50800"/>
                </a:lnTo>
                <a:lnTo>
                  <a:pt x="1972734" y="50800"/>
                </a:lnTo>
                <a:lnTo>
                  <a:pt x="2015067" y="50800"/>
                </a:lnTo>
                <a:lnTo>
                  <a:pt x="2057401" y="59266"/>
                </a:lnTo>
                <a:lnTo>
                  <a:pt x="2099733" y="59266"/>
                </a:lnTo>
                <a:lnTo>
                  <a:pt x="2142067" y="59266"/>
                </a:lnTo>
                <a:lnTo>
                  <a:pt x="2184400" y="59266"/>
                </a:lnTo>
                <a:lnTo>
                  <a:pt x="2226733" y="59266"/>
                </a:lnTo>
                <a:lnTo>
                  <a:pt x="2260600" y="59266"/>
                </a:lnTo>
                <a:lnTo>
                  <a:pt x="2311401" y="59266"/>
                </a:lnTo>
                <a:lnTo>
                  <a:pt x="2345267" y="59266"/>
                </a:lnTo>
                <a:lnTo>
                  <a:pt x="2387601" y="59266"/>
                </a:lnTo>
                <a:lnTo>
                  <a:pt x="2429934" y="59266"/>
                </a:lnTo>
                <a:lnTo>
                  <a:pt x="2472267" y="59266"/>
                </a:lnTo>
                <a:lnTo>
                  <a:pt x="2514601" y="59266"/>
                </a:lnTo>
                <a:lnTo>
                  <a:pt x="2548467" y="59266"/>
                </a:lnTo>
                <a:lnTo>
                  <a:pt x="2590801" y="59266"/>
                </a:lnTo>
                <a:lnTo>
                  <a:pt x="2633133" y="67733"/>
                </a:lnTo>
                <a:lnTo>
                  <a:pt x="2675467" y="67733"/>
                </a:lnTo>
                <a:lnTo>
                  <a:pt x="2709333" y="67733"/>
                </a:lnTo>
                <a:lnTo>
                  <a:pt x="2751667" y="67733"/>
                </a:lnTo>
                <a:lnTo>
                  <a:pt x="2785533" y="67733"/>
                </a:lnTo>
                <a:lnTo>
                  <a:pt x="2827867" y="67733"/>
                </a:lnTo>
                <a:lnTo>
                  <a:pt x="2870200" y="76200"/>
                </a:lnTo>
                <a:lnTo>
                  <a:pt x="2904067" y="76200"/>
                </a:lnTo>
                <a:lnTo>
                  <a:pt x="2946400" y="76200"/>
                </a:lnTo>
                <a:lnTo>
                  <a:pt x="2980267" y="76200"/>
                </a:lnTo>
                <a:lnTo>
                  <a:pt x="3022600" y="76200"/>
                </a:lnTo>
                <a:lnTo>
                  <a:pt x="3056467" y="76200"/>
                </a:lnTo>
                <a:lnTo>
                  <a:pt x="3098800" y="76200"/>
                </a:lnTo>
                <a:lnTo>
                  <a:pt x="3132667" y="76200"/>
                </a:lnTo>
                <a:lnTo>
                  <a:pt x="3166533" y="76200"/>
                </a:lnTo>
                <a:lnTo>
                  <a:pt x="3208867" y="76200"/>
                </a:lnTo>
                <a:lnTo>
                  <a:pt x="3242733" y="76200"/>
                </a:lnTo>
                <a:lnTo>
                  <a:pt x="3285067" y="76200"/>
                </a:lnTo>
                <a:lnTo>
                  <a:pt x="3310467" y="76200"/>
                </a:lnTo>
                <a:lnTo>
                  <a:pt x="3352801" y="76200"/>
                </a:lnTo>
                <a:lnTo>
                  <a:pt x="3386667" y="76200"/>
                </a:lnTo>
                <a:lnTo>
                  <a:pt x="3412067" y="76200"/>
                </a:lnTo>
                <a:lnTo>
                  <a:pt x="3412067" y="76200"/>
                </a:lnTo>
                <a:lnTo>
                  <a:pt x="3437467" y="76200"/>
                </a:lnTo>
                <a:lnTo>
                  <a:pt x="3437467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Freeform 298"/>
          <p:cNvSpPr/>
          <p:nvPr/>
        </p:nvSpPr>
        <p:spPr>
          <a:xfrm>
            <a:off x="10795000" y="1998133"/>
            <a:ext cx="8467" cy="169335"/>
          </a:xfrm>
          <a:custGeom>
            <a:avLst/>
            <a:gdLst/>
            <a:ahLst/>
            <a:cxnLst/>
            <a:rect l="0" t="0" r="0" b="0"/>
            <a:pathLst>
              <a:path w="8467" h="169335">
                <a:moveTo>
                  <a:pt x="8466" y="169334"/>
                </a:moveTo>
                <a:lnTo>
                  <a:pt x="8466" y="152400"/>
                </a:lnTo>
                <a:lnTo>
                  <a:pt x="8466" y="135467"/>
                </a:lnTo>
                <a:lnTo>
                  <a:pt x="8466" y="101600"/>
                </a:lnTo>
                <a:lnTo>
                  <a:pt x="8466" y="76200"/>
                </a:lnTo>
                <a:lnTo>
                  <a:pt x="0" y="42334"/>
                </a:lnTo>
                <a:lnTo>
                  <a:pt x="0" y="16934"/>
                </a:lnTo>
                <a:lnTo>
                  <a:pt x="0" y="1693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Freeform 299"/>
          <p:cNvSpPr/>
          <p:nvPr/>
        </p:nvSpPr>
        <p:spPr>
          <a:xfrm>
            <a:off x="10761134" y="1845733"/>
            <a:ext cx="203200" cy="3869268"/>
          </a:xfrm>
          <a:custGeom>
            <a:avLst/>
            <a:gdLst/>
            <a:ahLst/>
            <a:cxnLst/>
            <a:rect l="0" t="0" r="0" b="0"/>
            <a:pathLst>
              <a:path w="203200" h="3869268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16934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16932" y="84667"/>
                </a:lnTo>
                <a:lnTo>
                  <a:pt x="16932" y="101600"/>
                </a:lnTo>
                <a:lnTo>
                  <a:pt x="16932" y="135467"/>
                </a:lnTo>
                <a:lnTo>
                  <a:pt x="25400" y="160867"/>
                </a:lnTo>
                <a:lnTo>
                  <a:pt x="25400" y="194734"/>
                </a:lnTo>
                <a:lnTo>
                  <a:pt x="33866" y="228600"/>
                </a:lnTo>
                <a:lnTo>
                  <a:pt x="33866" y="262467"/>
                </a:lnTo>
                <a:lnTo>
                  <a:pt x="42332" y="304800"/>
                </a:lnTo>
                <a:lnTo>
                  <a:pt x="42332" y="347134"/>
                </a:lnTo>
                <a:lnTo>
                  <a:pt x="42332" y="381000"/>
                </a:lnTo>
                <a:lnTo>
                  <a:pt x="42332" y="431800"/>
                </a:lnTo>
                <a:lnTo>
                  <a:pt x="33866" y="474134"/>
                </a:lnTo>
                <a:lnTo>
                  <a:pt x="42332" y="516467"/>
                </a:lnTo>
                <a:lnTo>
                  <a:pt x="42332" y="567267"/>
                </a:lnTo>
                <a:lnTo>
                  <a:pt x="33866" y="618067"/>
                </a:lnTo>
                <a:lnTo>
                  <a:pt x="33866" y="668867"/>
                </a:lnTo>
                <a:lnTo>
                  <a:pt x="33866" y="719667"/>
                </a:lnTo>
                <a:lnTo>
                  <a:pt x="42332" y="770467"/>
                </a:lnTo>
                <a:lnTo>
                  <a:pt x="42332" y="829734"/>
                </a:lnTo>
                <a:lnTo>
                  <a:pt x="42332" y="889000"/>
                </a:lnTo>
                <a:lnTo>
                  <a:pt x="42332" y="948267"/>
                </a:lnTo>
                <a:lnTo>
                  <a:pt x="50799" y="1016000"/>
                </a:lnTo>
                <a:lnTo>
                  <a:pt x="50799" y="1075267"/>
                </a:lnTo>
                <a:lnTo>
                  <a:pt x="50799" y="1143000"/>
                </a:lnTo>
                <a:lnTo>
                  <a:pt x="42332" y="1210734"/>
                </a:lnTo>
                <a:lnTo>
                  <a:pt x="42332" y="1278467"/>
                </a:lnTo>
                <a:lnTo>
                  <a:pt x="42332" y="1354667"/>
                </a:lnTo>
                <a:lnTo>
                  <a:pt x="33866" y="1422400"/>
                </a:lnTo>
                <a:lnTo>
                  <a:pt x="33866" y="1490134"/>
                </a:lnTo>
                <a:lnTo>
                  <a:pt x="33866" y="1566334"/>
                </a:lnTo>
                <a:lnTo>
                  <a:pt x="33866" y="1634067"/>
                </a:lnTo>
                <a:lnTo>
                  <a:pt x="33866" y="1701800"/>
                </a:lnTo>
                <a:lnTo>
                  <a:pt x="42332" y="1769534"/>
                </a:lnTo>
                <a:lnTo>
                  <a:pt x="42332" y="1837267"/>
                </a:lnTo>
                <a:lnTo>
                  <a:pt x="50799" y="1913467"/>
                </a:lnTo>
                <a:lnTo>
                  <a:pt x="50799" y="1981200"/>
                </a:lnTo>
                <a:lnTo>
                  <a:pt x="50799" y="2057400"/>
                </a:lnTo>
                <a:lnTo>
                  <a:pt x="59266" y="2125134"/>
                </a:lnTo>
                <a:lnTo>
                  <a:pt x="59266" y="2201334"/>
                </a:lnTo>
                <a:lnTo>
                  <a:pt x="67733" y="2269067"/>
                </a:lnTo>
                <a:lnTo>
                  <a:pt x="76200" y="2345267"/>
                </a:lnTo>
                <a:lnTo>
                  <a:pt x="76200" y="2413000"/>
                </a:lnTo>
                <a:lnTo>
                  <a:pt x="84666" y="2489200"/>
                </a:lnTo>
                <a:lnTo>
                  <a:pt x="93132" y="2556934"/>
                </a:lnTo>
                <a:lnTo>
                  <a:pt x="93132" y="2624667"/>
                </a:lnTo>
                <a:lnTo>
                  <a:pt x="101600" y="2692400"/>
                </a:lnTo>
                <a:lnTo>
                  <a:pt x="101600" y="2768600"/>
                </a:lnTo>
                <a:lnTo>
                  <a:pt x="110066" y="2836334"/>
                </a:lnTo>
                <a:lnTo>
                  <a:pt x="118532" y="2912534"/>
                </a:lnTo>
                <a:lnTo>
                  <a:pt x="118532" y="2980267"/>
                </a:lnTo>
                <a:lnTo>
                  <a:pt x="126999" y="3056467"/>
                </a:lnTo>
                <a:lnTo>
                  <a:pt x="135466" y="3132667"/>
                </a:lnTo>
                <a:lnTo>
                  <a:pt x="143933" y="3208867"/>
                </a:lnTo>
                <a:lnTo>
                  <a:pt x="152400" y="3285067"/>
                </a:lnTo>
                <a:lnTo>
                  <a:pt x="160866" y="3361267"/>
                </a:lnTo>
                <a:lnTo>
                  <a:pt x="169332" y="3437467"/>
                </a:lnTo>
                <a:lnTo>
                  <a:pt x="177800" y="3513667"/>
                </a:lnTo>
                <a:lnTo>
                  <a:pt x="186266" y="3589867"/>
                </a:lnTo>
                <a:lnTo>
                  <a:pt x="194732" y="3666067"/>
                </a:lnTo>
                <a:lnTo>
                  <a:pt x="194732" y="3733800"/>
                </a:lnTo>
                <a:lnTo>
                  <a:pt x="194732" y="3810000"/>
                </a:lnTo>
                <a:lnTo>
                  <a:pt x="194732" y="3810000"/>
                </a:lnTo>
                <a:lnTo>
                  <a:pt x="203199" y="3869267"/>
                </a:lnTo>
                <a:lnTo>
                  <a:pt x="203199" y="386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Freeform 300"/>
          <p:cNvSpPr/>
          <p:nvPr/>
        </p:nvSpPr>
        <p:spPr>
          <a:xfrm>
            <a:off x="10464800" y="3513667"/>
            <a:ext cx="16935" cy="186267"/>
          </a:xfrm>
          <a:custGeom>
            <a:avLst/>
            <a:gdLst/>
            <a:ahLst/>
            <a:cxnLst/>
            <a:rect l="0" t="0" r="0" b="0"/>
            <a:pathLst>
              <a:path w="16935" h="186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93133"/>
                </a:lnTo>
                <a:lnTo>
                  <a:pt x="16934" y="110066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86266"/>
                </a:lnTo>
                <a:lnTo>
                  <a:pt x="16934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Freeform 301"/>
          <p:cNvSpPr/>
          <p:nvPr/>
        </p:nvSpPr>
        <p:spPr>
          <a:xfrm>
            <a:off x="10176934" y="3556000"/>
            <a:ext cx="8467" cy="186268"/>
          </a:xfrm>
          <a:custGeom>
            <a:avLst/>
            <a:gdLst/>
            <a:ahLst/>
            <a:cxnLst/>
            <a:rect l="0" t="0" r="0" b="0"/>
            <a:pathLst>
              <a:path w="8467" h="186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7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86267"/>
                </a:lnTo>
                <a:lnTo>
                  <a:pt x="8466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/>
          <p:cNvSpPr/>
          <p:nvPr/>
        </p:nvSpPr>
        <p:spPr>
          <a:xfrm>
            <a:off x="9897533" y="3496733"/>
            <a:ext cx="25402" cy="220135"/>
          </a:xfrm>
          <a:custGeom>
            <a:avLst/>
            <a:gdLst/>
            <a:ahLst/>
            <a:cxnLst/>
            <a:rect l="0" t="0" r="0" b="0"/>
            <a:pathLst>
              <a:path w="25402" h="220135">
                <a:moveTo>
                  <a:pt x="8467" y="0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16934" y="143934"/>
                </a:lnTo>
                <a:lnTo>
                  <a:pt x="16934" y="169334"/>
                </a:lnTo>
                <a:lnTo>
                  <a:pt x="16934" y="203200"/>
                </a:lnTo>
                <a:lnTo>
                  <a:pt x="16934" y="203200"/>
                </a:lnTo>
                <a:lnTo>
                  <a:pt x="25401" y="220134"/>
                </a:lnTo>
                <a:lnTo>
                  <a:pt x="25401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Freeform 303"/>
          <p:cNvSpPr/>
          <p:nvPr/>
        </p:nvSpPr>
        <p:spPr>
          <a:xfrm>
            <a:off x="10710334" y="3928533"/>
            <a:ext cx="143933" cy="8468"/>
          </a:xfrm>
          <a:custGeom>
            <a:avLst/>
            <a:gdLst/>
            <a:ahLst/>
            <a:cxnLst/>
            <a:rect l="0" t="0" r="0" b="0"/>
            <a:pathLst>
              <a:path w="143933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2" y="0"/>
                </a:lnTo>
                <a:lnTo>
                  <a:pt x="25399" y="0"/>
                </a:lnTo>
                <a:lnTo>
                  <a:pt x="42333" y="0"/>
                </a:lnTo>
                <a:lnTo>
                  <a:pt x="50800" y="0"/>
                </a:lnTo>
                <a:lnTo>
                  <a:pt x="76200" y="0"/>
                </a:lnTo>
                <a:lnTo>
                  <a:pt x="93132" y="0"/>
                </a:lnTo>
                <a:lnTo>
                  <a:pt x="110066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2" y="0"/>
                </a:lnTo>
                <a:lnTo>
                  <a:pt x="1439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304"/>
          <p:cNvSpPr/>
          <p:nvPr/>
        </p:nvSpPr>
        <p:spPr>
          <a:xfrm>
            <a:off x="10769600" y="4131733"/>
            <a:ext cx="194734" cy="1"/>
          </a:xfrm>
          <a:custGeom>
            <a:avLst/>
            <a:gdLst/>
            <a:ahLst/>
            <a:cxnLst/>
            <a:rect l="0" t="0" r="0" b="0"/>
            <a:pathLst>
              <a:path w="194734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67734" y="0"/>
                </a:lnTo>
                <a:lnTo>
                  <a:pt x="84666" y="0"/>
                </a:lnTo>
                <a:lnTo>
                  <a:pt x="101600" y="0"/>
                </a:lnTo>
                <a:lnTo>
                  <a:pt x="135467" y="0"/>
                </a:lnTo>
                <a:lnTo>
                  <a:pt x="152400" y="0"/>
                </a:lnTo>
                <a:lnTo>
                  <a:pt x="177800" y="0"/>
                </a:lnTo>
                <a:lnTo>
                  <a:pt x="177800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/>
          <p:nvPr/>
        </p:nvSpPr>
        <p:spPr>
          <a:xfrm>
            <a:off x="9855200" y="4089400"/>
            <a:ext cx="84667" cy="59268"/>
          </a:xfrm>
          <a:custGeom>
            <a:avLst/>
            <a:gdLst/>
            <a:ahLst/>
            <a:cxnLst/>
            <a:rect l="0" t="0" r="0" b="0"/>
            <a:pathLst>
              <a:path w="84667" h="592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67734" y="25400"/>
                </a:lnTo>
                <a:lnTo>
                  <a:pt x="67734" y="33867"/>
                </a:lnTo>
                <a:lnTo>
                  <a:pt x="67734" y="33867"/>
                </a:lnTo>
                <a:lnTo>
                  <a:pt x="59267" y="42333"/>
                </a:lnTo>
                <a:lnTo>
                  <a:pt x="59267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3" y="50800"/>
                </a:lnTo>
                <a:lnTo>
                  <a:pt x="33866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42333"/>
                </a:lnTo>
                <a:lnTo>
                  <a:pt x="59267" y="50800"/>
                </a:lnTo>
                <a:lnTo>
                  <a:pt x="67734" y="50800"/>
                </a:lnTo>
                <a:lnTo>
                  <a:pt x="59267" y="50800"/>
                </a:lnTo>
                <a:lnTo>
                  <a:pt x="59267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42333" y="50800"/>
                </a:lnTo>
                <a:lnTo>
                  <a:pt x="33866" y="50800"/>
                </a:lnTo>
                <a:lnTo>
                  <a:pt x="33866" y="42333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25400" y="42333"/>
                </a:lnTo>
                <a:lnTo>
                  <a:pt x="16934" y="33867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7" y="33867"/>
                </a:lnTo>
                <a:lnTo>
                  <a:pt x="59267" y="42333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59267" y="50800"/>
                </a:lnTo>
                <a:lnTo>
                  <a:pt x="59267" y="59267"/>
                </a:lnTo>
                <a:lnTo>
                  <a:pt x="50800" y="50800"/>
                </a:lnTo>
                <a:lnTo>
                  <a:pt x="42333" y="50800"/>
                </a:lnTo>
                <a:lnTo>
                  <a:pt x="33866" y="50800"/>
                </a:lnTo>
                <a:lnTo>
                  <a:pt x="25400" y="42333"/>
                </a:lnTo>
                <a:lnTo>
                  <a:pt x="25400" y="33867"/>
                </a:lnTo>
                <a:lnTo>
                  <a:pt x="16934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4" y="25400"/>
                </a:lnTo>
                <a:lnTo>
                  <a:pt x="67734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Freeform 306"/>
          <p:cNvSpPr/>
          <p:nvPr/>
        </p:nvSpPr>
        <p:spPr>
          <a:xfrm>
            <a:off x="9516533" y="3505200"/>
            <a:ext cx="16935" cy="245534"/>
          </a:xfrm>
          <a:custGeom>
            <a:avLst/>
            <a:gdLst/>
            <a:ahLst/>
            <a:cxnLst/>
            <a:rect l="0" t="0" r="0" b="0"/>
            <a:pathLst>
              <a:path w="16935" h="2455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10067"/>
                </a:lnTo>
                <a:lnTo>
                  <a:pt x="8467" y="135467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Freeform 307"/>
          <p:cNvSpPr/>
          <p:nvPr/>
        </p:nvSpPr>
        <p:spPr>
          <a:xfrm>
            <a:off x="9465733" y="4106333"/>
            <a:ext cx="84668" cy="67735"/>
          </a:xfrm>
          <a:custGeom>
            <a:avLst/>
            <a:gdLst/>
            <a:ahLst/>
            <a:cxnLst/>
            <a:rect l="0" t="0" r="0" b="0"/>
            <a:pathLst>
              <a:path w="84668" h="67735">
                <a:moveTo>
                  <a:pt x="50800" y="8467"/>
                </a:moveTo>
                <a:lnTo>
                  <a:pt x="50800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25400"/>
                </a:lnTo>
                <a:lnTo>
                  <a:pt x="59267" y="25400"/>
                </a:lnTo>
                <a:lnTo>
                  <a:pt x="67734" y="33867"/>
                </a:lnTo>
                <a:lnTo>
                  <a:pt x="67734" y="42334"/>
                </a:lnTo>
                <a:lnTo>
                  <a:pt x="59267" y="42334"/>
                </a:lnTo>
                <a:lnTo>
                  <a:pt x="59267" y="42334"/>
                </a:lnTo>
                <a:lnTo>
                  <a:pt x="59267" y="50800"/>
                </a:lnTo>
                <a:lnTo>
                  <a:pt x="50800" y="59267"/>
                </a:lnTo>
                <a:lnTo>
                  <a:pt x="42334" y="59267"/>
                </a:lnTo>
                <a:lnTo>
                  <a:pt x="33867" y="59267"/>
                </a:lnTo>
                <a:lnTo>
                  <a:pt x="25401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33867" y="25400"/>
                </a:lnTo>
                <a:lnTo>
                  <a:pt x="42334" y="33867"/>
                </a:lnTo>
                <a:lnTo>
                  <a:pt x="50800" y="33867"/>
                </a:lnTo>
                <a:lnTo>
                  <a:pt x="59267" y="42334"/>
                </a:lnTo>
                <a:lnTo>
                  <a:pt x="59267" y="42334"/>
                </a:lnTo>
                <a:lnTo>
                  <a:pt x="59267" y="50800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59267" y="59267"/>
                </a:lnTo>
                <a:lnTo>
                  <a:pt x="59267" y="67734"/>
                </a:lnTo>
                <a:lnTo>
                  <a:pt x="59267" y="67734"/>
                </a:lnTo>
                <a:lnTo>
                  <a:pt x="50800" y="67734"/>
                </a:lnTo>
                <a:lnTo>
                  <a:pt x="42334" y="67734"/>
                </a:lnTo>
                <a:lnTo>
                  <a:pt x="33867" y="67734"/>
                </a:lnTo>
                <a:lnTo>
                  <a:pt x="25401" y="67734"/>
                </a:lnTo>
                <a:lnTo>
                  <a:pt x="16933" y="67734"/>
                </a:lnTo>
                <a:lnTo>
                  <a:pt x="16933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16933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33867" y="33867"/>
                </a:lnTo>
                <a:lnTo>
                  <a:pt x="42334" y="33867"/>
                </a:lnTo>
                <a:lnTo>
                  <a:pt x="50800" y="42334"/>
                </a:lnTo>
                <a:lnTo>
                  <a:pt x="59267" y="42334"/>
                </a:lnTo>
                <a:lnTo>
                  <a:pt x="59267" y="42334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67734"/>
                </a:lnTo>
                <a:lnTo>
                  <a:pt x="59267" y="67734"/>
                </a:lnTo>
                <a:lnTo>
                  <a:pt x="59267" y="67734"/>
                </a:lnTo>
                <a:lnTo>
                  <a:pt x="50800" y="67734"/>
                </a:lnTo>
                <a:lnTo>
                  <a:pt x="42334" y="67734"/>
                </a:lnTo>
                <a:lnTo>
                  <a:pt x="33867" y="59267"/>
                </a:lnTo>
                <a:lnTo>
                  <a:pt x="33867" y="59267"/>
                </a:lnTo>
                <a:lnTo>
                  <a:pt x="25401" y="50800"/>
                </a:lnTo>
                <a:lnTo>
                  <a:pt x="25401" y="42334"/>
                </a:lnTo>
                <a:lnTo>
                  <a:pt x="25401" y="42334"/>
                </a:lnTo>
                <a:lnTo>
                  <a:pt x="25401" y="33867"/>
                </a:lnTo>
                <a:lnTo>
                  <a:pt x="25401" y="25400"/>
                </a:lnTo>
                <a:lnTo>
                  <a:pt x="25401" y="16934"/>
                </a:lnTo>
                <a:lnTo>
                  <a:pt x="33867" y="16934"/>
                </a:lnTo>
                <a:lnTo>
                  <a:pt x="42334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67734" y="16934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42334"/>
                </a:lnTo>
                <a:lnTo>
                  <a:pt x="84667" y="42334"/>
                </a:lnTo>
                <a:lnTo>
                  <a:pt x="84667" y="42334"/>
                </a:lnTo>
                <a:lnTo>
                  <a:pt x="84667" y="50800"/>
                </a:lnTo>
                <a:lnTo>
                  <a:pt x="84667" y="50800"/>
                </a:lnTo>
                <a:lnTo>
                  <a:pt x="76200" y="50800"/>
                </a:lnTo>
                <a:lnTo>
                  <a:pt x="76200" y="59267"/>
                </a:lnTo>
                <a:lnTo>
                  <a:pt x="67734" y="59267"/>
                </a:lnTo>
                <a:lnTo>
                  <a:pt x="67734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67734" y="25400"/>
                </a:lnTo>
                <a:lnTo>
                  <a:pt x="67734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67734" y="33867"/>
                </a:lnTo>
                <a:lnTo>
                  <a:pt x="67734" y="33867"/>
                </a:lnTo>
                <a:lnTo>
                  <a:pt x="67734" y="33867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 308"/>
          <p:cNvSpPr/>
          <p:nvPr/>
        </p:nvSpPr>
        <p:spPr>
          <a:xfrm>
            <a:off x="10185400" y="4097867"/>
            <a:ext cx="101601" cy="76201"/>
          </a:xfrm>
          <a:custGeom>
            <a:avLst/>
            <a:gdLst/>
            <a:ahLst/>
            <a:cxnLst/>
            <a:rect l="0" t="0" r="0" b="0"/>
            <a:pathLst>
              <a:path w="101601" h="76201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33866"/>
                </a:lnTo>
                <a:lnTo>
                  <a:pt x="50800" y="33866"/>
                </a:lnTo>
                <a:lnTo>
                  <a:pt x="50800" y="42333"/>
                </a:lnTo>
                <a:lnTo>
                  <a:pt x="59266" y="50800"/>
                </a:lnTo>
                <a:lnTo>
                  <a:pt x="59266" y="50800"/>
                </a:lnTo>
                <a:lnTo>
                  <a:pt x="59266" y="59266"/>
                </a:lnTo>
                <a:lnTo>
                  <a:pt x="59266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42334" y="76200"/>
                </a:lnTo>
                <a:lnTo>
                  <a:pt x="33867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67733"/>
                </a:lnTo>
                <a:lnTo>
                  <a:pt x="16933" y="67733"/>
                </a:lnTo>
                <a:lnTo>
                  <a:pt x="8466" y="59266"/>
                </a:lnTo>
                <a:lnTo>
                  <a:pt x="8466" y="50800"/>
                </a:lnTo>
                <a:lnTo>
                  <a:pt x="8466" y="42333"/>
                </a:lnTo>
                <a:lnTo>
                  <a:pt x="8466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4" y="25400"/>
                </a:lnTo>
                <a:lnTo>
                  <a:pt x="50800" y="33866"/>
                </a:lnTo>
                <a:lnTo>
                  <a:pt x="59266" y="33866"/>
                </a:lnTo>
                <a:lnTo>
                  <a:pt x="59266" y="42333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9266"/>
                </a:lnTo>
                <a:lnTo>
                  <a:pt x="67734" y="67733"/>
                </a:lnTo>
                <a:lnTo>
                  <a:pt x="59266" y="67733"/>
                </a:lnTo>
                <a:lnTo>
                  <a:pt x="59266" y="67733"/>
                </a:lnTo>
                <a:lnTo>
                  <a:pt x="59266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42334" y="67733"/>
                </a:lnTo>
                <a:lnTo>
                  <a:pt x="42334" y="59266"/>
                </a:lnTo>
                <a:lnTo>
                  <a:pt x="33867" y="50800"/>
                </a:lnTo>
                <a:lnTo>
                  <a:pt x="33867" y="42333"/>
                </a:lnTo>
                <a:lnTo>
                  <a:pt x="33867" y="33866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4" y="8466"/>
                </a:lnTo>
                <a:lnTo>
                  <a:pt x="50800" y="0"/>
                </a:lnTo>
                <a:lnTo>
                  <a:pt x="59266" y="0"/>
                </a:lnTo>
                <a:lnTo>
                  <a:pt x="67734" y="0"/>
                </a:lnTo>
                <a:lnTo>
                  <a:pt x="67734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84666" y="25400"/>
                </a:lnTo>
                <a:lnTo>
                  <a:pt x="93133" y="33866"/>
                </a:lnTo>
                <a:lnTo>
                  <a:pt x="93133" y="33866"/>
                </a:lnTo>
                <a:lnTo>
                  <a:pt x="93133" y="42333"/>
                </a:lnTo>
                <a:lnTo>
                  <a:pt x="93133" y="42333"/>
                </a:lnTo>
                <a:lnTo>
                  <a:pt x="84666" y="50800"/>
                </a:lnTo>
                <a:lnTo>
                  <a:pt x="84666" y="50800"/>
                </a:lnTo>
                <a:lnTo>
                  <a:pt x="76200" y="59266"/>
                </a:lnTo>
                <a:lnTo>
                  <a:pt x="67734" y="59266"/>
                </a:lnTo>
                <a:lnTo>
                  <a:pt x="59266" y="59266"/>
                </a:lnTo>
                <a:lnTo>
                  <a:pt x="59266" y="50800"/>
                </a:lnTo>
                <a:lnTo>
                  <a:pt x="50800" y="50800"/>
                </a:lnTo>
                <a:lnTo>
                  <a:pt x="33867" y="42333"/>
                </a:lnTo>
                <a:lnTo>
                  <a:pt x="33867" y="42333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33866"/>
                </a:lnTo>
                <a:lnTo>
                  <a:pt x="50800" y="33866"/>
                </a:lnTo>
                <a:lnTo>
                  <a:pt x="59266" y="42333"/>
                </a:lnTo>
                <a:lnTo>
                  <a:pt x="67734" y="42333"/>
                </a:lnTo>
                <a:lnTo>
                  <a:pt x="67734" y="50800"/>
                </a:lnTo>
                <a:lnTo>
                  <a:pt x="76200" y="59266"/>
                </a:lnTo>
                <a:lnTo>
                  <a:pt x="76200" y="59266"/>
                </a:lnTo>
                <a:lnTo>
                  <a:pt x="76200" y="67733"/>
                </a:lnTo>
                <a:lnTo>
                  <a:pt x="76200" y="67733"/>
                </a:lnTo>
                <a:lnTo>
                  <a:pt x="76200" y="67733"/>
                </a:lnTo>
                <a:lnTo>
                  <a:pt x="76200" y="67733"/>
                </a:lnTo>
                <a:lnTo>
                  <a:pt x="76200" y="67733"/>
                </a:lnTo>
                <a:lnTo>
                  <a:pt x="76200" y="67733"/>
                </a:lnTo>
                <a:lnTo>
                  <a:pt x="67734" y="67733"/>
                </a:lnTo>
                <a:lnTo>
                  <a:pt x="67734" y="67733"/>
                </a:lnTo>
                <a:lnTo>
                  <a:pt x="59266" y="67733"/>
                </a:lnTo>
                <a:lnTo>
                  <a:pt x="59266" y="59266"/>
                </a:lnTo>
                <a:lnTo>
                  <a:pt x="50800" y="50800"/>
                </a:lnTo>
                <a:lnTo>
                  <a:pt x="50800" y="42333"/>
                </a:lnTo>
                <a:lnTo>
                  <a:pt x="50800" y="33866"/>
                </a:lnTo>
                <a:lnTo>
                  <a:pt x="42334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59266" y="25400"/>
                </a:lnTo>
                <a:lnTo>
                  <a:pt x="67734" y="25400"/>
                </a:lnTo>
                <a:lnTo>
                  <a:pt x="76200" y="33866"/>
                </a:lnTo>
                <a:lnTo>
                  <a:pt x="76200" y="42333"/>
                </a:lnTo>
                <a:lnTo>
                  <a:pt x="84666" y="50800"/>
                </a:lnTo>
                <a:lnTo>
                  <a:pt x="84666" y="50800"/>
                </a:lnTo>
                <a:lnTo>
                  <a:pt x="84666" y="59266"/>
                </a:lnTo>
                <a:lnTo>
                  <a:pt x="84666" y="67733"/>
                </a:lnTo>
                <a:lnTo>
                  <a:pt x="84666" y="67733"/>
                </a:lnTo>
                <a:lnTo>
                  <a:pt x="84666" y="67733"/>
                </a:lnTo>
                <a:lnTo>
                  <a:pt x="84666" y="67733"/>
                </a:lnTo>
                <a:lnTo>
                  <a:pt x="84666" y="67733"/>
                </a:lnTo>
                <a:lnTo>
                  <a:pt x="76200" y="67733"/>
                </a:lnTo>
                <a:lnTo>
                  <a:pt x="76200" y="67733"/>
                </a:lnTo>
                <a:lnTo>
                  <a:pt x="76200" y="67733"/>
                </a:lnTo>
                <a:lnTo>
                  <a:pt x="67734" y="67733"/>
                </a:lnTo>
                <a:lnTo>
                  <a:pt x="67734" y="59266"/>
                </a:lnTo>
                <a:lnTo>
                  <a:pt x="67734" y="50800"/>
                </a:lnTo>
                <a:lnTo>
                  <a:pt x="59266" y="42333"/>
                </a:lnTo>
                <a:lnTo>
                  <a:pt x="59266" y="33866"/>
                </a:lnTo>
                <a:lnTo>
                  <a:pt x="59266" y="25400"/>
                </a:lnTo>
                <a:lnTo>
                  <a:pt x="67734" y="16933"/>
                </a:lnTo>
                <a:lnTo>
                  <a:pt x="67734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9266"/>
                </a:lnTo>
                <a:lnTo>
                  <a:pt x="101600" y="59266"/>
                </a:lnTo>
                <a:lnTo>
                  <a:pt x="93133" y="67733"/>
                </a:lnTo>
                <a:lnTo>
                  <a:pt x="93133" y="67733"/>
                </a:lnTo>
                <a:lnTo>
                  <a:pt x="84666" y="67733"/>
                </a:lnTo>
                <a:lnTo>
                  <a:pt x="84666" y="67733"/>
                </a:lnTo>
                <a:lnTo>
                  <a:pt x="76200" y="67733"/>
                </a:lnTo>
                <a:lnTo>
                  <a:pt x="76200" y="59266"/>
                </a:lnTo>
                <a:lnTo>
                  <a:pt x="76200" y="50800"/>
                </a:lnTo>
                <a:lnTo>
                  <a:pt x="67734" y="50800"/>
                </a:lnTo>
                <a:lnTo>
                  <a:pt x="67734" y="33866"/>
                </a:lnTo>
                <a:lnTo>
                  <a:pt x="67734" y="33866"/>
                </a:lnTo>
                <a:lnTo>
                  <a:pt x="67734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33866"/>
                </a:lnTo>
                <a:lnTo>
                  <a:pt x="76200" y="33866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42333"/>
                </a:lnTo>
                <a:lnTo>
                  <a:pt x="59266" y="42333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33866"/>
                </a:lnTo>
                <a:lnTo>
                  <a:pt x="50800" y="33866"/>
                </a:lnTo>
                <a:lnTo>
                  <a:pt x="50800" y="33866"/>
                </a:lnTo>
                <a:lnTo>
                  <a:pt x="50800" y="42333"/>
                </a:lnTo>
                <a:lnTo>
                  <a:pt x="5080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309"/>
          <p:cNvSpPr/>
          <p:nvPr/>
        </p:nvSpPr>
        <p:spPr>
          <a:xfrm>
            <a:off x="10143067" y="3572933"/>
            <a:ext cx="135467" cy="84668"/>
          </a:xfrm>
          <a:custGeom>
            <a:avLst/>
            <a:gdLst/>
            <a:ahLst/>
            <a:cxnLst/>
            <a:rect l="0" t="0" r="0" b="0"/>
            <a:pathLst>
              <a:path w="135467" h="84668">
                <a:moveTo>
                  <a:pt x="59266" y="16934"/>
                </a:moveTo>
                <a:lnTo>
                  <a:pt x="59266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33867"/>
                </a:lnTo>
                <a:lnTo>
                  <a:pt x="67733" y="42334"/>
                </a:lnTo>
                <a:lnTo>
                  <a:pt x="59266" y="42334"/>
                </a:lnTo>
                <a:lnTo>
                  <a:pt x="59266" y="50800"/>
                </a:lnTo>
                <a:lnTo>
                  <a:pt x="50799" y="50800"/>
                </a:lnTo>
                <a:lnTo>
                  <a:pt x="42333" y="59267"/>
                </a:lnTo>
                <a:lnTo>
                  <a:pt x="33867" y="59267"/>
                </a:lnTo>
                <a:lnTo>
                  <a:pt x="25399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42334"/>
                </a:lnTo>
                <a:lnTo>
                  <a:pt x="25399" y="33867"/>
                </a:lnTo>
                <a:lnTo>
                  <a:pt x="33867" y="33867"/>
                </a:lnTo>
                <a:lnTo>
                  <a:pt x="42333" y="25400"/>
                </a:lnTo>
                <a:lnTo>
                  <a:pt x="50799" y="25400"/>
                </a:lnTo>
                <a:lnTo>
                  <a:pt x="59266" y="25400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7" y="33867"/>
                </a:lnTo>
                <a:lnTo>
                  <a:pt x="93133" y="42334"/>
                </a:lnTo>
                <a:lnTo>
                  <a:pt x="93133" y="42334"/>
                </a:lnTo>
                <a:lnTo>
                  <a:pt x="93133" y="50800"/>
                </a:lnTo>
                <a:lnTo>
                  <a:pt x="93133" y="50800"/>
                </a:lnTo>
                <a:lnTo>
                  <a:pt x="84667" y="59267"/>
                </a:lnTo>
                <a:lnTo>
                  <a:pt x="76200" y="59267"/>
                </a:lnTo>
                <a:lnTo>
                  <a:pt x="59266" y="67734"/>
                </a:lnTo>
                <a:lnTo>
                  <a:pt x="50799" y="76200"/>
                </a:lnTo>
                <a:lnTo>
                  <a:pt x="42333" y="76200"/>
                </a:lnTo>
                <a:lnTo>
                  <a:pt x="25399" y="76200"/>
                </a:lnTo>
                <a:lnTo>
                  <a:pt x="16933" y="76200"/>
                </a:lnTo>
                <a:lnTo>
                  <a:pt x="8467" y="76200"/>
                </a:lnTo>
                <a:lnTo>
                  <a:pt x="8467" y="67734"/>
                </a:lnTo>
                <a:lnTo>
                  <a:pt x="0" y="59267"/>
                </a:lnTo>
                <a:lnTo>
                  <a:pt x="0" y="50800"/>
                </a:lnTo>
                <a:lnTo>
                  <a:pt x="8467" y="42334"/>
                </a:lnTo>
                <a:lnTo>
                  <a:pt x="8467" y="33867"/>
                </a:lnTo>
                <a:lnTo>
                  <a:pt x="16933" y="25400"/>
                </a:lnTo>
                <a:lnTo>
                  <a:pt x="25399" y="25400"/>
                </a:lnTo>
                <a:lnTo>
                  <a:pt x="42333" y="16934"/>
                </a:lnTo>
                <a:lnTo>
                  <a:pt x="50799" y="16934"/>
                </a:lnTo>
                <a:lnTo>
                  <a:pt x="59266" y="16934"/>
                </a:lnTo>
                <a:lnTo>
                  <a:pt x="67733" y="25400"/>
                </a:lnTo>
                <a:lnTo>
                  <a:pt x="76200" y="25400"/>
                </a:lnTo>
                <a:lnTo>
                  <a:pt x="93133" y="33867"/>
                </a:lnTo>
                <a:lnTo>
                  <a:pt x="101599" y="42334"/>
                </a:lnTo>
                <a:lnTo>
                  <a:pt x="101599" y="50800"/>
                </a:lnTo>
                <a:lnTo>
                  <a:pt x="101599" y="59267"/>
                </a:lnTo>
                <a:lnTo>
                  <a:pt x="101599" y="67734"/>
                </a:lnTo>
                <a:lnTo>
                  <a:pt x="101599" y="67734"/>
                </a:lnTo>
                <a:lnTo>
                  <a:pt x="93133" y="76200"/>
                </a:lnTo>
                <a:lnTo>
                  <a:pt x="84667" y="76200"/>
                </a:lnTo>
                <a:lnTo>
                  <a:pt x="76200" y="84667"/>
                </a:lnTo>
                <a:lnTo>
                  <a:pt x="67733" y="84667"/>
                </a:lnTo>
                <a:lnTo>
                  <a:pt x="50799" y="76200"/>
                </a:lnTo>
                <a:lnTo>
                  <a:pt x="50799" y="76200"/>
                </a:lnTo>
                <a:lnTo>
                  <a:pt x="42333" y="67734"/>
                </a:lnTo>
                <a:lnTo>
                  <a:pt x="33867" y="59267"/>
                </a:lnTo>
                <a:lnTo>
                  <a:pt x="25399" y="50800"/>
                </a:lnTo>
                <a:lnTo>
                  <a:pt x="25399" y="42334"/>
                </a:lnTo>
                <a:lnTo>
                  <a:pt x="25399" y="25400"/>
                </a:lnTo>
                <a:lnTo>
                  <a:pt x="33867" y="16934"/>
                </a:lnTo>
                <a:lnTo>
                  <a:pt x="42333" y="8467"/>
                </a:lnTo>
                <a:lnTo>
                  <a:pt x="50799" y="8467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599" y="8467"/>
                </a:lnTo>
                <a:lnTo>
                  <a:pt x="110067" y="8467"/>
                </a:lnTo>
                <a:lnTo>
                  <a:pt x="118533" y="16934"/>
                </a:lnTo>
                <a:lnTo>
                  <a:pt x="126999" y="25400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42334"/>
                </a:lnTo>
                <a:lnTo>
                  <a:pt x="126999" y="42334"/>
                </a:lnTo>
                <a:lnTo>
                  <a:pt x="126999" y="50800"/>
                </a:lnTo>
                <a:lnTo>
                  <a:pt x="118533" y="50800"/>
                </a:lnTo>
                <a:lnTo>
                  <a:pt x="110067" y="50800"/>
                </a:lnTo>
                <a:lnTo>
                  <a:pt x="101599" y="59267"/>
                </a:lnTo>
                <a:lnTo>
                  <a:pt x="93133" y="59267"/>
                </a:lnTo>
                <a:lnTo>
                  <a:pt x="76200" y="50800"/>
                </a:lnTo>
                <a:lnTo>
                  <a:pt x="67733" y="50800"/>
                </a:lnTo>
                <a:lnTo>
                  <a:pt x="59266" y="50800"/>
                </a:lnTo>
                <a:lnTo>
                  <a:pt x="59266" y="42334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25400"/>
                </a:lnTo>
                <a:lnTo>
                  <a:pt x="67733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3" y="16934"/>
                </a:lnTo>
                <a:lnTo>
                  <a:pt x="101599" y="16934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33867"/>
                </a:lnTo>
                <a:lnTo>
                  <a:pt x="101599" y="33867"/>
                </a:lnTo>
                <a:lnTo>
                  <a:pt x="101599" y="33867"/>
                </a:lnTo>
                <a:lnTo>
                  <a:pt x="101599" y="42334"/>
                </a:lnTo>
                <a:lnTo>
                  <a:pt x="101599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 310"/>
          <p:cNvSpPr/>
          <p:nvPr/>
        </p:nvSpPr>
        <p:spPr>
          <a:xfrm>
            <a:off x="9474200" y="3547533"/>
            <a:ext cx="110068" cy="93135"/>
          </a:xfrm>
          <a:custGeom>
            <a:avLst/>
            <a:gdLst/>
            <a:ahLst/>
            <a:cxnLst/>
            <a:rect l="0" t="0" r="0" b="0"/>
            <a:pathLst>
              <a:path w="110068" h="93135">
                <a:moveTo>
                  <a:pt x="76200" y="0"/>
                </a:move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84666" y="16934"/>
                </a:lnTo>
                <a:lnTo>
                  <a:pt x="84666" y="16934"/>
                </a:lnTo>
                <a:lnTo>
                  <a:pt x="84666" y="16934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42334"/>
                </a:lnTo>
                <a:lnTo>
                  <a:pt x="84666" y="42334"/>
                </a:lnTo>
                <a:lnTo>
                  <a:pt x="76200" y="50800"/>
                </a:lnTo>
                <a:lnTo>
                  <a:pt x="67733" y="59267"/>
                </a:lnTo>
                <a:lnTo>
                  <a:pt x="59267" y="59267"/>
                </a:lnTo>
                <a:lnTo>
                  <a:pt x="50800" y="67734"/>
                </a:lnTo>
                <a:lnTo>
                  <a:pt x="33867" y="67734"/>
                </a:lnTo>
                <a:lnTo>
                  <a:pt x="25400" y="67734"/>
                </a:lnTo>
                <a:lnTo>
                  <a:pt x="16934" y="67734"/>
                </a:lnTo>
                <a:lnTo>
                  <a:pt x="8466" y="67734"/>
                </a:lnTo>
                <a:lnTo>
                  <a:pt x="8466" y="67734"/>
                </a:lnTo>
                <a:lnTo>
                  <a:pt x="0" y="59267"/>
                </a:lnTo>
                <a:lnTo>
                  <a:pt x="0" y="59267"/>
                </a:lnTo>
                <a:lnTo>
                  <a:pt x="8466" y="50800"/>
                </a:lnTo>
                <a:lnTo>
                  <a:pt x="8466" y="42334"/>
                </a:lnTo>
                <a:lnTo>
                  <a:pt x="16934" y="42334"/>
                </a:lnTo>
                <a:lnTo>
                  <a:pt x="16934" y="42334"/>
                </a:lnTo>
                <a:lnTo>
                  <a:pt x="25400" y="33867"/>
                </a:lnTo>
                <a:lnTo>
                  <a:pt x="42333" y="33867"/>
                </a:lnTo>
                <a:lnTo>
                  <a:pt x="50800" y="33867"/>
                </a:lnTo>
                <a:lnTo>
                  <a:pt x="59267" y="42334"/>
                </a:lnTo>
                <a:lnTo>
                  <a:pt x="67733" y="42334"/>
                </a:lnTo>
                <a:lnTo>
                  <a:pt x="76200" y="50800"/>
                </a:lnTo>
                <a:lnTo>
                  <a:pt x="84666" y="59267"/>
                </a:lnTo>
                <a:lnTo>
                  <a:pt x="84666" y="59267"/>
                </a:lnTo>
                <a:lnTo>
                  <a:pt x="84666" y="67734"/>
                </a:lnTo>
                <a:lnTo>
                  <a:pt x="84666" y="76200"/>
                </a:lnTo>
                <a:lnTo>
                  <a:pt x="84666" y="76200"/>
                </a:lnTo>
                <a:lnTo>
                  <a:pt x="76200" y="84667"/>
                </a:lnTo>
                <a:lnTo>
                  <a:pt x="76200" y="84667"/>
                </a:lnTo>
                <a:lnTo>
                  <a:pt x="67733" y="93134"/>
                </a:lnTo>
                <a:lnTo>
                  <a:pt x="59267" y="93134"/>
                </a:lnTo>
                <a:lnTo>
                  <a:pt x="42333" y="93134"/>
                </a:lnTo>
                <a:lnTo>
                  <a:pt x="33867" y="93134"/>
                </a:lnTo>
                <a:lnTo>
                  <a:pt x="25400" y="93134"/>
                </a:lnTo>
                <a:lnTo>
                  <a:pt x="16934" y="93134"/>
                </a:lnTo>
                <a:lnTo>
                  <a:pt x="8466" y="84667"/>
                </a:lnTo>
                <a:lnTo>
                  <a:pt x="8466" y="76200"/>
                </a:lnTo>
                <a:lnTo>
                  <a:pt x="0" y="76200"/>
                </a:lnTo>
                <a:lnTo>
                  <a:pt x="0" y="59267"/>
                </a:lnTo>
                <a:lnTo>
                  <a:pt x="0" y="50800"/>
                </a:lnTo>
                <a:lnTo>
                  <a:pt x="8466" y="42334"/>
                </a:lnTo>
                <a:lnTo>
                  <a:pt x="16934" y="25400"/>
                </a:lnTo>
                <a:lnTo>
                  <a:pt x="25400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8467"/>
                </a:lnTo>
                <a:lnTo>
                  <a:pt x="93134" y="16934"/>
                </a:lnTo>
                <a:lnTo>
                  <a:pt x="101600" y="16934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42334"/>
                </a:lnTo>
                <a:lnTo>
                  <a:pt x="93134" y="50800"/>
                </a:lnTo>
                <a:lnTo>
                  <a:pt x="84666" y="59267"/>
                </a:lnTo>
                <a:lnTo>
                  <a:pt x="76200" y="67734"/>
                </a:lnTo>
                <a:lnTo>
                  <a:pt x="67733" y="76200"/>
                </a:lnTo>
                <a:lnTo>
                  <a:pt x="50800" y="76200"/>
                </a:lnTo>
                <a:lnTo>
                  <a:pt x="42333" y="84667"/>
                </a:lnTo>
                <a:lnTo>
                  <a:pt x="33867" y="84667"/>
                </a:lnTo>
                <a:lnTo>
                  <a:pt x="16934" y="84667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67734"/>
                </a:lnTo>
                <a:lnTo>
                  <a:pt x="8466" y="59267"/>
                </a:lnTo>
                <a:lnTo>
                  <a:pt x="8466" y="50800"/>
                </a:lnTo>
                <a:lnTo>
                  <a:pt x="8466" y="42334"/>
                </a:lnTo>
                <a:lnTo>
                  <a:pt x="16934" y="25400"/>
                </a:lnTo>
                <a:lnTo>
                  <a:pt x="25400" y="16934"/>
                </a:lnTo>
                <a:lnTo>
                  <a:pt x="42333" y="16934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16934"/>
                </a:lnTo>
                <a:lnTo>
                  <a:pt x="93134" y="16934"/>
                </a:lnTo>
                <a:lnTo>
                  <a:pt x="101600" y="33867"/>
                </a:lnTo>
                <a:lnTo>
                  <a:pt x="110067" y="33867"/>
                </a:lnTo>
                <a:lnTo>
                  <a:pt x="110067" y="42334"/>
                </a:lnTo>
                <a:lnTo>
                  <a:pt x="110067" y="50800"/>
                </a:lnTo>
                <a:lnTo>
                  <a:pt x="110067" y="59267"/>
                </a:lnTo>
                <a:lnTo>
                  <a:pt x="101600" y="67734"/>
                </a:lnTo>
                <a:lnTo>
                  <a:pt x="93134" y="67734"/>
                </a:lnTo>
                <a:lnTo>
                  <a:pt x="84666" y="76200"/>
                </a:lnTo>
                <a:lnTo>
                  <a:pt x="76200" y="76200"/>
                </a:lnTo>
                <a:lnTo>
                  <a:pt x="59267" y="76200"/>
                </a:lnTo>
                <a:lnTo>
                  <a:pt x="50800" y="76200"/>
                </a:lnTo>
                <a:lnTo>
                  <a:pt x="42333" y="67734"/>
                </a:lnTo>
                <a:lnTo>
                  <a:pt x="33867" y="67734"/>
                </a:lnTo>
                <a:lnTo>
                  <a:pt x="25400" y="59267"/>
                </a:lnTo>
                <a:lnTo>
                  <a:pt x="16934" y="50800"/>
                </a:lnTo>
                <a:lnTo>
                  <a:pt x="16934" y="42334"/>
                </a:lnTo>
                <a:lnTo>
                  <a:pt x="16934" y="33867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42334"/>
                </a:lnTo>
                <a:lnTo>
                  <a:pt x="84666" y="42334"/>
                </a:lnTo>
                <a:lnTo>
                  <a:pt x="84666" y="42334"/>
                </a:lnTo>
                <a:lnTo>
                  <a:pt x="76200" y="42334"/>
                </a:lnTo>
                <a:lnTo>
                  <a:pt x="67733" y="42334"/>
                </a:lnTo>
                <a:lnTo>
                  <a:pt x="59267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Freeform 311"/>
          <p:cNvSpPr/>
          <p:nvPr/>
        </p:nvSpPr>
        <p:spPr>
          <a:xfrm>
            <a:off x="10752667" y="4394200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0"/>
                </a:lnTo>
                <a:lnTo>
                  <a:pt x="126999" y="0"/>
                </a:lnTo>
                <a:lnTo>
                  <a:pt x="143933" y="0"/>
                </a:lnTo>
                <a:lnTo>
                  <a:pt x="160867" y="0"/>
                </a:lnTo>
                <a:lnTo>
                  <a:pt x="169333" y="0"/>
                </a:lnTo>
                <a:lnTo>
                  <a:pt x="177799" y="0"/>
                </a:lnTo>
                <a:lnTo>
                  <a:pt x="177799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Freeform 312"/>
          <p:cNvSpPr/>
          <p:nvPr/>
        </p:nvSpPr>
        <p:spPr>
          <a:xfrm>
            <a:off x="10769600" y="4597400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4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194733" y="0"/>
                </a:lnTo>
                <a:lnTo>
                  <a:pt x="194733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3"/>
          <p:cNvSpPr/>
          <p:nvPr/>
        </p:nvSpPr>
        <p:spPr>
          <a:xfrm>
            <a:off x="10227734" y="4639733"/>
            <a:ext cx="50800" cy="50801"/>
          </a:xfrm>
          <a:custGeom>
            <a:avLst/>
            <a:gdLst/>
            <a:ahLst/>
            <a:cxnLst/>
            <a:rect l="0" t="0" r="0" b="0"/>
            <a:pathLst>
              <a:path w="50800" h="50801">
                <a:moveTo>
                  <a:pt x="16932" y="8467"/>
                </a:move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16934"/>
                </a:lnTo>
                <a:lnTo>
                  <a:pt x="16932" y="16934"/>
                </a:lnTo>
                <a:lnTo>
                  <a:pt x="16932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16932" y="16934"/>
                </a:lnTo>
                <a:lnTo>
                  <a:pt x="16932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42332" y="16934"/>
                </a:lnTo>
                <a:lnTo>
                  <a:pt x="42332" y="25400"/>
                </a:lnTo>
                <a:lnTo>
                  <a:pt x="42332" y="25400"/>
                </a:lnTo>
                <a:lnTo>
                  <a:pt x="42332" y="33867"/>
                </a:lnTo>
                <a:lnTo>
                  <a:pt x="33866" y="42334"/>
                </a:lnTo>
                <a:lnTo>
                  <a:pt x="33866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2" y="50800"/>
                </a:lnTo>
                <a:lnTo>
                  <a:pt x="16932" y="42334"/>
                </a:lnTo>
                <a:lnTo>
                  <a:pt x="8466" y="42334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7"/>
                </a:lnTo>
                <a:lnTo>
                  <a:pt x="42332" y="8467"/>
                </a:lnTo>
                <a:lnTo>
                  <a:pt x="42332" y="16934"/>
                </a:lnTo>
                <a:lnTo>
                  <a:pt x="50799" y="16934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42332" y="25400"/>
                </a:lnTo>
                <a:lnTo>
                  <a:pt x="42332" y="16934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reeform 314"/>
          <p:cNvSpPr/>
          <p:nvPr/>
        </p:nvSpPr>
        <p:spPr>
          <a:xfrm>
            <a:off x="9491134" y="4572000"/>
            <a:ext cx="76201" cy="118534"/>
          </a:xfrm>
          <a:custGeom>
            <a:avLst/>
            <a:gdLst/>
            <a:ahLst/>
            <a:cxnLst/>
            <a:rect l="0" t="0" r="0" b="0"/>
            <a:pathLst>
              <a:path w="76201" h="118534">
                <a:moveTo>
                  <a:pt x="67732" y="67733"/>
                </a:moveTo>
                <a:lnTo>
                  <a:pt x="67732" y="67733"/>
                </a:lnTo>
                <a:lnTo>
                  <a:pt x="76200" y="67733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67732" y="76200"/>
                </a:lnTo>
                <a:lnTo>
                  <a:pt x="67732" y="76200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84667"/>
                </a:lnTo>
                <a:lnTo>
                  <a:pt x="67732" y="76200"/>
                </a:lnTo>
                <a:lnTo>
                  <a:pt x="67732" y="76200"/>
                </a:lnTo>
                <a:lnTo>
                  <a:pt x="67732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84667"/>
                </a:lnTo>
                <a:lnTo>
                  <a:pt x="76200" y="84667"/>
                </a:lnTo>
                <a:lnTo>
                  <a:pt x="76200" y="93133"/>
                </a:lnTo>
                <a:lnTo>
                  <a:pt x="76200" y="101600"/>
                </a:lnTo>
                <a:lnTo>
                  <a:pt x="67732" y="110067"/>
                </a:lnTo>
                <a:lnTo>
                  <a:pt x="67732" y="110067"/>
                </a:lnTo>
                <a:lnTo>
                  <a:pt x="59266" y="110067"/>
                </a:lnTo>
                <a:lnTo>
                  <a:pt x="59266" y="118533"/>
                </a:lnTo>
                <a:lnTo>
                  <a:pt x="50799" y="118533"/>
                </a:lnTo>
                <a:lnTo>
                  <a:pt x="42333" y="118533"/>
                </a:lnTo>
                <a:lnTo>
                  <a:pt x="42333" y="110067"/>
                </a:lnTo>
                <a:lnTo>
                  <a:pt x="33866" y="110067"/>
                </a:lnTo>
                <a:lnTo>
                  <a:pt x="25399" y="101600"/>
                </a:lnTo>
                <a:lnTo>
                  <a:pt x="16933" y="101600"/>
                </a:lnTo>
                <a:lnTo>
                  <a:pt x="8466" y="84667"/>
                </a:lnTo>
                <a:lnTo>
                  <a:pt x="8466" y="76200"/>
                </a:lnTo>
                <a:lnTo>
                  <a:pt x="8466" y="67733"/>
                </a:lnTo>
                <a:lnTo>
                  <a:pt x="8466" y="59267"/>
                </a:lnTo>
                <a:lnTo>
                  <a:pt x="16933" y="50800"/>
                </a:lnTo>
                <a:lnTo>
                  <a:pt x="16933" y="42333"/>
                </a:lnTo>
                <a:lnTo>
                  <a:pt x="25399" y="33867"/>
                </a:lnTo>
                <a:lnTo>
                  <a:pt x="33866" y="33867"/>
                </a:lnTo>
                <a:lnTo>
                  <a:pt x="42333" y="33867"/>
                </a:lnTo>
                <a:lnTo>
                  <a:pt x="50799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67732" y="42333"/>
                </a:lnTo>
                <a:lnTo>
                  <a:pt x="67732" y="42333"/>
                </a:lnTo>
                <a:lnTo>
                  <a:pt x="67732" y="50800"/>
                </a:lnTo>
                <a:lnTo>
                  <a:pt x="67732" y="50800"/>
                </a:lnTo>
                <a:lnTo>
                  <a:pt x="59266" y="59267"/>
                </a:lnTo>
                <a:lnTo>
                  <a:pt x="59266" y="59267"/>
                </a:lnTo>
                <a:lnTo>
                  <a:pt x="50799" y="67733"/>
                </a:lnTo>
                <a:lnTo>
                  <a:pt x="42333" y="67733"/>
                </a:lnTo>
                <a:lnTo>
                  <a:pt x="33866" y="67733"/>
                </a:lnTo>
                <a:lnTo>
                  <a:pt x="25399" y="67733"/>
                </a:lnTo>
                <a:lnTo>
                  <a:pt x="16933" y="59267"/>
                </a:lnTo>
                <a:lnTo>
                  <a:pt x="16933" y="50800"/>
                </a:lnTo>
                <a:lnTo>
                  <a:pt x="8466" y="42333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42333" y="25400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25399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reeform 315"/>
          <p:cNvSpPr/>
          <p:nvPr/>
        </p:nvSpPr>
        <p:spPr>
          <a:xfrm>
            <a:off x="8890000" y="2827867"/>
            <a:ext cx="2277535" cy="2760134"/>
          </a:xfrm>
          <a:custGeom>
            <a:avLst/>
            <a:gdLst/>
            <a:ahLst/>
            <a:cxnLst/>
            <a:rect l="0" t="0" r="0" b="0"/>
            <a:pathLst>
              <a:path w="2277535" h="27601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33866"/>
                </a:lnTo>
                <a:lnTo>
                  <a:pt x="42333" y="33866"/>
                </a:lnTo>
                <a:lnTo>
                  <a:pt x="42333" y="42333"/>
                </a:lnTo>
                <a:lnTo>
                  <a:pt x="50800" y="42333"/>
                </a:lnTo>
                <a:lnTo>
                  <a:pt x="59266" y="50800"/>
                </a:lnTo>
                <a:lnTo>
                  <a:pt x="59266" y="59266"/>
                </a:lnTo>
                <a:lnTo>
                  <a:pt x="67734" y="67733"/>
                </a:lnTo>
                <a:lnTo>
                  <a:pt x="76200" y="76200"/>
                </a:lnTo>
                <a:lnTo>
                  <a:pt x="76200" y="84666"/>
                </a:lnTo>
                <a:lnTo>
                  <a:pt x="93133" y="93133"/>
                </a:lnTo>
                <a:lnTo>
                  <a:pt x="93133" y="101600"/>
                </a:lnTo>
                <a:lnTo>
                  <a:pt x="101600" y="110066"/>
                </a:lnTo>
                <a:lnTo>
                  <a:pt x="110067" y="118533"/>
                </a:lnTo>
                <a:lnTo>
                  <a:pt x="127000" y="127000"/>
                </a:lnTo>
                <a:lnTo>
                  <a:pt x="135466" y="135466"/>
                </a:lnTo>
                <a:lnTo>
                  <a:pt x="143934" y="152400"/>
                </a:lnTo>
                <a:lnTo>
                  <a:pt x="152400" y="160866"/>
                </a:lnTo>
                <a:lnTo>
                  <a:pt x="160867" y="169333"/>
                </a:lnTo>
                <a:lnTo>
                  <a:pt x="169333" y="177800"/>
                </a:lnTo>
                <a:lnTo>
                  <a:pt x="177800" y="186266"/>
                </a:lnTo>
                <a:lnTo>
                  <a:pt x="186267" y="194733"/>
                </a:lnTo>
                <a:lnTo>
                  <a:pt x="203200" y="203200"/>
                </a:lnTo>
                <a:lnTo>
                  <a:pt x="211666" y="211666"/>
                </a:lnTo>
                <a:lnTo>
                  <a:pt x="220134" y="220133"/>
                </a:lnTo>
                <a:lnTo>
                  <a:pt x="228600" y="228600"/>
                </a:lnTo>
                <a:lnTo>
                  <a:pt x="237067" y="237066"/>
                </a:lnTo>
                <a:lnTo>
                  <a:pt x="245533" y="254000"/>
                </a:lnTo>
                <a:lnTo>
                  <a:pt x="262467" y="262466"/>
                </a:lnTo>
                <a:lnTo>
                  <a:pt x="270933" y="270933"/>
                </a:lnTo>
                <a:lnTo>
                  <a:pt x="279400" y="287866"/>
                </a:lnTo>
                <a:lnTo>
                  <a:pt x="287866" y="296333"/>
                </a:lnTo>
                <a:lnTo>
                  <a:pt x="296334" y="304800"/>
                </a:lnTo>
                <a:lnTo>
                  <a:pt x="304800" y="313266"/>
                </a:lnTo>
                <a:lnTo>
                  <a:pt x="313267" y="321733"/>
                </a:lnTo>
                <a:lnTo>
                  <a:pt x="330200" y="330200"/>
                </a:lnTo>
                <a:lnTo>
                  <a:pt x="338667" y="338666"/>
                </a:lnTo>
                <a:lnTo>
                  <a:pt x="347133" y="347133"/>
                </a:lnTo>
                <a:lnTo>
                  <a:pt x="364066" y="364066"/>
                </a:lnTo>
                <a:lnTo>
                  <a:pt x="372534" y="372533"/>
                </a:lnTo>
                <a:lnTo>
                  <a:pt x="381000" y="381000"/>
                </a:lnTo>
                <a:lnTo>
                  <a:pt x="389467" y="397933"/>
                </a:lnTo>
                <a:lnTo>
                  <a:pt x="397933" y="406400"/>
                </a:lnTo>
                <a:lnTo>
                  <a:pt x="406400" y="414866"/>
                </a:lnTo>
                <a:lnTo>
                  <a:pt x="423333" y="431800"/>
                </a:lnTo>
                <a:lnTo>
                  <a:pt x="431800" y="440266"/>
                </a:lnTo>
                <a:lnTo>
                  <a:pt x="440266" y="448733"/>
                </a:lnTo>
                <a:lnTo>
                  <a:pt x="448734" y="465666"/>
                </a:lnTo>
                <a:lnTo>
                  <a:pt x="457200" y="474133"/>
                </a:lnTo>
                <a:lnTo>
                  <a:pt x="474133" y="482600"/>
                </a:lnTo>
                <a:lnTo>
                  <a:pt x="482600" y="499533"/>
                </a:lnTo>
                <a:lnTo>
                  <a:pt x="491067" y="508000"/>
                </a:lnTo>
                <a:lnTo>
                  <a:pt x="499533" y="516466"/>
                </a:lnTo>
                <a:lnTo>
                  <a:pt x="508000" y="533400"/>
                </a:lnTo>
                <a:lnTo>
                  <a:pt x="516466" y="541866"/>
                </a:lnTo>
                <a:lnTo>
                  <a:pt x="524934" y="550333"/>
                </a:lnTo>
                <a:lnTo>
                  <a:pt x="533400" y="558800"/>
                </a:lnTo>
                <a:lnTo>
                  <a:pt x="541867" y="575733"/>
                </a:lnTo>
                <a:lnTo>
                  <a:pt x="550333" y="584200"/>
                </a:lnTo>
                <a:lnTo>
                  <a:pt x="558800" y="601133"/>
                </a:lnTo>
                <a:lnTo>
                  <a:pt x="567267" y="609600"/>
                </a:lnTo>
                <a:lnTo>
                  <a:pt x="584200" y="626533"/>
                </a:lnTo>
                <a:lnTo>
                  <a:pt x="584200" y="635000"/>
                </a:lnTo>
                <a:lnTo>
                  <a:pt x="592666" y="643466"/>
                </a:lnTo>
                <a:lnTo>
                  <a:pt x="601134" y="660400"/>
                </a:lnTo>
                <a:lnTo>
                  <a:pt x="609600" y="660400"/>
                </a:lnTo>
                <a:lnTo>
                  <a:pt x="618067" y="677333"/>
                </a:lnTo>
                <a:lnTo>
                  <a:pt x="626533" y="685800"/>
                </a:lnTo>
                <a:lnTo>
                  <a:pt x="635000" y="694266"/>
                </a:lnTo>
                <a:lnTo>
                  <a:pt x="643467" y="702733"/>
                </a:lnTo>
                <a:lnTo>
                  <a:pt x="651933" y="711200"/>
                </a:lnTo>
                <a:lnTo>
                  <a:pt x="660400" y="728133"/>
                </a:lnTo>
                <a:lnTo>
                  <a:pt x="668866" y="736600"/>
                </a:lnTo>
                <a:lnTo>
                  <a:pt x="668866" y="753533"/>
                </a:lnTo>
                <a:lnTo>
                  <a:pt x="677334" y="762000"/>
                </a:lnTo>
                <a:lnTo>
                  <a:pt x="694267" y="770466"/>
                </a:lnTo>
                <a:lnTo>
                  <a:pt x="702733" y="778933"/>
                </a:lnTo>
                <a:lnTo>
                  <a:pt x="711200" y="795866"/>
                </a:lnTo>
                <a:lnTo>
                  <a:pt x="719667" y="804333"/>
                </a:lnTo>
                <a:lnTo>
                  <a:pt x="728133" y="812800"/>
                </a:lnTo>
                <a:lnTo>
                  <a:pt x="728133" y="829733"/>
                </a:lnTo>
                <a:lnTo>
                  <a:pt x="745066" y="838200"/>
                </a:lnTo>
                <a:lnTo>
                  <a:pt x="745066" y="846666"/>
                </a:lnTo>
                <a:lnTo>
                  <a:pt x="753534" y="855133"/>
                </a:lnTo>
                <a:lnTo>
                  <a:pt x="762000" y="872066"/>
                </a:lnTo>
                <a:lnTo>
                  <a:pt x="770467" y="880533"/>
                </a:lnTo>
                <a:lnTo>
                  <a:pt x="778933" y="889000"/>
                </a:lnTo>
                <a:lnTo>
                  <a:pt x="787400" y="905933"/>
                </a:lnTo>
                <a:lnTo>
                  <a:pt x="795867" y="914400"/>
                </a:lnTo>
                <a:lnTo>
                  <a:pt x="804333" y="922866"/>
                </a:lnTo>
                <a:lnTo>
                  <a:pt x="812800" y="931333"/>
                </a:lnTo>
                <a:lnTo>
                  <a:pt x="829734" y="948266"/>
                </a:lnTo>
                <a:lnTo>
                  <a:pt x="838200" y="956733"/>
                </a:lnTo>
                <a:lnTo>
                  <a:pt x="838200" y="965200"/>
                </a:lnTo>
                <a:lnTo>
                  <a:pt x="855133" y="982133"/>
                </a:lnTo>
                <a:lnTo>
                  <a:pt x="855133" y="990600"/>
                </a:lnTo>
                <a:lnTo>
                  <a:pt x="863600" y="1007533"/>
                </a:lnTo>
                <a:lnTo>
                  <a:pt x="880534" y="1016000"/>
                </a:lnTo>
                <a:lnTo>
                  <a:pt x="880534" y="1032933"/>
                </a:lnTo>
                <a:lnTo>
                  <a:pt x="889000" y="1041400"/>
                </a:lnTo>
                <a:lnTo>
                  <a:pt x="897466" y="1049866"/>
                </a:lnTo>
                <a:lnTo>
                  <a:pt x="914400" y="1058333"/>
                </a:lnTo>
                <a:lnTo>
                  <a:pt x="922866" y="1075266"/>
                </a:lnTo>
                <a:lnTo>
                  <a:pt x="931333" y="1092200"/>
                </a:lnTo>
                <a:lnTo>
                  <a:pt x="939800" y="1100666"/>
                </a:lnTo>
                <a:lnTo>
                  <a:pt x="948267" y="1117600"/>
                </a:lnTo>
                <a:lnTo>
                  <a:pt x="965200" y="1143000"/>
                </a:lnTo>
                <a:lnTo>
                  <a:pt x="973666" y="1151466"/>
                </a:lnTo>
                <a:lnTo>
                  <a:pt x="982134" y="1176866"/>
                </a:lnTo>
                <a:lnTo>
                  <a:pt x="990600" y="1185333"/>
                </a:lnTo>
                <a:lnTo>
                  <a:pt x="999066" y="1202266"/>
                </a:lnTo>
                <a:lnTo>
                  <a:pt x="1016000" y="1219200"/>
                </a:lnTo>
                <a:lnTo>
                  <a:pt x="1024467" y="1227666"/>
                </a:lnTo>
                <a:lnTo>
                  <a:pt x="1032934" y="1244600"/>
                </a:lnTo>
                <a:lnTo>
                  <a:pt x="1049866" y="1261533"/>
                </a:lnTo>
                <a:lnTo>
                  <a:pt x="1058334" y="1278466"/>
                </a:lnTo>
                <a:lnTo>
                  <a:pt x="1075266" y="1295400"/>
                </a:lnTo>
                <a:lnTo>
                  <a:pt x="1083733" y="1312333"/>
                </a:lnTo>
                <a:lnTo>
                  <a:pt x="1100667" y="1337733"/>
                </a:lnTo>
                <a:lnTo>
                  <a:pt x="1109134" y="1354666"/>
                </a:lnTo>
                <a:lnTo>
                  <a:pt x="1126066" y="1371600"/>
                </a:lnTo>
                <a:lnTo>
                  <a:pt x="1134534" y="1388533"/>
                </a:lnTo>
                <a:lnTo>
                  <a:pt x="1151466" y="1413933"/>
                </a:lnTo>
                <a:lnTo>
                  <a:pt x="1159933" y="1430866"/>
                </a:lnTo>
                <a:lnTo>
                  <a:pt x="1176867" y="1456266"/>
                </a:lnTo>
                <a:lnTo>
                  <a:pt x="1193800" y="1481666"/>
                </a:lnTo>
                <a:lnTo>
                  <a:pt x="1202266" y="1507066"/>
                </a:lnTo>
                <a:lnTo>
                  <a:pt x="1219200" y="1524000"/>
                </a:lnTo>
                <a:lnTo>
                  <a:pt x="1236133" y="1549400"/>
                </a:lnTo>
                <a:lnTo>
                  <a:pt x="1253067" y="1574800"/>
                </a:lnTo>
                <a:lnTo>
                  <a:pt x="1270000" y="1591733"/>
                </a:lnTo>
                <a:lnTo>
                  <a:pt x="1286934" y="1617133"/>
                </a:lnTo>
                <a:lnTo>
                  <a:pt x="1303866" y="1642533"/>
                </a:lnTo>
                <a:lnTo>
                  <a:pt x="1320800" y="1659466"/>
                </a:lnTo>
                <a:lnTo>
                  <a:pt x="1346200" y="1684866"/>
                </a:lnTo>
                <a:lnTo>
                  <a:pt x="1363134" y="1710266"/>
                </a:lnTo>
                <a:lnTo>
                  <a:pt x="1380066" y="1735666"/>
                </a:lnTo>
                <a:lnTo>
                  <a:pt x="1405467" y="1761066"/>
                </a:lnTo>
                <a:lnTo>
                  <a:pt x="1422400" y="1786466"/>
                </a:lnTo>
                <a:lnTo>
                  <a:pt x="1447800" y="1811866"/>
                </a:lnTo>
                <a:lnTo>
                  <a:pt x="1464733" y="1837266"/>
                </a:lnTo>
                <a:lnTo>
                  <a:pt x="1490134" y="1862666"/>
                </a:lnTo>
                <a:lnTo>
                  <a:pt x="1515534" y="1888066"/>
                </a:lnTo>
                <a:lnTo>
                  <a:pt x="1532466" y="1913466"/>
                </a:lnTo>
                <a:lnTo>
                  <a:pt x="1557867" y="1938866"/>
                </a:lnTo>
                <a:lnTo>
                  <a:pt x="1583266" y="1964266"/>
                </a:lnTo>
                <a:lnTo>
                  <a:pt x="1608666" y="1998133"/>
                </a:lnTo>
                <a:lnTo>
                  <a:pt x="1625600" y="2023533"/>
                </a:lnTo>
                <a:lnTo>
                  <a:pt x="1651000" y="2057400"/>
                </a:lnTo>
                <a:lnTo>
                  <a:pt x="1676400" y="2091266"/>
                </a:lnTo>
                <a:lnTo>
                  <a:pt x="1701800" y="2116666"/>
                </a:lnTo>
                <a:lnTo>
                  <a:pt x="1727200" y="2150533"/>
                </a:lnTo>
                <a:lnTo>
                  <a:pt x="1752600" y="2175933"/>
                </a:lnTo>
                <a:lnTo>
                  <a:pt x="1778000" y="2201333"/>
                </a:lnTo>
                <a:lnTo>
                  <a:pt x="1803400" y="2235200"/>
                </a:lnTo>
                <a:lnTo>
                  <a:pt x="1828800" y="2260600"/>
                </a:lnTo>
                <a:lnTo>
                  <a:pt x="1854200" y="2294466"/>
                </a:lnTo>
                <a:lnTo>
                  <a:pt x="1888066" y="2328333"/>
                </a:lnTo>
                <a:lnTo>
                  <a:pt x="1913466" y="2362200"/>
                </a:lnTo>
                <a:lnTo>
                  <a:pt x="1938867" y="2387600"/>
                </a:lnTo>
                <a:lnTo>
                  <a:pt x="1964266" y="2421466"/>
                </a:lnTo>
                <a:lnTo>
                  <a:pt x="1998133" y="2455333"/>
                </a:lnTo>
                <a:lnTo>
                  <a:pt x="2023534" y="2497666"/>
                </a:lnTo>
                <a:lnTo>
                  <a:pt x="2057400" y="2531533"/>
                </a:lnTo>
                <a:lnTo>
                  <a:pt x="2091267" y="2565400"/>
                </a:lnTo>
                <a:lnTo>
                  <a:pt x="2116666" y="2590800"/>
                </a:lnTo>
                <a:lnTo>
                  <a:pt x="2150533" y="2633133"/>
                </a:lnTo>
                <a:lnTo>
                  <a:pt x="2184400" y="2667000"/>
                </a:lnTo>
                <a:lnTo>
                  <a:pt x="2218266" y="2700866"/>
                </a:lnTo>
                <a:lnTo>
                  <a:pt x="2252134" y="2734733"/>
                </a:lnTo>
                <a:lnTo>
                  <a:pt x="2252134" y="2734733"/>
                </a:lnTo>
                <a:lnTo>
                  <a:pt x="2277534" y="2760133"/>
                </a:lnTo>
                <a:lnTo>
                  <a:pt x="2277534" y="276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Freeform 316"/>
          <p:cNvSpPr/>
          <p:nvPr/>
        </p:nvSpPr>
        <p:spPr>
          <a:xfrm>
            <a:off x="8729134" y="2319867"/>
            <a:ext cx="2726267" cy="3064934"/>
          </a:xfrm>
          <a:custGeom>
            <a:avLst/>
            <a:gdLst/>
            <a:ahLst/>
            <a:cxnLst/>
            <a:rect l="0" t="0" r="0" b="0"/>
            <a:pathLst>
              <a:path w="2726267" h="3064934">
                <a:moveTo>
                  <a:pt x="0" y="3064933"/>
                </a:moveTo>
                <a:lnTo>
                  <a:pt x="8466" y="3064933"/>
                </a:lnTo>
                <a:lnTo>
                  <a:pt x="8466" y="3056466"/>
                </a:lnTo>
                <a:lnTo>
                  <a:pt x="16933" y="3056466"/>
                </a:lnTo>
                <a:lnTo>
                  <a:pt x="16933" y="3048000"/>
                </a:lnTo>
                <a:lnTo>
                  <a:pt x="25399" y="3039533"/>
                </a:lnTo>
                <a:lnTo>
                  <a:pt x="33866" y="3031066"/>
                </a:lnTo>
                <a:lnTo>
                  <a:pt x="42333" y="3022600"/>
                </a:lnTo>
                <a:lnTo>
                  <a:pt x="50799" y="3014133"/>
                </a:lnTo>
                <a:lnTo>
                  <a:pt x="50799" y="3005666"/>
                </a:lnTo>
                <a:lnTo>
                  <a:pt x="59266" y="2997200"/>
                </a:lnTo>
                <a:lnTo>
                  <a:pt x="67732" y="2988733"/>
                </a:lnTo>
                <a:lnTo>
                  <a:pt x="76200" y="2971800"/>
                </a:lnTo>
                <a:lnTo>
                  <a:pt x="84666" y="2963333"/>
                </a:lnTo>
                <a:lnTo>
                  <a:pt x="101599" y="2954866"/>
                </a:lnTo>
                <a:lnTo>
                  <a:pt x="110066" y="2946400"/>
                </a:lnTo>
                <a:lnTo>
                  <a:pt x="118533" y="2929466"/>
                </a:lnTo>
                <a:lnTo>
                  <a:pt x="135466" y="2921000"/>
                </a:lnTo>
                <a:lnTo>
                  <a:pt x="143932" y="2904066"/>
                </a:lnTo>
                <a:lnTo>
                  <a:pt x="160866" y="2895600"/>
                </a:lnTo>
                <a:lnTo>
                  <a:pt x="177799" y="2870200"/>
                </a:lnTo>
                <a:lnTo>
                  <a:pt x="194733" y="2861733"/>
                </a:lnTo>
                <a:lnTo>
                  <a:pt x="211666" y="2844800"/>
                </a:lnTo>
                <a:lnTo>
                  <a:pt x="220132" y="2827866"/>
                </a:lnTo>
                <a:lnTo>
                  <a:pt x="237066" y="2802466"/>
                </a:lnTo>
                <a:lnTo>
                  <a:pt x="253999" y="2785533"/>
                </a:lnTo>
                <a:lnTo>
                  <a:pt x="270933" y="2768600"/>
                </a:lnTo>
                <a:lnTo>
                  <a:pt x="287866" y="2743200"/>
                </a:lnTo>
                <a:lnTo>
                  <a:pt x="304800" y="2726266"/>
                </a:lnTo>
                <a:lnTo>
                  <a:pt x="321733" y="2700866"/>
                </a:lnTo>
                <a:lnTo>
                  <a:pt x="347133" y="2683933"/>
                </a:lnTo>
                <a:lnTo>
                  <a:pt x="364066" y="2658533"/>
                </a:lnTo>
                <a:lnTo>
                  <a:pt x="381000" y="2633133"/>
                </a:lnTo>
                <a:lnTo>
                  <a:pt x="397933" y="2616200"/>
                </a:lnTo>
                <a:lnTo>
                  <a:pt x="423333" y="2590800"/>
                </a:lnTo>
                <a:lnTo>
                  <a:pt x="440266" y="2565400"/>
                </a:lnTo>
                <a:lnTo>
                  <a:pt x="465666" y="2548466"/>
                </a:lnTo>
                <a:lnTo>
                  <a:pt x="491066" y="2523066"/>
                </a:lnTo>
                <a:lnTo>
                  <a:pt x="507999" y="2497666"/>
                </a:lnTo>
                <a:lnTo>
                  <a:pt x="533400" y="2472266"/>
                </a:lnTo>
                <a:lnTo>
                  <a:pt x="558799" y="2446866"/>
                </a:lnTo>
                <a:lnTo>
                  <a:pt x="584199" y="2421466"/>
                </a:lnTo>
                <a:lnTo>
                  <a:pt x="601132" y="2396066"/>
                </a:lnTo>
                <a:lnTo>
                  <a:pt x="626533" y="2370666"/>
                </a:lnTo>
                <a:lnTo>
                  <a:pt x="651933" y="2345266"/>
                </a:lnTo>
                <a:lnTo>
                  <a:pt x="677332" y="2319866"/>
                </a:lnTo>
                <a:lnTo>
                  <a:pt x="702733" y="2294466"/>
                </a:lnTo>
                <a:lnTo>
                  <a:pt x="728133" y="2269066"/>
                </a:lnTo>
                <a:lnTo>
                  <a:pt x="753532" y="2243666"/>
                </a:lnTo>
                <a:lnTo>
                  <a:pt x="778933" y="2209800"/>
                </a:lnTo>
                <a:lnTo>
                  <a:pt x="804333" y="2184400"/>
                </a:lnTo>
                <a:lnTo>
                  <a:pt x="829732" y="2159000"/>
                </a:lnTo>
                <a:lnTo>
                  <a:pt x="855133" y="2125133"/>
                </a:lnTo>
                <a:lnTo>
                  <a:pt x="880533" y="2099733"/>
                </a:lnTo>
                <a:lnTo>
                  <a:pt x="905932" y="2065866"/>
                </a:lnTo>
                <a:lnTo>
                  <a:pt x="931333" y="2032000"/>
                </a:lnTo>
                <a:lnTo>
                  <a:pt x="956733" y="2006600"/>
                </a:lnTo>
                <a:lnTo>
                  <a:pt x="990600" y="1972733"/>
                </a:lnTo>
                <a:lnTo>
                  <a:pt x="1015999" y="1938866"/>
                </a:lnTo>
                <a:lnTo>
                  <a:pt x="1041400" y="1913466"/>
                </a:lnTo>
                <a:lnTo>
                  <a:pt x="1066800" y="1879600"/>
                </a:lnTo>
                <a:lnTo>
                  <a:pt x="1092199" y="1854200"/>
                </a:lnTo>
                <a:lnTo>
                  <a:pt x="1117600" y="1820333"/>
                </a:lnTo>
                <a:lnTo>
                  <a:pt x="1143000" y="1786466"/>
                </a:lnTo>
                <a:lnTo>
                  <a:pt x="1168399" y="1761066"/>
                </a:lnTo>
                <a:lnTo>
                  <a:pt x="1193800" y="1727200"/>
                </a:lnTo>
                <a:lnTo>
                  <a:pt x="1219200" y="1693333"/>
                </a:lnTo>
                <a:lnTo>
                  <a:pt x="1253066" y="1659466"/>
                </a:lnTo>
                <a:lnTo>
                  <a:pt x="1278466" y="1625600"/>
                </a:lnTo>
                <a:lnTo>
                  <a:pt x="1303866" y="1591733"/>
                </a:lnTo>
                <a:lnTo>
                  <a:pt x="1329266" y="1557866"/>
                </a:lnTo>
                <a:lnTo>
                  <a:pt x="1363132" y="1524000"/>
                </a:lnTo>
                <a:lnTo>
                  <a:pt x="1388532" y="1490133"/>
                </a:lnTo>
                <a:lnTo>
                  <a:pt x="1413933" y="1456266"/>
                </a:lnTo>
                <a:lnTo>
                  <a:pt x="1439332" y="1422400"/>
                </a:lnTo>
                <a:lnTo>
                  <a:pt x="1473199" y="1388533"/>
                </a:lnTo>
                <a:lnTo>
                  <a:pt x="1498600" y="1363133"/>
                </a:lnTo>
                <a:lnTo>
                  <a:pt x="1524000" y="1329266"/>
                </a:lnTo>
                <a:lnTo>
                  <a:pt x="1557866" y="1295400"/>
                </a:lnTo>
                <a:lnTo>
                  <a:pt x="1583266" y="1261533"/>
                </a:lnTo>
                <a:lnTo>
                  <a:pt x="1608666" y="1227666"/>
                </a:lnTo>
                <a:lnTo>
                  <a:pt x="1634066" y="1202266"/>
                </a:lnTo>
                <a:lnTo>
                  <a:pt x="1659466" y="1168400"/>
                </a:lnTo>
                <a:lnTo>
                  <a:pt x="1693332" y="1134533"/>
                </a:lnTo>
                <a:lnTo>
                  <a:pt x="1718733" y="1109133"/>
                </a:lnTo>
                <a:lnTo>
                  <a:pt x="1744132" y="1075266"/>
                </a:lnTo>
                <a:lnTo>
                  <a:pt x="1777999" y="1041400"/>
                </a:lnTo>
                <a:lnTo>
                  <a:pt x="1803400" y="1016000"/>
                </a:lnTo>
                <a:lnTo>
                  <a:pt x="1837266" y="982133"/>
                </a:lnTo>
                <a:lnTo>
                  <a:pt x="1862666" y="948266"/>
                </a:lnTo>
                <a:lnTo>
                  <a:pt x="1888066" y="922866"/>
                </a:lnTo>
                <a:lnTo>
                  <a:pt x="1921932" y="889000"/>
                </a:lnTo>
                <a:lnTo>
                  <a:pt x="1947333" y="855133"/>
                </a:lnTo>
                <a:lnTo>
                  <a:pt x="1972732" y="829733"/>
                </a:lnTo>
                <a:lnTo>
                  <a:pt x="2006599" y="795866"/>
                </a:lnTo>
                <a:lnTo>
                  <a:pt x="2032000" y="770466"/>
                </a:lnTo>
                <a:lnTo>
                  <a:pt x="2065866" y="736600"/>
                </a:lnTo>
                <a:lnTo>
                  <a:pt x="2099733" y="711200"/>
                </a:lnTo>
                <a:lnTo>
                  <a:pt x="2125132" y="677333"/>
                </a:lnTo>
                <a:lnTo>
                  <a:pt x="2158999" y="643466"/>
                </a:lnTo>
                <a:lnTo>
                  <a:pt x="2184400" y="609600"/>
                </a:lnTo>
                <a:lnTo>
                  <a:pt x="2218266" y="584200"/>
                </a:lnTo>
                <a:lnTo>
                  <a:pt x="2252133" y="550333"/>
                </a:lnTo>
                <a:lnTo>
                  <a:pt x="2277532" y="516466"/>
                </a:lnTo>
                <a:lnTo>
                  <a:pt x="2311399" y="491066"/>
                </a:lnTo>
                <a:lnTo>
                  <a:pt x="2345266" y="457200"/>
                </a:lnTo>
                <a:lnTo>
                  <a:pt x="2370666" y="423333"/>
                </a:lnTo>
                <a:lnTo>
                  <a:pt x="2396066" y="397933"/>
                </a:lnTo>
                <a:lnTo>
                  <a:pt x="2429932" y="364066"/>
                </a:lnTo>
                <a:lnTo>
                  <a:pt x="2446866" y="338666"/>
                </a:lnTo>
                <a:lnTo>
                  <a:pt x="2480733" y="304800"/>
                </a:lnTo>
                <a:lnTo>
                  <a:pt x="2506132" y="270933"/>
                </a:lnTo>
                <a:lnTo>
                  <a:pt x="2523066" y="237066"/>
                </a:lnTo>
                <a:lnTo>
                  <a:pt x="2556933" y="211666"/>
                </a:lnTo>
                <a:lnTo>
                  <a:pt x="2582332" y="177800"/>
                </a:lnTo>
                <a:lnTo>
                  <a:pt x="2607732" y="143933"/>
                </a:lnTo>
                <a:lnTo>
                  <a:pt x="2633133" y="110066"/>
                </a:lnTo>
                <a:lnTo>
                  <a:pt x="2658532" y="76200"/>
                </a:lnTo>
                <a:lnTo>
                  <a:pt x="2683932" y="50800"/>
                </a:lnTo>
                <a:lnTo>
                  <a:pt x="2709333" y="25400"/>
                </a:lnTo>
                <a:lnTo>
                  <a:pt x="2709333" y="25400"/>
                </a:lnTo>
                <a:lnTo>
                  <a:pt x="2726266" y="0"/>
                </a:lnTo>
                <a:lnTo>
                  <a:pt x="272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Freeform 317"/>
          <p:cNvSpPr/>
          <p:nvPr/>
        </p:nvSpPr>
        <p:spPr>
          <a:xfrm>
            <a:off x="8644466" y="2777067"/>
            <a:ext cx="889002" cy="1346201"/>
          </a:xfrm>
          <a:custGeom>
            <a:avLst/>
            <a:gdLst/>
            <a:ahLst/>
            <a:cxnLst/>
            <a:rect l="0" t="0" r="0" b="0"/>
            <a:pathLst>
              <a:path w="889002" h="1346201">
                <a:moveTo>
                  <a:pt x="889001" y="1337733"/>
                </a:moveTo>
                <a:lnTo>
                  <a:pt x="889001" y="1337733"/>
                </a:lnTo>
                <a:lnTo>
                  <a:pt x="889001" y="1337733"/>
                </a:lnTo>
                <a:lnTo>
                  <a:pt x="889001" y="1337733"/>
                </a:lnTo>
                <a:lnTo>
                  <a:pt x="880534" y="1346200"/>
                </a:lnTo>
                <a:lnTo>
                  <a:pt x="880534" y="1346200"/>
                </a:lnTo>
                <a:lnTo>
                  <a:pt x="880534" y="1346200"/>
                </a:lnTo>
                <a:lnTo>
                  <a:pt x="880534" y="1346200"/>
                </a:lnTo>
                <a:lnTo>
                  <a:pt x="880534" y="1346200"/>
                </a:lnTo>
                <a:lnTo>
                  <a:pt x="880534" y="1346200"/>
                </a:lnTo>
                <a:lnTo>
                  <a:pt x="880534" y="1346200"/>
                </a:lnTo>
                <a:lnTo>
                  <a:pt x="880534" y="1337733"/>
                </a:lnTo>
                <a:lnTo>
                  <a:pt x="880534" y="1337733"/>
                </a:lnTo>
                <a:lnTo>
                  <a:pt x="880534" y="1337733"/>
                </a:lnTo>
                <a:lnTo>
                  <a:pt x="880534" y="1337733"/>
                </a:lnTo>
                <a:lnTo>
                  <a:pt x="880534" y="1337733"/>
                </a:lnTo>
                <a:lnTo>
                  <a:pt x="880534" y="1337733"/>
                </a:lnTo>
                <a:lnTo>
                  <a:pt x="880534" y="1329266"/>
                </a:lnTo>
                <a:lnTo>
                  <a:pt x="880534" y="1329266"/>
                </a:lnTo>
                <a:lnTo>
                  <a:pt x="880534" y="1320800"/>
                </a:lnTo>
                <a:lnTo>
                  <a:pt x="880534" y="1320800"/>
                </a:lnTo>
                <a:lnTo>
                  <a:pt x="880534" y="1312333"/>
                </a:lnTo>
                <a:lnTo>
                  <a:pt x="880534" y="1312333"/>
                </a:lnTo>
                <a:lnTo>
                  <a:pt x="889001" y="1303866"/>
                </a:lnTo>
                <a:lnTo>
                  <a:pt x="880534" y="1295400"/>
                </a:lnTo>
                <a:lnTo>
                  <a:pt x="889001" y="1286933"/>
                </a:lnTo>
                <a:lnTo>
                  <a:pt x="889001" y="1278466"/>
                </a:lnTo>
                <a:lnTo>
                  <a:pt x="889001" y="1278466"/>
                </a:lnTo>
                <a:lnTo>
                  <a:pt x="889001" y="1270000"/>
                </a:lnTo>
                <a:lnTo>
                  <a:pt x="889001" y="1261533"/>
                </a:lnTo>
                <a:lnTo>
                  <a:pt x="889001" y="1253066"/>
                </a:lnTo>
                <a:lnTo>
                  <a:pt x="889001" y="1244600"/>
                </a:lnTo>
                <a:lnTo>
                  <a:pt x="889001" y="1227666"/>
                </a:lnTo>
                <a:lnTo>
                  <a:pt x="880534" y="1219200"/>
                </a:lnTo>
                <a:lnTo>
                  <a:pt x="880534" y="1210733"/>
                </a:lnTo>
                <a:lnTo>
                  <a:pt x="880534" y="1202266"/>
                </a:lnTo>
                <a:lnTo>
                  <a:pt x="880534" y="1185333"/>
                </a:lnTo>
                <a:lnTo>
                  <a:pt x="880534" y="1176866"/>
                </a:lnTo>
                <a:lnTo>
                  <a:pt x="872067" y="1168400"/>
                </a:lnTo>
                <a:lnTo>
                  <a:pt x="863601" y="1151466"/>
                </a:lnTo>
                <a:lnTo>
                  <a:pt x="863601" y="1143000"/>
                </a:lnTo>
                <a:lnTo>
                  <a:pt x="855134" y="1126066"/>
                </a:lnTo>
                <a:lnTo>
                  <a:pt x="846668" y="1109133"/>
                </a:lnTo>
                <a:lnTo>
                  <a:pt x="846668" y="1100666"/>
                </a:lnTo>
                <a:lnTo>
                  <a:pt x="838200" y="1083733"/>
                </a:lnTo>
                <a:lnTo>
                  <a:pt x="829734" y="1075266"/>
                </a:lnTo>
                <a:lnTo>
                  <a:pt x="829734" y="1058333"/>
                </a:lnTo>
                <a:lnTo>
                  <a:pt x="812801" y="1041400"/>
                </a:lnTo>
                <a:lnTo>
                  <a:pt x="812801" y="1024466"/>
                </a:lnTo>
                <a:lnTo>
                  <a:pt x="795867" y="1007533"/>
                </a:lnTo>
                <a:lnTo>
                  <a:pt x="787401" y="990600"/>
                </a:lnTo>
                <a:lnTo>
                  <a:pt x="787401" y="973666"/>
                </a:lnTo>
                <a:lnTo>
                  <a:pt x="778934" y="956733"/>
                </a:lnTo>
                <a:lnTo>
                  <a:pt x="762000" y="939800"/>
                </a:lnTo>
                <a:lnTo>
                  <a:pt x="753534" y="922866"/>
                </a:lnTo>
                <a:lnTo>
                  <a:pt x="736601" y="905933"/>
                </a:lnTo>
                <a:lnTo>
                  <a:pt x="728134" y="889000"/>
                </a:lnTo>
                <a:lnTo>
                  <a:pt x="719667" y="872066"/>
                </a:lnTo>
                <a:lnTo>
                  <a:pt x="702734" y="846666"/>
                </a:lnTo>
                <a:lnTo>
                  <a:pt x="685800" y="829733"/>
                </a:lnTo>
                <a:lnTo>
                  <a:pt x="677334" y="812800"/>
                </a:lnTo>
                <a:lnTo>
                  <a:pt x="660401" y="795866"/>
                </a:lnTo>
                <a:lnTo>
                  <a:pt x="643467" y="770466"/>
                </a:lnTo>
                <a:lnTo>
                  <a:pt x="635001" y="753533"/>
                </a:lnTo>
                <a:lnTo>
                  <a:pt x="618068" y="728133"/>
                </a:lnTo>
                <a:lnTo>
                  <a:pt x="601134" y="711200"/>
                </a:lnTo>
                <a:lnTo>
                  <a:pt x="584201" y="685800"/>
                </a:lnTo>
                <a:lnTo>
                  <a:pt x="575734" y="660400"/>
                </a:lnTo>
                <a:lnTo>
                  <a:pt x="558801" y="635000"/>
                </a:lnTo>
                <a:lnTo>
                  <a:pt x="541868" y="618066"/>
                </a:lnTo>
                <a:lnTo>
                  <a:pt x="524934" y="592666"/>
                </a:lnTo>
                <a:lnTo>
                  <a:pt x="508001" y="567266"/>
                </a:lnTo>
                <a:lnTo>
                  <a:pt x="491067" y="541866"/>
                </a:lnTo>
                <a:lnTo>
                  <a:pt x="474134" y="516466"/>
                </a:lnTo>
                <a:lnTo>
                  <a:pt x="465668" y="491066"/>
                </a:lnTo>
                <a:lnTo>
                  <a:pt x="440267" y="465666"/>
                </a:lnTo>
                <a:lnTo>
                  <a:pt x="423334" y="440266"/>
                </a:lnTo>
                <a:lnTo>
                  <a:pt x="406401" y="414866"/>
                </a:lnTo>
                <a:lnTo>
                  <a:pt x="389468" y="397933"/>
                </a:lnTo>
                <a:lnTo>
                  <a:pt x="364067" y="372533"/>
                </a:lnTo>
                <a:lnTo>
                  <a:pt x="347134" y="347133"/>
                </a:lnTo>
                <a:lnTo>
                  <a:pt x="330201" y="321733"/>
                </a:lnTo>
                <a:lnTo>
                  <a:pt x="304800" y="304800"/>
                </a:lnTo>
                <a:lnTo>
                  <a:pt x="287867" y="279400"/>
                </a:lnTo>
                <a:lnTo>
                  <a:pt x="270934" y="262466"/>
                </a:lnTo>
                <a:lnTo>
                  <a:pt x="245534" y="237066"/>
                </a:lnTo>
                <a:lnTo>
                  <a:pt x="228600" y="220133"/>
                </a:lnTo>
                <a:lnTo>
                  <a:pt x="203201" y="194733"/>
                </a:lnTo>
                <a:lnTo>
                  <a:pt x="186267" y="177800"/>
                </a:lnTo>
                <a:lnTo>
                  <a:pt x="160868" y="152400"/>
                </a:lnTo>
                <a:lnTo>
                  <a:pt x="143934" y="135466"/>
                </a:lnTo>
                <a:lnTo>
                  <a:pt x="127001" y="118533"/>
                </a:lnTo>
                <a:lnTo>
                  <a:pt x="101601" y="93133"/>
                </a:lnTo>
                <a:lnTo>
                  <a:pt x="84668" y="76200"/>
                </a:lnTo>
                <a:lnTo>
                  <a:pt x="67734" y="67733"/>
                </a:lnTo>
                <a:lnTo>
                  <a:pt x="50801" y="50800"/>
                </a:lnTo>
                <a:lnTo>
                  <a:pt x="42334" y="33866"/>
                </a:lnTo>
                <a:lnTo>
                  <a:pt x="25401" y="25400"/>
                </a:lnTo>
                <a:lnTo>
                  <a:pt x="8468" y="8466"/>
                </a:lnTo>
                <a:lnTo>
                  <a:pt x="8468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8500534" y="2709333"/>
            <a:ext cx="304801" cy="270935"/>
          </a:xfrm>
          <a:custGeom>
            <a:avLst/>
            <a:gdLst/>
            <a:ahLst/>
            <a:cxnLst/>
            <a:rect l="0" t="0" r="0" b="0"/>
            <a:pathLst>
              <a:path w="304801" h="270935">
                <a:moveTo>
                  <a:pt x="59266" y="0"/>
                </a:moveTo>
                <a:lnTo>
                  <a:pt x="59266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33867"/>
                </a:lnTo>
                <a:lnTo>
                  <a:pt x="50799" y="42334"/>
                </a:lnTo>
                <a:lnTo>
                  <a:pt x="50799" y="59267"/>
                </a:lnTo>
                <a:lnTo>
                  <a:pt x="50799" y="76200"/>
                </a:lnTo>
                <a:lnTo>
                  <a:pt x="50799" y="93134"/>
                </a:lnTo>
                <a:lnTo>
                  <a:pt x="59266" y="110067"/>
                </a:lnTo>
                <a:lnTo>
                  <a:pt x="59266" y="135467"/>
                </a:lnTo>
                <a:lnTo>
                  <a:pt x="59266" y="152400"/>
                </a:lnTo>
                <a:lnTo>
                  <a:pt x="67732" y="177800"/>
                </a:lnTo>
                <a:lnTo>
                  <a:pt x="67732" y="194734"/>
                </a:lnTo>
                <a:lnTo>
                  <a:pt x="67732" y="211667"/>
                </a:lnTo>
                <a:lnTo>
                  <a:pt x="76200" y="228600"/>
                </a:lnTo>
                <a:lnTo>
                  <a:pt x="76200" y="245534"/>
                </a:lnTo>
                <a:lnTo>
                  <a:pt x="76200" y="254000"/>
                </a:lnTo>
                <a:lnTo>
                  <a:pt x="84666" y="262467"/>
                </a:lnTo>
                <a:lnTo>
                  <a:pt x="84666" y="270934"/>
                </a:lnTo>
                <a:lnTo>
                  <a:pt x="84666" y="270934"/>
                </a:lnTo>
                <a:lnTo>
                  <a:pt x="84666" y="270934"/>
                </a:lnTo>
                <a:lnTo>
                  <a:pt x="84666" y="270934"/>
                </a:lnTo>
                <a:lnTo>
                  <a:pt x="76200" y="262467"/>
                </a:lnTo>
                <a:lnTo>
                  <a:pt x="76200" y="254000"/>
                </a:lnTo>
                <a:lnTo>
                  <a:pt x="67732" y="254000"/>
                </a:lnTo>
                <a:lnTo>
                  <a:pt x="59266" y="237067"/>
                </a:lnTo>
                <a:lnTo>
                  <a:pt x="59266" y="220134"/>
                </a:lnTo>
                <a:lnTo>
                  <a:pt x="50799" y="211667"/>
                </a:lnTo>
                <a:lnTo>
                  <a:pt x="33866" y="194734"/>
                </a:lnTo>
                <a:lnTo>
                  <a:pt x="33866" y="177800"/>
                </a:lnTo>
                <a:lnTo>
                  <a:pt x="25399" y="160867"/>
                </a:lnTo>
                <a:lnTo>
                  <a:pt x="16933" y="143934"/>
                </a:lnTo>
                <a:lnTo>
                  <a:pt x="16933" y="135467"/>
                </a:lnTo>
                <a:lnTo>
                  <a:pt x="16933" y="118534"/>
                </a:lnTo>
                <a:lnTo>
                  <a:pt x="8466" y="101600"/>
                </a:lnTo>
                <a:lnTo>
                  <a:pt x="8466" y="84667"/>
                </a:lnTo>
                <a:lnTo>
                  <a:pt x="8466" y="76200"/>
                </a:lnTo>
                <a:lnTo>
                  <a:pt x="0" y="59267"/>
                </a:lnTo>
                <a:lnTo>
                  <a:pt x="0" y="50800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4"/>
                </a:lnTo>
                <a:lnTo>
                  <a:pt x="25399" y="16934"/>
                </a:lnTo>
                <a:lnTo>
                  <a:pt x="33866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67732" y="16934"/>
                </a:lnTo>
                <a:lnTo>
                  <a:pt x="84666" y="25400"/>
                </a:lnTo>
                <a:lnTo>
                  <a:pt x="101599" y="25400"/>
                </a:lnTo>
                <a:lnTo>
                  <a:pt x="118533" y="33867"/>
                </a:lnTo>
                <a:lnTo>
                  <a:pt x="135466" y="42334"/>
                </a:lnTo>
                <a:lnTo>
                  <a:pt x="160866" y="59267"/>
                </a:lnTo>
                <a:lnTo>
                  <a:pt x="177799" y="67734"/>
                </a:lnTo>
                <a:lnTo>
                  <a:pt x="203199" y="76200"/>
                </a:lnTo>
                <a:lnTo>
                  <a:pt x="228600" y="93134"/>
                </a:lnTo>
                <a:lnTo>
                  <a:pt x="245533" y="101600"/>
                </a:lnTo>
                <a:lnTo>
                  <a:pt x="279399" y="118534"/>
                </a:lnTo>
                <a:lnTo>
                  <a:pt x="279399" y="118534"/>
                </a:lnTo>
                <a:lnTo>
                  <a:pt x="304800" y="135467"/>
                </a:lnTo>
                <a:lnTo>
                  <a:pt x="304800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Freeform 319"/>
          <p:cNvSpPr/>
          <p:nvPr/>
        </p:nvSpPr>
        <p:spPr>
          <a:xfrm>
            <a:off x="8509000" y="4072467"/>
            <a:ext cx="1016001" cy="1295401"/>
          </a:xfrm>
          <a:custGeom>
            <a:avLst/>
            <a:gdLst/>
            <a:ahLst/>
            <a:cxnLst/>
            <a:rect l="0" t="0" r="0" b="0"/>
            <a:pathLst>
              <a:path w="1016001" h="1295401">
                <a:moveTo>
                  <a:pt x="1007533" y="0"/>
                </a:moveTo>
                <a:lnTo>
                  <a:pt x="1007533" y="0"/>
                </a:lnTo>
                <a:lnTo>
                  <a:pt x="1007533" y="8466"/>
                </a:lnTo>
                <a:lnTo>
                  <a:pt x="1007533" y="8466"/>
                </a:lnTo>
                <a:lnTo>
                  <a:pt x="1007533" y="8466"/>
                </a:lnTo>
                <a:lnTo>
                  <a:pt x="1007533" y="8466"/>
                </a:lnTo>
                <a:lnTo>
                  <a:pt x="1007533" y="16933"/>
                </a:lnTo>
                <a:lnTo>
                  <a:pt x="1016000" y="16933"/>
                </a:lnTo>
                <a:lnTo>
                  <a:pt x="1016000" y="25400"/>
                </a:lnTo>
                <a:lnTo>
                  <a:pt x="1016000" y="33866"/>
                </a:lnTo>
                <a:lnTo>
                  <a:pt x="1016000" y="42333"/>
                </a:lnTo>
                <a:lnTo>
                  <a:pt x="1016000" y="50800"/>
                </a:lnTo>
                <a:lnTo>
                  <a:pt x="1016000" y="59266"/>
                </a:lnTo>
                <a:lnTo>
                  <a:pt x="1016000" y="67733"/>
                </a:lnTo>
                <a:lnTo>
                  <a:pt x="1016000" y="76200"/>
                </a:lnTo>
                <a:lnTo>
                  <a:pt x="1016000" y="84666"/>
                </a:lnTo>
                <a:lnTo>
                  <a:pt x="1016000" y="101600"/>
                </a:lnTo>
                <a:lnTo>
                  <a:pt x="1016000" y="110066"/>
                </a:lnTo>
                <a:lnTo>
                  <a:pt x="1016000" y="118533"/>
                </a:lnTo>
                <a:lnTo>
                  <a:pt x="1007533" y="135466"/>
                </a:lnTo>
                <a:lnTo>
                  <a:pt x="1007533" y="152400"/>
                </a:lnTo>
                <a:lnTo>
                  <a:pt x="999067" y="169333"/>
                </a:lnTo>
                <a:lnTo>
                  <a:pt x="999067" y="177800"/>
                </a:lnTo>
                <a:lnTo>
                  <a:pt x="990600" y="194733"/>
                </a:lnTo>
                <a:lnTo>
                  <a:pt x="982134" y="211666"/>
                </a:lnTo>
                <a:lnTo>
                  <a:pt x="982134" y="228600"/>
                </a:lnTo>
                <a:lnTo>
                  <a:pt x="973666" y="245533"/>
                </a:lnTo>
                <a:lnTo>
                  <a:pt x="965200" y="270933"/>
                </a:lnTo>
                <a:lnTo>
                  <a:pt x="956733" y="287866"/>
                </a:lnTo>
                <a:lnTo>
                  <a:pt x="939800" y="304800"/>
                </a:lnTo>
                <a:lnTo>
                  <a:pt x="931333" y="321733"/>
                </a:lnTo>
                <a:lnTo>
                  <a:pt x="922867" y="347133"/>
                </a:lnTo>
                <a:lnTo>
                  <a:pt x="914400" y="364066"/>
                </a:lnTo>
                <a:lnTo>
                  <a:pt x="897466" y="389466"/>
                </a:lnTo>
                <a:lnTo>
                  <a:pt x="880533" y="414866"/>
                </a:lnTo>
                <a:lnTo>
                  <a:pt x="872067" y="431800"/>
                </a:lnTo>
                <a:lnTo>
                  <a:pt x="855133" y="457200"/>
                </a:lnTo>
                <a:lnTo>
                  <a:pt x="838200" y="474133"/>
                </a:lnTo>
                <a:lnTo>
                  <a:pt x="829734" y="491066"/>
                </a:lnTo>
                <a:lnTo>
                  <a:pt x="812800" y="516466"/>
                </a:lnTo>
                <a:lnTo>
                  <a:pt x="795867" y="533400"/>
                </a:lnTo>
                <a:lnTo>
                  <a:pt x="778933" y="558800"/>
                </a:lnTo>
                <a:lnTo>
                  <a:pt x="762000" y="584200"/>
                </a:lnTo>
                <a:lnTo>
                  <a:pt x="745066" y="609600"/>
                </a:lnTo>
                <a:lnTo>
                  <a:pt x="719667" y="626533"/>
                </a:lnTo>
                <a:lnTo>
                  <a:pt x="702733" y="651933"/>
                </a:lnTo>
                <a:lnTo>
                  <a:pt x="677334" y="668866"/>
                </a:lnTo>
                <a:lnTo>
                  <a:pt x="660400" y="694266"/>
                </a:lnTo>
                <a:lnTo>
                  <a:pt x="643467" y="719666"/>
                </a:lnTo>
                <a:lnTo>
                  <a:pt x="618067" y="736600"/>
                </a:lnTo>
                <a:lnTo>
                  <a:pt x="592666" y="762000"/>
                </a:lnTo>
                <a:lnTo>
                  <a:pt x="567267" y="787400"/>
                </a:lnTo>
                <a:lnTo>
                  <a:pt x="541867" y="804333"/>
                </a:lnTo>
                <a:lnTo>
                  <a:pt x="516466" y="829733"/>
                </a:lnTo>
                <a:lnTo>
                  <a:pt x="491067" y="846666"/>
                </a:lnTo>
                <a:lnTo>
                  <a:pt x="465667" y="872066"/>
                </a:lnTo>
                <a:lnTo>
                  <a:pt x="440266" y="889000"/>
                </a:lnTo>
                <a:lnTo>
                  <a:pt x="406400" y="914400"/>
                </a:lnTo>
                <a:lnTo>
                  <a:pt x="381000" y="939800"/>
                </a:lnTo>
                <a:lnTo>
                  <a:pt x="347133" y="956733"/>
                </a:lnTo>
                <a:lnTo>
                  <a:pt x="321733" y="982133"/>
                </a:lnTo>
                <a:lnTo>
                  <a:pt x="296334" y="999066"/>
                </a:lnTo>
                <a:lnTo>
                  <a:pt x="262467" y="1024466"/>
                </a:lnTo>
                <a:lnTo>
                  <a:pt x="237067" y="1041400"/>
                </a:lnTo>
                <a:lnTo>
                  <a:pt x="211666" y="1066800"/>
                </a:lnTo>
                <a:lnTo>
                  <a:pt x="177800" y="1092200"/>
                </a:lnTo>
                <a:lnTo>
                  <a:pt x="152400" y="1117600"/>
                </a:lnTo>
                <a:lnTo>
                  <a:pt x="127000" y="1143000"/>
                </a:lnTo>
                <a:lnTo>
                  <a:pt x="110067" y="1168400"/>
                </a:lnTo>
                <a:lnTo>
                  <a:pt x="84667" y="1193800"/>
                </a:lnTo>
                <a:lnTo>
                  <a:pt x="59266" y="1219200"/>
                </a:lnTo>
                <a:lnTo>
                  <a:pt x="42333" y="1244600"/>
                </a:lnTo>
                <a:lnTo>
                  <a:pt x="25400" y="1261533"/>
                </a:lnTo>
                <a:lnTo>
                  <a:pt x="16933" y="1286933"/>
                </a:lnTo>
                <a:lnTo>
                  <a:pt x="16933" y="1286933"/>
                </a:lnTo>
                <a:lnTo>
                  <a:pt x="0" y="1295400"/>
                </a:lnTo>
                <a:lnTo>
                  <a:pt x="0" y="129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20"/>
          <p:cNvSpPr/>
          <p:nvPr/>
        </p:nvSpPr>
        <p:spPr>
          <a:xfrm>
            <a:off x="8449733" y="5003800"/>
            <a:ext cx="279402" cy="381001"/>
          </a:xfrm>
          <a:custGeom>
            <a:avLst/>
            <a:gdLst/>
            <a:ahLst/>
            <a:cxnLst/>
            <a:rect l="0" t="0" r="0" b="0"/>
            <a:pathLst>
              <a:path w="279402" h="381001">
                <a:moveTo>
                  <a:pt x="177800" y="0"/>
                </a:moveTo>
                <a:lnTo>
                  <a:pt x="177800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7" y="16933"/>
                </a:lnTo>
                <a:lnTo>
                  <a:pt x="160867" y="33867"/>
                </a:lnTo>
                <a:lnTo>
                  <a:pt x="152400" y="50800"/>
                </a:lnTo>
                <a:lnTo>
                  <a:pt x="135467" y="76200"/>
                </a:lnTo>
                <a:lnTo>
                  <a:pt x="127001" y="101600"/>
                </a:lnTo>
                <a:lnTo>
                  <a:pt x="118533" y="135467"/>
                </a:lnTo>
                <a:lnTo>
                  <a:pt x="101600" y="160867"/>
                </a:lnTo>
                <a:lnTo>
                  <a:pt x="84667" y="186267"/>
                </a:lnTo>
                <a:lnTo>
                  <a:pt x="67734" y="220133"/>
                </a:lnTo>
                <a:lnTo>
                  <a:pt x="50801" y="245533"/>
                </a:lnTo>
                <a:lnTo>
                  <a:pt x="42333" y="279400"/>
                </a:lnTo>
                <a:lnTo>
                  <a:pt x="25400" y="296333"/>
                </a:lnTo>
                <a:lnTo>
                  <a:pt x="16934" y="321733"/>
                </a:lnTo>
                <a:lnTo>
                  <a:pt x="8467" y="338667"/>
                </a:lnTo>
                <a:lnTo>
                  <a:pt x="0" y="355600"/>
                </a:lnTo>
                <a:lnTo>
                  <a:pt x="0" y="364067"/>
                </a:lnTo>
                <a:lnTo>
                  <a:pt x="0" y="372533"/>
                </a:lnTo>
                <a:lnTo>
                  <a:pt x="0" y="381000"/>
                </a:lnTo>
                <a:lnTo>
                  <a:pt x="0" y="381000"/>
                </a:lnTo>
                <a:lnTo>
                  <a:pt x="8467" y="381000"/>
                </a:lnTo>
                <a:lnTo>
                  <a:pt x="16934" y="372533"/>
                </a:lnTo>
                <a:lnTo>
                  <a:pt x="33867" y="364067"/>
                </a:lnTo>
                <a:lnTo>
                  <a:pt x="50801" y="355600"/>
                </a:lnTo>
                <a:lnTo>
                  <a:pt x="67734" y="347133"/>
                </a:lnTo>
                <a:lnTo>
                  <a:pt x="84667" y="338667"/>
                </a:lnTo>
                <a:lnTo>
                  <a:pt x="110067" y="330200"/>
                </a:lnTo>
                <a:lnTo>
                  <a:pt x="127001" y="321733"/>
                </a:lnTo>
                <a:lnTo>
                  <a:pt x="152400" y="313267"/>
                </a:lnTo>
                <a:lnTo>
                  <a:pt x="177800" y="304800"/>
                </a:lnTo>
                <a:lnTo>
                  <a:pt x="203201" y="296333"/>
                </a:lnTo>
                <a:lnTo>
                  <a:pt x="228600" y="287867"/>
                </a:lnTo>
                <a:lnTo>
                  <a:pt x="262467" y="279400"/>
                </a:lnTo>
                <a:lnTo>
                  <a:pt x="262467" y="279400"/>
                </a:lnTo>
                <a:lnTo>
                  <a:pt x="279401" y="279400"/>
                </a:lnTo>
                <a:lnTo>
                  <a:pt x="279401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Freeform 321"/>
          <p:cNvSpPr/>
          <p:nvPr/>
        </p:nvSpPr>
        <p:spPr>
          <a:xfrm>
            <a:off x="10236200" y="2887133"/>
            <a:ext cx="1176867" cy="1253068"/>
          </a:xfrm>
          <a:custGeom>
            <a:avLst/>
            <a:gdLst/>
            <a:ahLst/>
            <a:cxnLst/>
            <a:rect l="0" t="0" r="0" b="0"/>
            <a:pathLst>
              <a:path w="1176867" h="1253068">
                <a:moveTo>
                  <a:pt x="25400" y="1253067"/>
                </a:moveTo>
                <a:lnTo>
                  <a:pt x="16934" y="1244600"/>
                </a:lnTo>
                <a:lnTo>
                  <a:pt x="16934" y="1244600"/>
                </a:lnTo>
                <a:lnTo>
                  <a:pt x="16934" y="1244600"/>
                </a:lnTo>
                <a:lnTo>
                  <a:pt x="8466" y="1244600"/>
                </a:lnTo>
                <a:lnTo>
                  <a:pt x="8466" y="1236134"/>
                </a:lnTo>
                <a:lnTo>
                  <a:pt x="8466" y="1227667"/>
                </a:lnTo>
                <a:lnTo>
                  <a:pt x="0" y="1227667"/>
                </a:lnTo>
                <a:lnTo>
                  <a:pt x="0" y="1219200"/>
                </a:lnTo>
                <a:lnTo>
                  <a:pt x="0" y="1210734"/>
                </a:lnTo>
                <a:lnTo>
                  <a:pt x="0" y="1210734"/>
                </a:lnTo>
                <a:lnTo>
                  <a:pt x="0" y="1193800"/>
                </a:lnTo>
                <a:lnTo>
                  <a:pt x="0" y="1185334"/>
                </a:lnTo>
                <a:lnTo>
                  <a:pt x="0" y="1176867"/>
                </a:lnTo>
                <a:lnTo>
                  <a:pt x="8466" y="1159934"/>
                </a:lnTo>
                <a:lnTo>
                  <a:pt x="8466" y="1151467"/>
                </a:lnTo>
                <a:lnTo>
                  <a:pt x="16934" y="1126067"/>
                </a:lnTo>
                <a:lnTo>
                  <a:pt x="25400" y="1109134"/>
                </a:lnTo>
                <a:lnTo>
                  <a:pt x="42333" y="1092200"/>
                </a:lnTo>
                <a:lnTo>
                  <a:pt x="50800" y="1066800"/>
                </a:lnTo>
                <a:lnTo>
                  <a:pt x="67734" y="1041400"/>
                </a:lnTo>
                <a:lnTo>
                  <a:pt x="76200" y="1024467"/>
                </a:lnTo>
                <a:lnTo>
                  <a:pt x="93134" y="999067"/>
                </a:lnTo>
                <a:lnTo>
                  <a:pt x="110066" y="973667"/>
                </a:lnTo>
                <a:lnTo>
                  <a:pt x="118533" y="948267"/>
                </a:lnTo>
                <a:lnTo>
                  <a:pt x="135467" y="922867"/>
                </a:lnTo>
                <a:lnTo>
                  <a:pt x="152400" y="889000"/>
                </a:lnTo>
                <a:lnTo>
                  <a:pt x="169334" y="863600"/>
                </a:lnTo>
                <a:lnTo>
                  <a:pt x="186266" y="838200"/>
                </a:lnTo>
                <a:lnTo>
                  <a:pt x="203200" y="804334"/>
                </a:lnTo>
                <a:lnTo>
                  <a:pt x="220134" y="770467"/>
                </a:lnTo>
                <a:lnTo>
                  <a:pt x="237066" y="736600"/>
                </a:lnTo>
                <a:lnTo>
                  <a:pt x="254000" y="711200"/>
                </a:lnTo>
                <a:lnTo>
                  <a:pt x="270933" y="677334"/>
                </a:lnTo>
                <a:lnTo>
                  <a:pt x="287867" y="643467"/>
                </a:lnTo>
                <a:lnTo>
                  <a:pt x="304800" y="609600"/>
                </a:lnTo>
                <a:lnTo>
                  <a:pt x="330200" y="584200"/>
                </a:lnTo>
                <a:lnTo>
                  <a:pt x="355600" y="550334"/>
                </a:lnTo>
                <a:lnTo>
                  <a:pt x="372534" y="516467"/>
                </a:lnTo>
                <a:lnTo>
                  <a:pt x="397934" y="482600"/>
                </a:lnTo>
                <a:lnTo>
                  <a:pt x="423333" y="448734"/>
                </a:lnTo>
                <a:lnTo>
                  <a:pt x="448734" y="414867"/>
                </a:lnTo>
                <a:lnTo>
                  <a:pt x="474134" y="381000"/>
                </a:lnTo>
                <a:lnTo>
                  <a:pt x="499533" y="347134"/>
                </a:lnTo>
                <a:lnTo>
                  <a:pt x="524934" y="313267"/>
                </a:lnTo>
                <a:lnTo>
                  <a:pt x="558800" y="279400"/>
                </a:lnTo>
                <a:lnTo>
                  <a:pt x="584200" y="254000"/>
                </a:lnTo>
                <a:lnTo>
                  <a:pt x="618066" y="220134"/>
                </a:lnTo>
                <a:lnTo>
                  <a:pt x="651933" y="194734"/>
                </a:lnTo>
                <a:lnTo>
                  <a:pt x="685800" y="169334"/>
                </a:lnTo>
                <a:lnTo>
                  <a:pt x="719666" y="143934"/>
                </a:lnTo>
                <a:lnTo>
                  <a:pt x="762000" y="127000"/>
                </a:lnTo>
                <a:lnTo>
                  <a:pt x="787400" y="110067"/>
                </a:lnTo>
                <a:lnTo>
                  <a:pt x="829734" y="93134"/>
                </a:lnTo>
                <a:lnTo>
                  <a:pt x="863600" y="76200"/>
                </a:lnTo>
                <a:lnTo>
                  <a:pt x="897467" y="59267"/>
                </a:lnTo>
                <a:lnTo>
                  <a:pt x="931334" y="50800"/>
                </a:lnTo>
                <a:lnTo>
                  <a:pt x="973667" y="42334"/>
                </a:lnTo>
                <a:lnTo>
                  <a:pt x="1007534" y="33867"/>
                </a:lnTo>
                <a:lnTo>
                  <a:pt x="1041400" y="25400"/>
                </a:lnTo>
                <a:lnTo>
                  <a:pt x="1066800" y="16934"/>
                </a:lnTo>
                <a:lnTo>
                  <a:pt x="1100666" y="16934"/>
                </a:lnTo>
                <a:lnTo>
                  <a:pt x="1126067" y="8467"/>
                </a:lnTo>
                <a:lnTo>
                  <a:pt x="1151466" y="0"/>
                </a:lnTo>
                <a:lnTo>
                  <a:pt x="1151466" y="0"/>
                </a:lnTo>
                <a:lnTo>
                  <a:pt x="1176866" y="0"/>
                </a:lnTo>
                <a:lnTo>
                  <a:pt x="1176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Freeform 322"/>
          <p:cNvSpPr/>
          <p:nvPr/>
        </p:nvSpPr>
        <p:spPr>
          <a:xfrm>
            <a:off x="11286067" y="2760133"/>
            <a:ext cx="237068" cy="338668"/>
          </a:xfrm>
          <a:custGeom>
            <a:avLst/>
            <a:gdLst/>
            <a:ahLst/>
            <a:cxnLst/>
            <a:rect l="0" t="0" r="0" b="0"/>
            <a:pathLst>
              <a:path w="237068" h="338668">
                <a:moveTo>
                  <a:pt x="59266" y="0"/>
                </a:moveTo>
                <a:lnTo>
                  <a:pt x="59266" y="0"/>
                </a:lnTo>
                <a:lnTo>
                  <a:pt x="50799" y="8467"/>
                </a:lnTo>
                <a:lnTo>
                  <a:pt x="42333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25399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101599" y="16934"/>
                </a:lnTo>
                <a:lnTo>
                  <a:pt x="118533" y="16934"/>
                </a:lnTo>
                <a:lnTo>
                  <a:pt x="143933" y="16934"/>
                </a:lnTo>
                <a:lnTo>
                  <a:pt x="169333" y="25400"/>
                </a:lnTo>
                <a:lnTo>
                  <a:pt x="186267" y="25400"/>
                </a:lnTo>
                <a:lnTo>
                  <a:pt x="203199" y="33867"/>
                </a:lnTo>
                <a:lnTo>
                  <a:pt x="220133" y="33867"/>
                </a:lnTo>
                <a:lnTo>
                  <a:pt x="228600" y="42334"/>
                </a:lnTo>
                <a:lnTo>
                  <a:pt x="237067" y="50800"/>
                </a:lnTo>
                <a:lnTo>
                  <a:pt x="237067" y="59267"/>
                </a:lnTo>
                <a:lnTo>
                  <a:pt x="237067" y="67734"/>
                </a:lnTo>
                <a:lnTo>
                  <a:pt x="237067" y="76200"/>
                </a:lnTo>
                <a:lnTo>
                  <a:pt x="228600" y="93134"/>
                </a:lnTo>
                <a:lnTo>
                  <a:pt x="211666" y="110067"/>
                </a:lnTo>
                <a:lnTo>
                  <a:pt x="186267" y="127000"/>
                </a:lnTo>
                <a:lnTo>
                  <a:pt x="169333" y="152400"/>
                </a:lnTo>
                <a:lnTo>
                  <a:pt x="143933" y="169334"/>
                </a:lnTo>
                <a:lnTo>
                  <a:pt x="110067" y="194734"/>
                </a:lnTo>
                <a:lnTo>
                  <a:pt x="84667" y="220134"/>
                </a:lnTo>
                <a:lnTo>
                  <a:pt x="59266" y="254000"/>
                </a:lnTo>
                <a:lnTo>
                  <a:pt x="42333" y="279400"/>
                </a:lnTo>
                <a:lnTo>
                  <a:pt x="16933" y="313267"/>
                </a:lnTo>
                <a:lnTo>
                  <a:pt x="16933" y="313267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Freeform 323"/>
          <p:cNvSpPr/>
          <p:nvPr/>
        </p:nvSpPr>
        <p:spPr>
          <a:xfrm>
            <a:off x="10236200" y="4072467"/>
            <a:ext cx="1286935" cy="1193801"/>
          </a:xfrm>
          <a:custGeom>
            <a:avLst/>
            <a:gdLst/>
            <a:ahLst/>
            <a:cxnLst/>
            <a:rect l="0" t="0" r="0" b="0"/>
            <a:pathLst>
              <a:path w="1286935" h="1193801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16934" y="50800"/>
                </a:lnTo>
                <a:lnTo>
                  <a:pt x="16934" y="59266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6" y="101600"/>
                </a:lnTo>
                <a:lnTo>
                  <a:pt x="33866" y="118533"/>
                </a:lnTo>
                <a:lnTo>
                  <a:pt x="42333" y="135466"/>
                </a:lnTo>
                <a:lnTo>
                  <a:pt x="50800" y="152400"/>
                </a:lnTo>
                <a:lnTo>
                  <a:pt x="59267" y="169333"/>
                </a:lnTo>
                <a:lnTo>
                  <a:pt x="67734" y="194733"/>
                </a:lnTo>
                <a:lnTo>
                  <a:pt x="76200" y="211666"/>
                </a:lnTo>
                <a:lnTo>
                  <a:pt x="84666" y="228600"/>
                </a:lnTo>
                <a:lnTo>
                  <a:pt x="101600" y="254000"/>
                </a:lnTo>
                <a:lnTo>
                  <a:pt x="110066" y="270933"/>
                </a:lnTo>
                <a:lnTo>
                  <a:pt x="127000" y="296333"/>
                </a:lnTo>
                <a:lnTo>
                  <a:pt x="135467" y="321733"/>
                </a:lnTo>
                <a:lnTo>
                  <a:pt x="160866" y="338666"/>
                </a:lnTo>
                <a:lnTo>
                  <a:pt x="169334" y="364066"/>
                </a:lnTo>
                <a:lnTo>
                  <a:pt x="186266" y="389466"/>
                </a:lnTo>
                <a:lnTo>
                  <a:pt x="203200" y="414866"/>
                </a:lnTo>
                <a:lnTo>
                  <a:pt x="228600" y="440266"/>
                </a:lnTo>
                <a:lnTo>
                  <a:pt x="245534" y="474133"/>
                </a:lnTo>
                <a:lnTo>
                  <a:pt x="262466" y="508000"/>
                </a:lnTo>
                <a:lnTo>
                  <a:pt x="279400" y="533400"/>
                </a:lnTo>
                <a:lnTo>
                  <a:pt x="304800" y="567266"/>
                </a:lnTo>
                <a:lnTo>
                  <a:pt x="321734" y="601133"/>
                </a:lnTo>
                <a:lnTo>
                  <a:pt x="338666" y="626533"/>
                </a:lnTo>
                <a:lnTo>
                  <a:pt x="355600" y="660400"/>
                </a:lnTo>
                <a:lnTo>
                  <a:pt x="381000" y="694266"/>
                </a:lnTo>
                <a:lnTo>
                  <a:pt x="406400" y="728133"/>
                </a:lnTo>
                <a:lnTo>
                  <a:pt x="423333" y="762000"/>
                </a:lnTo>
                <a:lnTo>
                  <a:pt x="448734" y="795866"/>
                </a:lnTo>
                <a:lnTo>
                  <a:pt x="465666" y="829733"/>
                </a:lnTo>
                <a:lnTo>
                  <a:pt x="491066" y="863600"/>
                </a:lnTo>
                <a:lnTo>
                  <a:pt x="516467" y="889000"/>
                </a:lnTo>
                <a:lnTo>
                  <a:pt x="541866" y="922866"/>
                </a:lnTo>
                <a:lnTo>
                  <a:pt x="567266" y="956733"/>
                </a:lnTo>
                <a:lnTo>
                  <a:pt x="601134" y="982133"/>
                </a:lnTo>
                <a:lnTo>
                  <a:pt x="626534" y="1007533"/>
                </a:lnTo>
                <a:lnTo>
                  <a:pt x="651933" y="1041400"/>
                </a:lnTo>
                <a:lnTo>
                  <a:pt x="685800" y="1066800"/>
                </a:lnTo>
                <a:lnTo>
                  <a:pt x="711200" y="1083733"/>
                </a:lnTo>
                <a:lnTo>
                  <a:pt x="745067" y="1100666"/>
                </a:lnTo>
                <a:lnTo>
                  <a:pt x="770466" y="1126066"/>
                </a:lnTo>
                <a:lnTo>
                  <a:pt x="804333" y="1143000"/>
                </a:lnTo>
                <a:lnTo>
                  <a:pt x="829734" y="1151466"/>
                </a:lnTo>
                <a:lnTo>
                  <a:pt x="863600" y="1159933"/>
                </a:lnTo>
                <a:lnTo>
                  <a:pt x="897467" y="1176866"/>
                </a:lnTo>
                <a:lnTo>
                  <a:pt x="931334" y="1176866"/>
                </a:lnTo>
                <a:lnTo>
                  <a:pt x="956733" y="1176866"/>
                </a:lnTo>
                <a:lnTo>
                  <a:pt x="990600" y="1185333"/>
                </a:lnTo>
                <a:lnTo>
                  <a:pt x="1016000" y="1185333"/>
                </a:lnTo>
                <a:lnTo>
                  <a:pt x="1058334" y="1185333"/>
                </a:lnTo>
                <a:lnTo>
                  <a:pt x="1083734" y="1185333"/>
                </a:lnTo>
                <a:lnTo>
                  <a:pt x="1117600" y="1185333"/>
                </a:lnTo>
                <a:lnTo>
                  <a:pt x="1143000" y="1193800"/>
                </a:lnTo>
                <a:lnTo>
                  <a:pt x="1176866" y="1193800"/>
                </a:lnTo>
                <a:lnTo>
                  <a:pt x="1202267" y="1193800"/>
                </a:lnTo>
                <a:lnTo>
                  <a:pt x="1227666" y="1193800"/>
                </a:lnTo>
                <a:lnTo>
                  <a:pt x="1253066" y="1193800"/>
                </a:lnTo>
                <a:lnTo>
                  <a:pt x="1270000" y="1193800"/>
                </a:lnTo>
                <a:lnTo>
                  <a:pt x="1270000" y="1193800"/>
                </a:lnTo>
                <a:lnTo>
                  <a:pt x="1286934" y="1193800"/>
                </a:lnTo>
                <a:lnTo>
                  <a:pt x="1286934" y="1193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Freeform 324"/>
          <p:cNvSpPr/>
          <p:nvPr/>
        </p:nvSpPr>
        <p:spPr>
          <a:xfrm>
            <a:off x="11353800" y="5367867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16934" y="25400"/>
                </a:lnTo>
                <a:lnTo>
                  <a:pt x="33866" y="16933"/>
                </a:lnTo>
                <a:lnTo>
                  <a:pt x="42334" y="16933"/>
                </a:lnTo>
                <a:lnTo>
                  <a:pt x="59266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4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86266" y="16933"/>
                </a:lnTo>
                <a:lnTo>
                  <a:pt x="203200" y="8466"/>
                </a:lnTo>
                <a:lnTo>
                  <a:pt x="220133" y="8466"/>
                </a:lnTo>
                <a:lnTo>
                  <a:pt x="220133" y="8466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Freeform 325"/>
          <p:cNvSpPr/>
          <p:nvPr/>
        </p:nvSpPr>
        <p:spPr>
          <a:xfrm>
            <a:off x="11472334" y="5037667"/>
            <a:ext cx="160867" cy="304801"/>
          </a:xfrm>
          <a:custGeom>
            <a:avLst/>
            <a:gdLst/>
            <a:ahLst/>
            <a:cxnLst/>
            <a:rect l="0" t="0" r="0" b="0"/>
            <a:pathLst>
              <a:path w="160867" h="304801">
                <a:moveTo>
                  <a:pt x="0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16932" y="16933"/>
                </a:lnTo>
                <a:lnTo>
                  <a:pt x="16932" y="33866"/>
                </a:lnTo>
                <a:lnTo>
                  <a:pt x="25399" y="42333"/>
                </a:lnTo>
                <a:lnTo>
                  <a:pt x="33866" y="59266"/>
                </a:lnTo>
                <a:lnTo>
                  <a:pt x="42333" y="76200"/>
                </a:lnTo>
                <a:lnTo>
                  <a:pt x="59266" y="101600"/>
                </a:lnTo>
                <a:lnTo>
                  <a:pt x="76200" y="127000"/>
                </a:lnTo>
                <a:lnTo>
                  <a:pt x="93132" y="152400"/>
                </a:lnTo>
                <a:lnTo>
                  <a:pt x="101599" y="186266"/>
                </a:lnTo>
                <a:lnTo>
                  <a:pt x="118533" y="220133"/>
                </a:lnTo>
                <a:lnTo>
                  <a:pt x="135466" y="245533"/>
                </a:lnTo>
                <a:lnTo>
                  <a:pt x="152400" y="279400"/>
                </a:lnTo>
                <a:lnTo>
                  <a:pt x="152400" y="279400"/>
                </a:lnTo>
                <a:lnTo>
                  <a:pt x="160866" y="304800"/>
                </a:lnTo>
                <a:lnTo>
                  <a:pt x="1608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Freeform 326"/>
          <p:cNvSpPr/>
          <p:nvPr/>
        </p:nvSpPr>
        <p:spPr>
          <a:xfrm>
            <a:off x="9203267" y="4106333"/>
            <a:ext cx="93134" cy="67735"/>
          </a:xfrm>
          <a:custGeom>
            <a:avLst/>
            <a:gdLst/>
            <a:ahLst/>
            <a:cxnLst/>
            <a:rect l="0" t="0" r="0" b="0"/>
            <a:pathLst>
              <a:path w="93134" h="67735">
                <a:moveTo>
                  <a:pt x="67733" y="25400"/>
                </a:move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59267" y="33867"/>
                </a:lnTo>
                <a:lnTo>
                  <a:pt x="59267" y="33867"/>
                </a:lnTo>
                <a:lnTo>
                  <a:pt x="50799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4"/>
                </a:lnTo>
                <a:lnTo>
                  <a:pt x="50799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6" y="25400"/>
                </a:lnTo>
                <a:lnTo>
                  <a:pt x="84666" y="25400"/>
                </a:lnTo>
                <a:lnTo>
                  <a:pt x="93133" y="33867"/>
                </a:lnTo>
                <a:lnTo>
                  <a:pt x="93133" y="42334"/>
                </a:lnTo>
                <a:lnTo>
                  <a:pt x="93133" y="42334"/>
                </a:lnTo>
                <a:lnTo>
                  <a:pt x="84666" y="42334"/>
                </a:lnTo>
                <a:lnTo>
                  <a:pt x="84666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3" y="50800"/>
                </a:lnTo>
                <a:lnTo>
                  <a:pt x="59267" y="50800"/>
                </a:lnTo>
                <a:lnTo>
                  <a:pt x="59267" y="42334"/>
                </a:lnTo>
                <a:lnTo>
                  <a:pt x="59267" y="42334"/>
                </a:lnTo>
                <a:lnTo>
                  <a:pt x="50799" y="33867"/>
                </a:lnTo>
                <a:lnTo>
                  <a:pt x="50799" y="33867"/>
                </a:lnTo>
                <a:lnTo>
                  <a:pt x="50799" y="25400"/>
                </a:lnTo>
                <a:lnTo>
                  <a:pt x="59267" y="25400"/>
                </a:lnTo>
                <a:lnTo>
                  <a:pt x="59267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76200" y="25400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42334"/>
                </a:lnTo>
                <a:lnTo>
                  <a:pt x="84666" y="50800"/>
                </a:lnTo>
                <a:lnTo>
                  <a:pt x="76200" y="59267"/>
                </a:lnTo>
                <a:lnTo>
                  <a:pt x="76200" y="59267"/>
                </a:lnTo>
                <a:lnTo>
                  <a:pt x="67733" y="59267"/>
                </a:lnTo>
                <a:lnTo>
                  <a:pt x="67733" y="59267"/>
                </a:lnTo>
                <a:lnTo>
                  <a:pt x="59267" y="59267"/>
                </a:lnTo>
                <a:lnTo>
                  <a:pt x="50799" y="59267"/>
                </a:lnTo>
                <a:lnTo>
                  <a:pt x="50799" y="50800"/>
                </a:lnTo>
                <a:lnTo>
                  <a:pt x="50799" y="42334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50799" y="16934"/>
                </a:lnTo>
                <a:lnTo>
                  <a:pt x="50799" y="25400"/>
                </a:lnTo>
                <a:lnTo>
                  <a:pt x="59267" y="25400"/>
                </a:lnTo>
                <a:lnTo>
                  <a:pt x="59267" y="33867"/>
                </a:lnTo>
                <a:lnTo>
                  <a:pt x="50799" y="42334"/>
                </a:lnTo>
                <a:lnTo>
                  <a:pt x="50799" y="50800"/>
                </a:lnTo>
                <a:lnTo>
                  <a:pt x="42333" y="50800"/>
                </a:lnTo>
                <a:lnTo>
                  <a:pt x="33866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8466" y="59267"/>
                </a:lnTo>
                <a:lnTo>
                  <a:pt x="8466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42334"/>
                </a:lnTo>
                <a:lnTo>
                  <a:pt x="33866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8466" y="67734"/>
                </a:lnTo>
                <a:lnTo>
                  <a:pt x="8466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33867"/>
                </a:lnTo>
                <a:lnTo>
                  <a:pt x="0" y="25400"/>
                </a:lnTo>
                <a:lnTo>
                  <a:pt x="8466" y="16934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799" y="16934"/>
                </a:lnTo>
                <a:lnTo>
                  <a:pt x="50799" y="16934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 327"/>
          <p:cNvSpPr/>
          <p:nvPr/>
        </p:nvSpPr>
        <p:spPr>
          <a:xfrm>
            <a:off x="10515600" y="4097867"/>
            <a:ext cx="59267" cy="84667"/>
          </a:xfrm>
          <a:custGeom>
            <a:avLst/>
            <a:gdLst/>
            <a:ahLst/>
            <a:cxnLst/>
            <a:rect l="0" t="0" r="0" b="0"/>
            <a:pathLst>
              <a:path w="59267" h="84667">
                <a:moveTo>
                  <a:pt x="8467" y="16933"/>
                </a:move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33866"/>
                </a:lnTo>
                <a:lnTo>
                  <a:pt x="33866" y="33866"/>
                </a:lnTo>
                <a:lnTo>
                  <a:pt x="33866" y="33866"/>
                </a:lnTo>
                <a:lnTo>
                  <a:pt x="33866" y="42333"/>
                </a:lnTo>
                <a:lnTo>
                  <a:pt x="33866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4" y="25400"/>
                </a:lnTo>
                <a:lnTo>
                  <a:pt x="50800" y="25400"/>
                </a:lnTo>
                <a:lnTo>
                  <a:pt x="50800" y="33866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4" y="59266"/>
                </a:lnTo>
                <a:lnTo>
                  <a:pt x="33866" y="59266"/>
                </a:lnTo>
                <a:lnTo>
                  <a:pt x="33866" y="67733"/>
                </a:lnTo>
                <a:lnTo>
                  <a:pt x="25400" y="67733"/>
                </a:lnTo>
                <a:lnTo>
                  <a:pt x="25400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59266"/>
                </a:lnTo>
                <a:lnTo>
                  <a:pt x="16934" y="59266"/>
                </a:lnTo>
                <a:lnTo>
                  <a:pt x="8467" y="50800"/>
                </a:lnTo>
                <a:lnTo>
                  <a:pt x="8467" y="42333"/>
                </a:lnTo>
                <a:lnTo>
                  <a:pt x="16934" y="33866"/>
                </a:lnTo>
                <a:lnTo>
                  <a:pt x="16934" y="33866"/>
                </a:lnTo>
                <a:lnTo>
                  <a:pt x="16934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4" y="16933"/>
                </a:lnTo>
                <a:lnTo>
                  <a:pt x="42334" y="25400"/>
                </a:lnTo>
                <a:lnTo>
                  <a:pt x="50800" y="25400"/>
                </a:lnTo>
                <a:lnTo>
                  <a:pt x="50800" y="33866"/>
                </a:lnTo>
                <a:lnTo>
                  <a:pt x="50800" y="42333"/>
                </a:lnTo>
                <a:lnTo>
                  <a:pt x="42334" y="50800"/>
                </a:lnTo>
                <a:lnTo>
                  <a:pt x="33866" y="59266"/>
                </a:lnTo>
                <a:lnTo>
                  <a:pt x="25400" y="67733"/>
                </a:lnTo>
                <a:lnTo>
                  <a:pt x="25400" y="67733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8467" y="76200"/>
                </a:lnTo>
                <a:lnTo>
                  <a:pt x="8467" y="67733"/>
                </a:lnTo>
                <a:lnTo>
                  <a:pt x="8467" y="67733"/>
                </a:lnTo>
                <a:lnTo>
                  <a:pt x="0" y="59266"/>
                </a:lnTo>
                <a:lnTo>
                  <a:pt x="0" y="59266"/>
                </a:lnTo>
                <a:lnTo>
                  <a:pt x="0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4" y="25400"/>
                </a:lnTo>
                <a:lnTo>
                  <a:pt x="50800" y="25400"/>
                </a:lnTo>
                <a:lnTo>
                  <a:pt x="50800" y="33866"/>
                </a:lnTo>
                <a:lnTo>
                  <a:pt x="59266" y="42333"/>
                </a:lnTo>
                <a:lnTo>
                  <a:pt x="59266" y="50800"/>
                </a:lnTo>
                <a:lnTo>
                  <a:pt x="59266" y="59266"/>
                </a:lnTo>
                <a:lnTo>
                  <a:pt x="50800" y="67733"/>
                </a:lnTo>
                <a:lnTo>
                  <a:pt x="50800" y="76200"/>
                </a:lnTo>
                <a:lnTo>
                  <a:pt x="42334" y="84666"/>
                </a:lnTo>
                <a:lnTo>
                  <a:pt x="33866" y="84666"/>
                </a:lnTo>
                <a:lnTo>
                  <a:pt x="33866" y="84666"/>
                </a:lnTo>
                <a:lnTo>
                  <a:pt x="33866" y="84666"/>
                </a:lnTo>
                <a:lnTo>
                  <a:pt x="25400" y="76200"/>
                </a:lnTo>
                <a:lnTo>
                  <a:pt x="25400" y="67733"/>
                </a:lnTo>
                <a:lnTo>
                  <a:pt x="25400" y="59266"/>
                </a:lnTo>
                <a:lnTo>
                  <a:pt x="25400" y="50800"/>
                </a:lnTo>
                <a:lnTo>
                  <a:pt x="25400" y="33866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8466"/>
                </a:lnTo>
                <a:lnTo>
                  <a:pt x="42334" y="8466"/>
                </a:lnTo>
                <a:lnTo>
                  <a:pt x="42334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59266" y="16933"/>
                </a:lnTo>
                <a:lnTo>
                  <a:pt x="59266" y="25400"/>
                </a:lnTo>
                <a:lnTo>
                  <a:pt x="59266" y="33866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766581"/>
            <a:ext cx="6575000" cy="46480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67677" y="2305774"/>
            <a:ext cx="491512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n-NO" sz="4800" smtClean="0"/>
              <a:t>A#10.41 </a:t>
            </a:r>
            <a:r>
              <a:rPr lang="nn-NO" sz="4800" dirty="0">
                <a:solidFill>
                  <a:schemeClr val="accent2"/>
                </a:solidFill>
              </a:rPr>
              <a:t>Pg</a:t>
            </a:r>
            <a:r>
              <a:rPr lang="nn-NO" sz="4800">
                <a:solidFill>
                  <a:schemeClr val="accent2"/>
                </a:solidFill>
              </a:rPr>
              <a:t>. </a:t>
            </a:r>
            <a:r>
              <a:rPr lang="nn-NO" sz="4800" smtClean="0">
                <a:solidFill>
                  <a:schemeClr val="accent2"/>
                </a:solidFill>
              </a:rPr>
              <a:t>650</a:t>
            </a:r>
            <a:r>
              <a:rPr lang="nn-NO" sz="4800" smtClean="0"/>
              <a:t> </a:t>
            </a:r>
            <a:endParaRPr lang="nn-NO" sz="4800" dirty="0" smtClean="0"/>
          </a:p>
          <a:p>
            <a:pPr algn="ctr"/>
            <a:r>
              <a:rPr lang="nn-NO" sz="4800" smtClean="0"/>
              <a:t>#15-21 </a:t>
            </a:r>
            <a:r>
              <a:rPr lang="nn-NO" sz="4800" dirty="0"/>
              <a:t>odd</a:t>
            </a:r>
            <a:r>
              <a:rPr lang="nn-NO" sz="4800"/>
              <a:t>, </a:t>
            </a:r>
            <a:r>
              <a:rPr lang="nn-NO" sz="4800" smtClean="0"/>
              <a:t>24-26 </a:t>
            </a:r>
            <a:endParaRPr lang="nn-NO" sz="4800" dirty="0" smtClean="0"/>
          </a:p>
          <a:p>
            <a:pPr algn="ctr"/>
            <a:endParaRPr lang="nn-NO" sz="4800" dirty="0" smtClean="0"/>
          </a:p>
          <a:p>
            <a:pPr algn="ctr"/>
            <a:r>
              <a:rPr lang="nn-NO" sz="4800" dirty="0" smtClean="0"/>
              <a:t>DUE TOMORROW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41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19098</TotalTime>
  <Words>412</Words>
  <Application>Microsoft Office PowerPoint</Application>
  <PresentationFormat>Custom</PresentationFormat>
  <Paragraphs>73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Pre-Calc Thursday  5-14-15</vt:lpstr>
      <vt:lpstr>Pre-Calc Friday  5-15-15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244</cp:revision>
  <cp:lastPrinted>2015-05-15T11:43:23Z</cp:lastPrinted>
  <dcterms:created xsi:type="dcterms:W3CDTF">2013-11-30T22:11:31Z</dcterms:created>
  <dcterms:modified xsi:type="dcterms:W3CDTF">2015-05-15T19:06:03Z</dcterms:modified>
</cp:coreProperties>
</file>