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1"/>
  </p:handoutMasterIdLst>
  <p:sldIdLst>
    <p:sldId id="431" r:id="rId2"/>
    <p:sldId id="423" r:id="rId3"/>
    <p:sldId id="424" r:id="rId4"/>
    <p:sldId id="425" r:id="rId5"/>
    <p:sldId id="428" r:id="rId6"/>
    <p:sldId id="426" r:id="rId7"/>
    <p:sldId id="429" r:id="rId8"/>
    <p:sldId id="427" r:id="rId9"/>
    <p:sldId id="43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8" y="2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/>
          <a:lstStyle>
            <a:lvl1pPr algn="r">
              <a:defRPr sz="1200"/>
            </a:lvl1pPr>
          </a:lstStyle>
          <a:p>
            <a:fld id="{6D67594D-F7C6-4D99-9301-9B8DF2344B95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1110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8" y="8831110"/>
            <a:ext cx="3038258" cy="465291"/>
          </a:xfrm>
          <a:prstGeom prst="rect">
            <a:avLst/>
          </a:prstGeom>
        </p:spPr>
        <p:txBody>
          <a:bodyPr vert="horz" lIns="90408" tIns="45203" rIns="90408" bIns="45203" rtlCol="0" anchor="b"/>
          <a:lstStyle>
            <a:lvl1pPr algn="r">
              <a:defRPr sz="1200"/>
            </a:lvl1pPr>
          </a:lstStyle>
          <a:p>
            <a:fld id="{5320C193-061D-4710-B3F9-6E03C35A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ellipse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" y="-11113"/>
            <a:ext cx="6022428" cy="6127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Pre-</a:t>
            </a:r>
            <a:r>
              <a:rPr lang="en-US" altLang="en-US" sz="3600" dirty="0" err="1" smtClean="0"/>
              <a:t>Calc</a:t>
            </a:r>
            <a:r>
              <a:rPr lang="en-US" altLang="en-US" sz="3600" dirty="0" smtClean="0"/>
              <a:t> Wednesday  5-13-15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0"/>
            <a:ext cx="4626228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45499" y="528962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700" b="1" dirty="0" smtClean="0">
                <a:solidFill>
                  <a:schemeClr val="accent6"/>
                </a:solidFill>
              </a:rPr>
              <a:t>Today</a:t>
            </a:r>
            <a:r>
              <a:rPr lang="en-US" sz="1700" b="1" dirty="0">
                <a:solidFill>
                  <a:schemeClr val="accent6"/>
                </a:solidFill>
              </a:rPr>
              <a:t>, we will be able to…</a:t>
            </a:r>
            <a:endParaRPr lang="en-US" sz="1700" dirty="0">
              <a:solidFill>
                <a:schemeClr val="accent6"/>
              </a:solidFill>
            </a:endParaRPr>
          </a:p>
          <a:p>
            <a:r>
              <a:rPr lang="en-US" sz="1700" dirty="0" smtClean="0"/>
              <a:t>Use and determine the standard form of an ellipse</a:t>
            </a:r>
          </a:p>
          <a:p>
            <a:r>
              <a:rPr lang="en-US" sz="1700" dirty="0" smtClean="0"/>
              <a:t>Find center points, major and minor vertices, and foci points of ellipses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accent6"/>
                </a:solidFill>
              </a:rPr>
              <a:t>W</a:t>
            </a:r>
            <a:r>
              <a:rPr lang="en-US" sz="1700" b="1" dirty="0" smtClean="0">
                <a:solidFill>
                  <a:schemeClr val="accent6"/>
                </a:solidFill>
              </a:rPr>
              <a:t>e </a:t>
            </a:r>
            <a:r>
              <a:rPr lang="en-US" sz="1700" b="1" dirty="0">
                <a:solidFill>
                  <a:schemeClr val="accent6"/>
                </a:solidFill>
              </a:rPr>
              <a:t>will show we can do this by…</a:t>
            </a:r>
            <a:endParaRPr lang="en-US" sz="1700" dirty="0">
              <a:solidFill>
                <a:schemeClr val="accent6"/>
              </a:solidFill>
            </a:endParaRPr>
          </a:p>
          <a:p>
            <a:r>
              <a:rPr lang="en-US" sz="1700" dirty="0" smtClean="0"/>
              <a:t>Asking and answering questions</a:t>
            </a:r>
          </a:p>
          <a:p>
            <a:r>
              <a:rPr lang="en-US" sz="1700" dirty="0" smtClean="0"/>
              <a:t>Completing the book work assignment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accent6"/>
                </a:solidFill>
              </a:rPr>
              <a:t>To </a:t>
            </a:r>
            <a:r>
              <a:rPr lang="en-US" sz="1700" b="1" dirty="0">
                <a:solidFill>
                  <a:schemeClr val="accent6"/>
                </a:solidFill>
              </a:rPr>
              <a:t>know how well we are learning this, we will look for…</a:t>
            </a:r>
            <a:endParaRPr lang="en-US" sz="1700" dirty="0">
              <a:solidFill>
                <a:schemeClr val="accent6"/>
              </a:solidFill>
            </a:endParaRPr>
          </a:p>
          <a:p>
            <a:r>
              <a:rPr lang="en-US" sz="1700" dirty="0"/>
              <a:t>Correct answers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accent5"/>
                </a:solidFill>
              </a:rPr>
              <a:t>It is important for us to learn this (or be able to do this) because....</a:t>
            </a:r>
            <a:r>
              <a:rPr lang="en-US" sz="1700" b="1" dirty="0"/>
              <a:t> </a:t>
            </a:r>
            <a:endParaRPr lang="en-US" sz="1700" dirty="0"/>
          </a:p>
          <a:p>
            <a:r>
              <a:rPr lang="en-US" sz="1700" dirty="0"/>
              <a:t>This chapter is an introduction to the study of </a:t>
            </a:r>
            <a:r>
              <a:rPr lang="en-US" sz="1700" dirty="0" smtClean="0"/>
              <a:t>analytic geometry.  Analyzing area, figures, and 3-D space are important concepts in daily life and many professions such as design and engineering.</a:t>
            </a:r>
            <a:endParaRPr lang="en-US" sz="17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accent2"/>
                </a:solidFill>
              </a:rPr>
              <a:t>Tomorrow we will….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 smtClean="0"/>
              <a:t>Practice using </a:t>
            </a:r>
            <a:r>
              <a:rPr lang="en-US" sz="1700" dirty="0"/>
              <a:t>and </a:t>
            </a:r>
            <a:r>
              <a:rPr lang="en-US" sz="1700" dirty="0" smtClean="0"/>
              <a:t>determining </a:t>
            </a:r>
            <a:r>
              <a:rPr lang="en-US" sz="1700" dirty="0"/>
              <a:t>the standard form of an </a:t>
            </a:r>
            <a:r>
              <a:rPr lang="en-US" sz="1700" dirty="0" smtClean="0"/>
              <a:t>ellipse, and finding </a:t>
            </a:r>
            <a:r>
              <a:rPr lang="en-US" sz="1700" dirty="0"/>
              <a:t>center points, major and minor vertices, and foci </a:t>
            </a:r>
            <a:r>
              <a:rPr lang="en-US" sz="1700" dirty="0" smtClean="0"/>
              <a:t>points of ellipses.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320944" y="52066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Yesterday we…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Took a quiz on completing the square, using the distance and midpoint formulas, writing equations of circles, and graphing circles.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9780" y="878113"/>
            <a:ext cx="6498328" cy="4052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chemeClr val="accent5"/>
                </a:solidFill>
              </a:rPr>
              <a:t>Discussion/Notes/Guided Practice</a:t>
            </a:r>
          </a:p>
          <a:p>
            <a:pPr marL="0" indent="0">
              <a:buNone/>
            </a:pPr>
            <a:r>
              <a:rPr lang="en-US" sz="3400" b="1" dirty="0" smtClean="0"/>
              <a:t>Complete notes for 10.3 Ellipses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chemeClr val="accent6"/>
                </a:solidFill>
              </a:rPr>
              <a:t>Assignment</a:t>
            </a:r>
          </a:p>
          <a:p>
            <a:r>
              <a:rPr lang="nn-NO" sz="2400" dirty="0" smtClean="0"/>
              <a:t>A#10.3 </a:t>
            </a:r>
            <a:r>
              <a:rPr lang="nn-NO" sz="2400" dirty="0" smtClean="0">
                <a:solidFill>
                  <a:schemeClr val="accent2"/>
                </a:solidFill>
              </a:rPr>
              <a:t>Pg</a:t>
            </a:r>
            <a:r>
              <a:rPr lang="nn-NO" sz="2400" dirty="0">
                <a:solidFill>
                  <a:schemeClr val="accent2"/>
                </a:solidFill>
              </a:rPr>
              <a:t>. </a:t>
            </a:r>
            <a:r>
              <a:rPr lang="nn-NO" sz="2400" dirty="0" smtClean="0">
                <a:solidFill>
                  <a:schemeClr val="accent2"/>
                </a:solidFill>
              </a:rPr>
              <a:t>638</a:t>
            </a:r>
            <a:r>
              <a:rPr lang="en-US" sz="2400" dirty="0" smtClean="0"/>
              <a:t> </a:t>
            </a:r>
            <a:r>
              <a:rPr lang="en-US" sz="2400" dirty="0"/>
              <a:t>638 </a:t>
            </a:r>
            <a:r>
              <a:rPr lang="en-US" sz="2400" dirty="0" smtClean="0"/>
              <a:t>#16-38, 49 all </a:t>
            </a:r>
          </a:p>
          <a:p>
            <a:pPr marL="0" indent="0">
              <a:buNone/>
            </a:pPr>
            <a:r>
              <a:rPr lang="en-US" sz="2400" dirty="0" smtClean="0"/>
              <a:t>	Due Tomorrow!</a:t>
            </a:r>
          </a:p>
        </p:txBody>
      </p:sp>
      <p:sp>
        <p:nvSpPr>
          <p:cNvPr id="2" name="Freeform 1"/>
          <p:cNvSpPr/>
          <p:nvPr/>
        </p:nvSpPr>
        <p:spPr>
          <a:xfrm>
            <a:off x="2362200" y="3132667"/>
            <a:ext cx="2175934" cy="118534"/>
          </a:xfrm>
          <a:custGeom>
            <a:avLst/>
            <a:gdLst/>
            <a:ahLst/>
            <a:cxnLst/>
            <a:rect l="0" t="0" r="0" b="0"/>
            <a:pathLst>
              <a:path w="2175934" h="118534">
                <a:moveTo>
                  <a:pt x="8467" y="76200"/>
                </a:moveTo>
                <a:lnTo>
                  <a:pt x="8467" y="84666"/>
                </a:lnTo>
                <a:lnTo>
                  <a:pt x="8467" y="84666"/>
                </a:lnTo>
                <a:lnTo>
                  <a:pt x="8467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59266"/>
                </a:lnTo>
                <a:lnTo>
                  <a:pt x="16933" y="50800"/>
                </a:lnTo>
                <a:lnTo>
                  <a:pt x="16933" y="42333"/>
                </a:lnTo>
                <a:lnTo>
                  <a:pt x="25400" y="33866"/>
                </a:lnTo>
                <a:lnTo>
                  <a:pt x="33867" y="25400"/>
                </a:lnTo>
                <a:lnTo>
                  <a:pt x="33867" y="16933"/>
                </a:lnTo>
                <a:lnTo>
                  <a:pt x="42333" y="8466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33866"/>
                </a:lnTo>
                <a:lnTo>
                  <a:pt x="76200" y="42333"/>
                </a:lnTo>
                <a:lnTo>
                  <a:pt x="84667" y="59266"/>
                </a:lnTo>
                <a:lnTo>
                  <a:pt x="93133" y="76200"/>
                </a:lnTo>
                <a:lnTo>
                  <a:pt x="101600" y="93133"/>
                </a:lnTo>
                <a:lnTo>
                  <a:pt x="110067" y="101600"/>
                </a:lnTo>
                <a:lnTo>
                  <a:pt x="118533" y="110066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43933" y="110066"/>
                </a:lnTo>
                <a:lnTo>
                  <a:pt x="152400" y="101600"/>
                </a:lnTo>
                <a:lnTo>
                  <a:pt x="160867" y="93133"/>
                </a:lnTo>
                <a:lnTo>
                  <a:pt x="169333" y="93133"/>
                </a:lnTo>
                <a:lnTo>
                  <a:pt x="177800" y="84666"/>
                </a:lnTo>
                <a:lnTo>
                  <a:pt x="186267" y="76200"/>
                </a:lnTo>
                <a:lnTo>
                  <a:pt x="194733" y="67733"/>
                </a:lnTo>
                <a:lnTo>
                  <a:pt x="203200" y="59266"/>
                </a:lnTo>
                <a:lnTo>
                  <a:pt x="211667" y="50800"/>
                </a:lnTo>
                <a:lnTo>
                  <a:pt x="220133" y="42333"/>
                </a:lnTo>
                <a:lnTo>
                  <a:pt x="220133" y="42333"/>
                </a:lnTo>
                <a:lnTo>
                  <a:pt x="228600" y="42333"/>
                </a:lnTo>
                <a:lnTo>
                  <a:pt x="228600" y="42333"/>
                </a:lnTo>
                <a:lnTo>
                  <a:pt x="237067" y="42333"/>
                </a:lnTo>
                <a:lnTo>
                  <a:pt x="245533" y="42333"/>
                </a:lnTo>
                <a:lnTo>
                  <a:pt x="245533" y="50800"/>
                </a:lnTo>
                <a:lnTo>
                  <a:pt x="254000" y="59266"/>
                </a:lnTo>
                <a:lnTo>
                  <a:pt x="262467" y="67733"/>
                </a:lnTo>
                <a:lnTo>
                  <a:pt x="270933" y="76200"/>
                </a:lnTo>
                <a:lnTo>
                  <a:pt x="270933" y="84666"/>
                </a:lnTo>
                <a:lnTo>
                  <a:pt x="279400" y="84666"/>
                </a:lnTo>
                <a:lnTo>
                  <a:pt x="287867" y="84666"/>
                </a:lnTo>
                <a:lnTo>
                  <a:pt x="304800" y="84666"/>
                </a:lnTo>
                <a:lnTo>
                  <a:pt x="313267" y="76200"/>
                </a:lnTo>
                <a:lnTo>
                  <a:pt x="330200" y="67733"/>
                </a:lnTo>
                <a:lnTo>
                  <a:pt x="338667" y="59266"/>
                </a:lnTo>
                <a:lnTo>
                  <a:pt x="347133" y="50800"/>
                </a:lnTo>
                <a:lnTo>
                  <a:pt x="364067" y="42333"/>
                </a:lnTo>
                <a:lnTo>
                  <a:pt x="372533" y="33866"/>
                </a:lnTo>
                <a:lnTo>
                  <a:pt x="381000" y="25400"/>
                </a:lnTo>
                <a:lnTo>
                  <a:pt x="389467" y="16933"/>
                </a:lnTo>
                <a:lnTo>
                  <a:pt x="397933" y="8466"/>
                </a:lnTo>
                <a:lnTo>
                  <a:pt x="406400" y="8466"/>
                </a:lnTo>
                <a:lnTo>
                  <a:pt x="414867" y="8466"/>
                </a:lnTo>
                <a:lnTo>
                  <a:pt x="423333" y="8466"/>
                </a:lnTo>
                <a:lnTo>
                  <a:pt x="423333" y="16933"/>
                </a:lnTo>
                <a:lnTo>
                  <a:pt x="431800" y="25400"/>
                </a:lnTo>
                <a:lnTo>
                  <a:pt x="440267" y="42333"/>
                </a:lnTo>
                <a:lnTo>
                  <a:pt x="448733" y="50800"/>
                </a:lnTo>
                <a:lnTo>
                  <a:pt x="457200" y="67733"/>
                </a:lnTo>
                <a:lnTo>
                  <a:pt x="465667" y="76200"/>
                </a:lnTo>
                <a:lnTo>
                  <a:pt x="482600" y="93133"/>
                </a:lnTo>
                <a:lnTo>
                  <a:pt x="491067" y="93133"/>
                </a:lnTo>
                <a:lnTo>
                  <a:pt x="499533" y="101600"/>
                </a:lnTo>
                <a:lnTo>
                  <a:pt x="516467" y="101600"/>
                </a:lnTo>
                <a:lnTo>
                  <a:pt x="533400" y="101600"/>
                </a:lnTo>
                <a:lnTo>
                  <a:pt x="550333" y="93133"/>
                </a:lnTo>
                <a:lnTo>
                  <a:pt x="558800" y="93133"/>
                </a:lnTo>
                <a:lnTo>
                  <a:pt x="575733" y="76200"/>
                </a:lnTo>
                <a:lnTo>
                  <a:pt x="592667" y="67733"/>
                </a:lnTo>
                <a:lnTo>
                  <a:pt x="609600" y="59266"/>
                </a:lnTo>
                <a:lnTo>
                  <a:pt x="626533" y="50800"/>
                </a:lnTo>
                <a:lnTo>
                  <a:pt x="635000" y="42333"/>
                </a:lnTo>
                <a:lnTo>
                  <a:pt x="651933" y="33866"/>
                </a:lnTo>
                <a:lnTo>
                  <a:pt x="660400" y="33866"/>
                </a:lnTo>
                <a:lnTo>
                  <a:pt x="677333" y="33866"/>
                </a:lnTo>
                <a:lnTo>
                  <a:pt x="685800" y="33866"/>
                </a:lnTo>
                <a:lnTo>
                  <a:pt x="702733" y="50800"/>
                </a:lnTo>
                <a:lnTo>
                  <a:pt x="711200" y="59266"/>
                </a:lnTo>
                <a:lnTo>
                  <a:pt x="728133" y="76200"/>
                </a:lnTo>
                <a:lnTo>
                  <a:pt x="736600" y="84666"/>
                </a:lnTo>
                <a:lnTo>
                  <a:pt x="753533" y="93133"/>
                </a:lnTo>
                <a:lnTo>
                  <a:pt x="762000" y="101600"/>
                </a:lnTo>
                <a:lnTo>
                  <a:pt x="778933" y="110066"/>
                </a:lnTo>
                <a:lnTo>
                  <a:pt x="795867" y="110066"/>
                </a:lnTo>
                <a:lnTo>
                  <a:pt x="812800" y="110066"/>
                </a:lnTo>
                <a:lnTo>
                  <a:pt x="838200" y="101600"/>
                </a:lnTo>
                <a:lnTo>
                  <a:pt x="855133" y="93133"/>
                </a:lnTo>
                <a:lnTo>
                  <a:pt x="872067" y="84666"/>
                </a:lnTo>
                <a:lnTo>
                  <a:pt x="889000" y="76200"/>
                </a:lnTo>
                <a:lnTo>
                  <a:pt x="914400" y="67733"/>
                </a:lnTo>
                <a:lnTo>
                  <a:pt x="931333" y="59266"/>
                </a:lnTo>
                <a:lnTo>
                  <a:pt x="939800" y="50800"/>
                </a:lnTo>
                <a:lnTo>
                  <a:pt x="965200" y="42333"/>
                </a:lnTo>
                <a:lnTo>
                  <a:pt x="973667" y="42333"/>
                </a:lnTo>
                <a:lnTo>
                  <a:pt x="990600" y="42333"/>
                </a:lnTo>
                <a:lnTo>
                  <a:pt x="999067" y="50800"/>
                </a:lnTo>
                <a:lnTo>
                  <a:pt x="1016000" y="59266"/>
                </a:lnTo>
                <a:lnTo>
                  <a:pt x="1032933" y="76200"/>
                </a:lnTo>
                <a:lnTo>
                  <a:pt x="1049867" y="84666"/>
                </a:lnTo>
                <a:lnTo>
                  <a:pt x="1066800" y="101600"/>
                </a:lnTo>
                <a:lnTo>
                  <a:pt x="1083733" y="110066"/>
                </a:lnTo>
                <a:lnTo>
                  <a:pt x="1100667" y="118533"/>
                </a:lnTo>
                <a:lnTo>
                  <a:pt x="1126067" y="118533"/>
                </a:lnTo>
                <a:lnTo>
                  <a:pt x="1143000" y="110066"/>
                </a:lnTo>
                <a:lnTo>
                  <a:pt x="1168400" y="110066"/>
                </a:lnTo>
                <a:lnTo>
                  <a:pt x="1193800" y="101600"/>
                </a:lnTo>
                <a:lnTo>
                  <a:pt x="1210733" y="93133"/>
                </a:lnTo>
                <a:lnTo>
                  <a:pt x="1236133" y="76200"/>
                </a:lnTo>
                <a:lnTo>
                  <a:pt x="1261533" y="67733"/>
                </a:lnTo>
                <a:lnTo>
                  <a:pt x="1286933" y="50800"/>
                </a:lnTo>
                <a:lnTo>
                  <a:pt x="1303867" y="42333"/>
                </a:lnTo>
                <a:lnTo>
                  <a:pt x="1320800" y="33866"/>
                </a:lnTo>
                <a:lnTo>
                  <a:pt x="1346200" y="25400"/>
                </a:lnTo>
                <a:lnTo>
                  <a:pt x="1363133" y="25400"/>
                </a:lnTo>
                <a:lnTo>
                  <a:pt x="1380067" y="25400"/>
                </a:lnTo>
                <a:lnTo>
                  <a:pt x="1397000" y="33866"/>
                </a:lnTo>
                <a:lnTo>
                  <a:pt x="1413933" y="50800"/>
                </a:lnTo>
                <a:lnTo>
                  <a:pt x="1430867" y="67733"/>
                </a:lnTo>
                <a:lnTo>
                  <a:pt x="1456267" y="76200"/>
                </a:lnTo>
                <a:lnTo>
                  <a:pt x="1473200" y="93133"/>
                </a:lnTo>
                <a:lnTo>
                  <a:pt x="1490133" y="101600"/>
                </a:lnTo>
                <a:lnTo>
                  <a:pt x="1515533" y="101600"/>
                </a:lnTo>
                <a:lnTo>
                  <a:pt x="1532467" y="101600"/>
                </a:lnTo>
                <a:lnTo>
                  <a:pt x="1557867" y="101600"/>
                </a:lnTo>
                <a:lnTo>
                  <a:pt x="1583267" y="93133"/>
                </a:lnTo>
                <a:lnTo>
                  <a:pt x="1600200" y="93133"/>
                </a:lnTo>
                <a:lnTo>
                  <a:pt x="1625600" y="84666"/>
                </a:lnTo>
                <a:lnTo>
                  <a:pt x="1642533" y="76200"/>
                </a:lnTo>
                <a:lnTo>
                  <a:pt x="1667933" y="59266"/>
                </a:lnTo>
                <a:lnTo>
                  <a:pt x="1684867" y="50800"/>
                </a:lnTo>
                <a:lnTo>
                  <a:pt x="1701800" y="42333"/>
                </a:lnTo>
                <a:lnTo>
                  <a:pt x="1727200" y="33866"/>
                </a:lnTo>
                <a:lnTo>
                  <a:pt x="1735667" y="33866"/>
                </a:lnTo>
                <a:lnTo>
                  <a:pt x="1752600" y="33866"/>
                </a:lnTo>
                <a:lnTo>
                  <a:pt x="1778000" y="42333"/>
                </a:lnTo>
                <a:lnTo>
                  <a:pt x="1786467" y="50800"/>
                </a:lnTo>
                <a:lnTo>
                  <a:pt x="1803400" y="59266"/>
                </a:lnTo>
                <a:lnTo>
                  <a:pt x="1820333" y="76200"/>
                </a:lnTo>
                <a:lnTo>
                  <a:pt x="1837267" y="84666"/>
                </a:lnTo>
                <a:lnTo>
                  <a:pt x="1854200" y="93133"/>
                </a:lnTo>
                <a:lnTo>
                  <a:pt x="1871133" y="101600"/>
                </a:lnTo>
                <a:lnTo>
                  <a:pt x="1888067" y="101600"/>
                </a:lnTo>
                <a:lnTo>
                  <a:pt x="1905000" y="101600"/>
                </a:lnTo>
                <a:lnTo>
                  <a:pt x="1930400" y="93133"/>
                </a:lnTo>
                <a:lnTo>
                  <a:pt x="1947333" y="93133"/>
                </a:lnTo>
                <a:lnTo>
                  <a:pt x="1964267" y="84666"/>
                </a:lnTo>
                <a:lnTo>
                  <a:pt x="1981200" y="76200"/>
                </a:lnTo>
                <a:lnTo>
                  <a:pt x="1998133" y="67733"/>
                </a:lnTo>
                <a:lnTo>
                  <a:pt x="2015067" y="59266"/>
                </a:lnTo>
                <a:lnTo>
                  <a:pt x="2023533" y="50800"/>
                </a:lnTo>
                <a:lnTo>
                  <a:pt x="2040467" y="42333"/>
                </a:lnTo>
                <a:lnTo>
                  <a:pt x="2048933" y="42333"/>
                </a:lnTo>
                <a:lnTo>
                  <a:pt x="2057400" y="42333"/>
                </a:lnTo>
                <a:lnTo>
                  <a:pt x="2065867" y="50800"/>
                </a:lnTo>
                <a:lnTo>
                  <a:pt x="2074333" y="59266"/>
                </a:lnTo>
                <a:lnTo>
                  <a:pt x="2082800" y="76200"/>
                </a:lnTo>
                <a:lnTo>
                  <a:pt x="2082800" y="84666"/>
                </a:lnTo>
                <a:lnTo>
                  <a:pt x="2091267" y="93133"/>
                </a:lnTo>
                <a:lnTo>
                  <a:pt x="2099733" y="101600"/>
                </a:lnTo>
                <a:lnTo>
                  <a:pt x="2108200" y="101600"/>
                </a:lnTo>
                <a:lnTo>
                  <a:pt x="2116667" y="110066"/>
                </a:lnTo>
                <a:lnTo>
                  <a:pt x="2125133" y="101600"/>
                </a:lnTo>
                <a:lnTo>
                  <a:pt x="2133600" y="101600"/>
                </a:lnTo>
                <a:lnTo>
                  <a:pt x="2142067" y="93133"/>
                </a:lnTo>
                <a:lnTo>
                  <a:pt x="2150533" y="84666"/>
                </a:lnTo>
                <a:lnTo>
                  <a:pt x="2159000" y="76200"/>
                </a:lnTo>
                <a:lnTo>
                  <a:pt x="2159000" y="67733"/>
                </a:lnTo>
                <a:lnTo>
                  <a:pt x="2167467" y="59266"/>
                </a:lnTo>
                <a:lnTo>
                  <a:pt x="2167467" y="50800"/>
                </a:lnTo>
                <a:lnTo>
                  <a:pt x="2175933" y="42333"/>
                </a:lnTo>
                <a:lnTo>
                  <a:pt x="2175933" y="33866"/>
                </a:lnTo>
                <a:lnTo>
                  <a:pt x="2175933" y="25400"/>
                </a:lnTo>
                <a:lnTo>
                  <a:pt x="2175933" y="25400"/>
                </a:lnTo>
                <a:lnTo>
                  <a:pt x="2175933" y="25400"/>
                </a:lnTo>
                <a:lnTo>
                  <a:pt x="2175933" y="33866"/>
                </a:lnTo>
                <a:lnTo>
                  <a:pt x="2167467" y="33866"/>
                </a:lnTo>
                <a:lnTo>
                  <a:pt x="2159000" y="42333"/>
                </a:lnTo>
                <a:lnTo>
                  <a:pt x="2150533" y="50800"/>
                </a:lnTo>
                <a:lnTo>
                  <a:pt x="2142067" y="59266"/>
                </a:lnTo>
                <a:lnTo>
                  <a:pt x="2133600" y="67733"/>
                </a:lnTo>
                <a:lnTo>
                  <a:pt x="2125133" y="67733"/>
                </a:lnTo>
                <a:lnTo>
                  <a:pt x="2125133" y="67733"/>
                </a:lnTo>
                <a:lnTo>
                  <a:pt x="2116667" y="67733"/>
                </a:lnTo>
                <a:lnTo>
                  <a:pt x="2108200" y="67733"/>
                </a:lnTo>
                <a:lnTo>
                  <a:pt x="2091267" y="59266"/>
                </a:lnTo>
                <a:lnTo>
                  <a:pt x="2082800" y="59266"/>
                </a:lnTo>
                <a:lnTo>
                  <a:pt x="2074333" y="50800"/>
                </a:lnTo>
                <a:lnTo>
                  <a:pt x="2057400" y="42333"/>
                </a:lnTo>
                <a:lnTo>
                  <a:pt x="2048933" y="33866"/>
                </a:lnTo>
                <a:lnTo>
                  <a:pt x="2032000" y="25400"/>
                </a:lnTo>
                <a:lnTo>
                  <a:pt x="2015067" y="16933"/>
                </a:lnTo>
                <a:lnTo>
                  <a:pt x="1998133" y="16933"/>
                </a:lnTo>
                <a:lnTo>
                  <a:pt x="1972733" y="8466"/>
                </a:lnTo>
                <a:lnTo>
                  <a:pt x="1955800" y="16933"/>
                </a:lnTo>
                <a:lnTo>
                  <a:pt x="1938867" y="16933"/>
                </a:lnTo>
                <a:lnTo>
                  <a:pt x="1913467" y="33866"/>
                </a:lnTo>
                <a:lnTo>
                  <a:pt x="1888067" y="42333"/>
                </a:lnTo>
                <a:lnTo>
                  <a:pt x="1862667" y="50800"/>
                </a:lnTo>
                <a:lnTo>
                  <a:pt x="1837267" y="67733"/>
                </a:lnTo>
                <a:lnTo>
                  <a:pt x="1811867" y="76200"/>
                </a:lnTo>
                <a:lnTo>
                  <a:pt x="1794933" y="84666"/>
                </a:lnTo>
                <a:lnTo>
                  <a:pt x="1769533" y="84666"/>
                </a:lnTo>
                <a:lnTo>
                  <a:pt x="1752600" y="84666"/>
                </a:lnTo>
                <a:lnTo>
                  <a:pt x="1727200" y="84666"/>
                </a:lnTo>
                <a:lnTo>
                  <a:pt x="1710267" y="84666"/>
                </a:lnTo>
                <a:lnTo>
                  <a:pt x="1684867" y="76200"/>
                </a:lnTo>
                <a:lnTo>
                  <a:pt x="1659467" y="76200"/>
                </a:lnTo>
                <a:lnTo>
                  <a:pt x="1634067" y="59266"/>
                </a:lnTo>
                <a:lnTo>
                  <a:pt x="1617133" y="50800"/>
                </a:lnTo>
                <a:lnTo>
                  <a:pt x="1583267" y="42333"/>
                </a:lnTo>
                <a:lnTo>
                  <a:pt x="1566333" y="33866"/>
                </a:lnTo>
                <a:lnTo>
                  <a:pt x="1532467" y="33866"/>
                </a:lnTo>
                <a:lnTo>
                  <a:pt x="1507067" y="25400"/>
                </a:lnTo>
                <a:lnTo>
                  <a:pt x="1473200" y="33866"/>
                </a:lnTo>
                <a:lnTo>
                  <a:pt x="1447800" y="33866"/>
                </a:lnTo>
                <a:lnTo>
                  <a:pt x="1422400" y="42333"/>
                </a:lnTo>
                <a:lnTo>
                  <a:pt x="1397000" y="50800"/>
                </a:lnTo>
                <a:lnTo>
                  <a:pt x="1371600" y="59266"/>
                </a:lnTo>
                <a:lnTo>
                  <a:pt x="1346200" y="67733"/>
                </a:lnTo>
                <a:lnTo>
                  <a:pt x="1320800" y="76200"/>
                </a:lnTo>
                <a:lnTo>
                  <a:pt x="1295400" y="76200"/>
                </a:lnTo>
                <a:lnTo>
                  <a:pt x="1278467" y="76200"/>
                </a:lnTo>
                <a:lnTo>
                  <a:pt x="1253067" y="76200"/>
                </a:lnTo>
                <a:lnTo>
                  <a:pt x="1236133" y="67733"/>
                </a:lnTo>
                <a:lnTo>
                  <a:pt x="1210733" y="59266"/>
                </a:lnTo>
                <a:lnTo>
                  <a:pt x="1185333" y="50800"/>
                </a:lnTo>
                <a:lnTo>
                  <a:pt x="1159933" y="42333"/>
                </a:lnTo>
                <a:lnTo>
                  <a:pt x="1143000" y="25400"/>
                </a:lnTo>
                <a:lnTo>
                  <a:pt x="1109133" y="16933"/>
                </a:lnTo>
                <a:lnTo>
                  <a:pt x="1083733" y="8466"/>
                </a:lnTo>
                <a:lnTo>
                  <a:pt x="1058333" y="0"/>
                </a:lnTo>
                <a:lnTo>
                  <a:pt x="1032933" y="0"/>
                </a:lnTo>
                <a:lnTo>
                  <a:pt x="1007533" y="0"/>
                </a:lnTo>
                <a:lnTo>
                  <a:pt x="982133" y="8466"/>
                </a:lnTo>
                <a:lnTo>
                  <a:pt x="956733" y="16933"/>
                </a:lnTo>
                <a:lnTo>
                  <a:pt x="931333" y="25400"/>
                </a:lnTo>
                <a:lnTo>
                  <a:pt x="914400" y="33866"/>
                </a:lnTo>
                <a:lnTo>
                  <a:pt x="889000" y="50800"/>
                </a:lnTo>
                <a:lnTo>
                  <a:pt x="872067" y="59266"/>
                </a:lnTo>
                <a:lnTo>
                  <a:pt x="855133" y="59266"/>
                </a:lnTo>
                <a:lnTo>
                  <a:pt x="829733" y="67733"/>
                </a:lnTo>
                <a:lnTo>
                  <a:pt x="812800" y="67733"/>
                </a:lnTo>
                <a:lnTo>
                  <a:pt x="795867" y="59266"/>
                </a:lnTo>
                <a:lnTo>
                  <a:pt x="778933" y="59266"/>
                </a:lnTo>
                <a:lnTo>
                  <a:pt x="762000" y="50800"/>
                </a:lnTo>
                <a:lnTo>
                  <a:pt x="745067" y="42333"/>
                </a:lnTo>
                <a:lnTo>
                  <a:pt x="719667" y="33866"/>
                </a:lnTo>
                <a:lnTo>
                  <a:pt x="702733" y="25400"/>
                </a:lnTo>
                <a:lnTo>
                  <a:pt x="677333" y="16933"/>
                </a:lnTo>
                <a:lnTo>
                  <a:pt x="651933" y="16933"/>
                </a:lnTo>
                <a:lnTo>
                  <a:pt x="626533" y="16933"/>
                </a:lnTo>
                <a:lnTo>
                  <a:pt x="601133" y="25400"/>
                </a:lnTo>
                <a:lnTo>
                  <a:pt x="575733" y="25400"/>
                </a:lnTo>
                <a:lnTo>
                  <a:pt x="558800" y="33866"/>
                </a:lnTo>
                <a:lnTo>
                  <a:pt x="533400" y="42333"/>
                </a:lnTo>
                <a:lnTo>
                  <a:pt x="508000" y="59266"/>
                </a:lnTo>
                <a:lnTo>
                  <a:pt x="491067" y="59266"/>
                </a:lnTo>
                <a:lnTo>
                  <a:pt x="474133" y="67733"/>
                </a:lnTo>
                <a:lnTo>
                  <a:pt x="457200" y="67733"/>
                </a:lnTo>
                <a:lnTo>
                  <a:pt x="440267" y="67733"/>
                </a:lnTo>
                <a:lnTo>
                  <a:pt x="423333" y="67733"/>
                </a:lnTo>
                <a:lnTo>
                  <a:pt x="406400" y="59266"/>
                </a:lnTo>
                <a:lnTo>
                  <a:pt x="389467" y="59266"/>
                </a:lnTo>
                <a:lnTo>
                  <a:pt x="372533" y="50800"/>
                </a:lnTo>
                <a:lnTo>
                  <a:pt x="355600" y="42333"/>
                </a:lnTo>
                <a:lnTo>
                  <a:pt x="338667" y="33866"/>
                </a:lnTo>
                <a:lnTo>
                  <a:pt x="321733" y="16933"/>
                </a:lnTo>
                <a:lnTo>
                  <a:pt x="304800" y="16933"/>
                </a:lnTo>
                <a:lnTo>
                  <a:pt x="279400" y="16933"/>
                </a:lnTo>
                <a:lnTo>
                  <a:pt x="262467" y="16933"/>
                </a:lnTo>
                <a:lnTo>
                  <a:pt x="237067" y="25400"/>
                </a:lnTo>
                <a:lnTo>
                  <a:pt x="220133" y="33866"/>
                </a:lnTo>
                <a:lnTo>
                  <a:pt x="211667" y="42333"/>
                </a:lnTo>
                <a:lnTo>
                  <a:pt x="186267" y="59266"/>
                </a:lnTo>
                <a:lnTo>
                  <a:pt x="177800" y="67733"/>
                </a:lnTo>
                <a:lnTo>
                  <a:pt x="169333" y="76200"/>
                </a:lnTo>
                <a:lnTo>
                  <a:pt x="152400" y="76200"/>
                </a:lnTo>
                <a:lnTo>
                  <a:pt x="143933" y="76200"/>
                </a:lnTo>
                <a:lnTo>
                  <a:pt x="135467" y="76200"/>
                </a:lnTo>
                <a:lnTo>
                  <a:pt x="127000" y="76200"/>
                </a:lnTo>
                <a:lnTo>
                  <a:pt x="118533" y="76200"/>
                </a:lnTo>
                <a:lnTo>
                  <a:pt x="110067" y="59266"/>
                </a:lnTo>
                <a:lnTo>
                  <a:pt x="101600" y="50800"/>
                </a:lnTo>
                <a:lnTo>
                  <a:pt x="84667" y="42333"/>
                </a:lnTo>
                <a:lnTo>
                  <a:pt x="76200" y="33866"/>
                </a:lnTo>
                <a:lnTo>
                  <a:pt x="67733" y="25400"/>
                </a:lnTo>
                <a:lnTo>
                  <a:pt x="59267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6"/>
                </a:lnTo>
                <a:lnTo>
                  <a:pt x="33867" y="59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868333" y="3073400"/>
            <a:ext cx="8468" cy="228601"/>
          </a:xfrm>
          <a:custGeom>
            <a:avLst/>
            <a:gdLst/>
            <a:ahLst/>
            <a:cxnLst/>
            <a:rect l="0" t="0" r="0" b="0"/>
            <a:pathLst>
              <a:path w="8468" h="2286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0" y="211667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8467" y="228600"/>
                </a:lnTo>
                <a:lnTo>
                  <a:pt x="84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969933" y="3064933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93134"/>
                </a:lnTo>
                <a:lnTo>
                  <a:pt x="16934" y="118534"/>
                </a:lnTo>
                <a:lnTo>
                  <a:pt x="16934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03200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58267" y="3166533"/>
            <a:ext cx="287867" cy="8468"/>
          </a:xfrm>
          <a:custGeom>
            <a:avLst/>
            <a:gdLst/>
            <a:ahLst/>
            <a:cxnLst/>
            <a:rect l="0" t="0" r="0" b="0"/>
            <a:pathLst>
              <a:path w="2878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0"/>
                </a:lnTo>
                <a:lnTo>
                  <a:pt x="177800" y="0"/>
                </a:lnTo>
                <a:lnTo>
                  <a:pt x="203200" y="0"/>
                </a:lnTo>
                <a:lnTo>
                  <a:pt x="228600" y="0"/>
                </a:lnTo>
                <a:lnTo>
                  <a:pt x="254000" y="0"/>
                </a:lnTo>
                <a:lnTo>
                  <a:pt x="262466" y="0"/>
                </a:lnTo>
                <a:lnTo>
                  <a:pt x="279400" y="0"/>
                </a:lnTo>
                <a:lnTo>
                  <a:pt x="279400" y="0"/>
                </a:lnTo>
                <a:lnTo>
                  <a:pt x="287866" y="0"/>
                </a:lnTo>
                <a:lnTo>
                  <a:pt x="287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92133" y="3251200"/>
            <a:ext cx="228601" cy="16934"/>
          </a:xfrm>
          <a:custGeom>
            <a:avLst/>
            <a:gdLst/>
            <a:ahLst/>
            <a:cxnLst/>
            <a:rect l="0" t="0" r="0" b="0"/>
            <a:pathLst>
              <a:path w="2286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4" y="8467"/>
                </a:lnTo>
                <a:lnTo>
                  <a:pt x="118534" y="8467"/>
                </a:lnTo>
                <a:lnTo>
                  <a:pt x="143934" y="8467"/>
                </a:lnTo>
                <a:lnTo>
                  <a:pt x="169334" y="8467"/>
                </a:lnTo>
                <a:lnTo>
                  <a:pt x="186267" y="0"/>
                </a:lnTo>
                <a:lnTo>
                  <a:pt x="211667" y="0"/>
                </a:lnTo>
                <a:lnTo>
                  <a:pt x="211667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07000" y="3124200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266267" y="3098800"/>
            <a:ext cx="186267" cy="279401"/>
          </a:xfrm>
          <a:custGeom>
            <a:avLst/>
            <a:gdLst/>
            <a:ahLst/>
            <a:cxnLst/>
            <a:rect l="0" t="0" r="0" b="0"/>
            <a:pathLst>
              <a:path w="186267" h="279401">
                <a:moveTo>
                  <a:pt x="8466" y="84667"/>
                </a:moveTo>
                <a:lnTo>
                  <a:pt x="8466" y="84667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93133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01600"/>
                </a:lnTo>
                <a:lnTo>
                  <a:pt x="8466" y="101600"/>
                </a:lnTo>
                <a:lnTo>
                  <a:pt x="8466" y="101600"/>
                </a:lnTo>
                <a:lnTo>
                  <a:pt x="8466" y="101600"/>
                </a:lnTo>
                <a:lnTo>
                  <a:pt x="8466" y="93133"/>
                </a:lnTo>
                <a:lnTo>
                  <a:pt x="8466" y="93133"/>
                </a:lnTo>
                <a:lnTo>
                  <a:pt x="8466" y="76200"/>
                </a:lnTo>
                <a:lnTo>
                  <a:pt x="8466" y="67733"/>
                </a:lnTo>
                <a:lnTo>
                  <a:pt x="8466" y="59267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8466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16933"/>
                </a:lnTo>
                <a:lnTo>
                  <a:pt x="110066" y="16933"/>
                </a:lnTo>
                <a:lnTo>
                  <a:pt x="118533" y="16933"/>
                </a:lnTo>
                <a:lnTo>
                  <a:pt x="127000" y="25400"/>
                </a:lnTo>
                <a:lnTo>
                  <a:pt x="135466" y="25400"/>
                </a:lnTo>
                <a:lnTo>
                  <a:pt x="143933" y="33867"/>
                </a:lnTo>
                <a:lnTo>
                  <a:pt x="152400" y="42333"/>
                </a:lnTo>
                <a:lnTo>
                  <a:pt x="152400" y="50800"/>
                </a:lnTo>
                <a:lnTo>
                  <a:pt x="160866" y="59267"/>
                </a:lnTo>
                <a:lnTo>
                  <a:pt x="160866" y="67733"/>
                </a:lnTo>
                <a:lnTo>
                  <a:pt x="169333" y="76200"/>
                </a:lnTo>
                <a:lnTo>
                  <a:pt x="169333" y="84667"/>
                </a:lnTo>
                <a:lnTo>
                  <a:pt x="169333" y="101600"/>
                </a:lnTo>
                <a:lnTo>
                  <a:pt x="160866" y="110067"/>
                </a:lnTo>
                <a:lnTo>
                  <a:pt x="160866" y="127000"/>
                </a:lnTo>
                <a:lnTo>
                  <a:pt x="160866" y="135467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43933" y="186267"/>
                </a:lnTo>
                <a:lnTo>
                  <a:pt x="143933" y="194733"/>
                </a:lnTo>
                <a:lnTo>
                  <a:pt x="135466" y="211667"/>
                </a:lnTo>
                <a:lnTo>
                  <a:pt x="135466" y="220133"/>
                </a:lnTo>
                <a:lnTo>
                  <a:pt x="135466" y="237067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35466" y="262467"/>
                </a:lnTo>
                <a:lnTo>
                  <a:pt x="135466" y="270933"/>
                </a:lnTo>
                <a:lnTo>
                  <a:pt x="143933" y="270933"/>
                </a:lnTo>
                <a:lnTo>
                  <a:pt x="143933" y="279400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60866" y="279400"/>
                </a:lnTo>
                <a:lnTo>
                  <a:pt x="169333" y="270933"/>
                </a:lnTo>
                <a:lnTo>
                  <a:pt x="177800" y="262467"/>
                </a:lnTo>
                <a:lnTo>
                  <a:pt x="186266" y="262467"/>
                </a:lnTo>
                <a:lnTo>
                  <a:pt x="186266" y="262467"/>
                </a:lnTo>
                <a:lnTo>
                  <a:pt x="186266" y="254000"/>
                </a:lnTo>
                <a:lnTo>
                  <a:pt x="186266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77933" y="3259667"/>
            <a:ext cx="177801" cy="8467"/>
          </a:xfrm>
          <a:custGeom>
            <a:avLst/>
            <a:gdLst/>
            <a:ahLst/>
            <a:cxnLst/>
            <a:rect l="0" t="0" r="0" b="0"/>
            <a:pathLst>
              <a:path w="1778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8534" y="8466"/>
                </a:lnTo>
                <a:lnTo>
                  <a:pt x="135467" y="8466"/>
                </a:lnTo>
                <a:lnTo>
                  <a:pt x="143934" y="8466"/>
                </a:lnTo>
                <a:lnTo>
                  <a:pt x="160867" y="8466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89600" y="3166533"/>
            <a:ext cx="169334" cy="245535"/>
          </a:xfrm>
          <a:custGeom>
            <a:avLst/>
            <a:gdLst/>
            <a:ahLst/>
            <a:cxnLst/>
            <a:rect l="0" t="0" r="0" b="0"/>
            <a:pathLst>
              <a:path w="169334" h="2455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16934"/>
                </a:lnTo>
                <a:lnTo>
                  <a:pt x="101600" y="25400"/>
                </a:lnTo>
                <a:lnTo>
                  <a:pt x="93133" y="42334"/>
                </a:lnTo>
                <a:lnTo>
                  <a:pt x="93133" y="59267"/>
                </a:lnTo>
                <a:lnTo>
                  <a:pt x="84667" y="67734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3" y="93134"/>
                </a:lnTo>
                <a:lnTo>
                  <a:pt x="59267" y="93134"/>
                </a:lnTo>
                <a:lnTo>
                  <a:pt x="50800" y="93134"/>
                </a:lnTo>
                <a:lnTo>
                  <a:pt x="50800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7" y="93134"/>
                </a:lnTo>
                <a:lnTo>
                  <a:pt x="67733" y="93134"/>
                </a:lnTo>
                <a:lnTo>
                  <a:pt x="84667" y="93134"/>
                </a:lnTo>
                <a:lnTo>
                  <a:pt x="93133" y="93134"/>
                </a:lnTo>
                <a:lnTo>
                  <a:pt x="101600" y="101600"/>
                </a:lnTo>
                <a:lnTo>
                  <a:pt x="118533" y="110067"/>
                </a:lnTo>
                <a:lnTo>
                  <a:pt x="127000" y="118534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60867" y="152400"/>
                </a:lnTo>
                <a:lnTo>
                  <a:pt x="160867" y="169334"/>
                </a:lnTo>
                <a:lnTo>
                  <a:pt x="169333" y="177800"/>
                </a:lnTo>
                <a:lnTo>
                  <a:pt x="160867" y="194734"/>
                </a:lnTo>
                <a:lnTo>
                  <a:pt x="160867" y="203200"/>
                </a:lnTo>
                <a:lnTo>
                  <a:pt x="152400" y="211667"/>
                </a:lnTo>
                <a:lnTo>
                  <a:pt x="135467" y="220134"/>
                </a:lnTo>
                <a:lnTo>
                  <a:pt x="127000" y="228600"/>
                </a:lnTo>
                <a:lnTo>
                  <a:pt x="110067" y="237067"/>
                </a:lnTo>
                <a:lnTo>
                  <a:pt x="101600" y="237067"/>
                </a:lnTo>
                <a:lnTo>
                  <a:pt x="93133" y="245534"/>
                </a:lnTo>
                <a:lnTo>
                  <a:pt x="76200" y="245534"/>
                </a:lnTo>
                <a:lnTo>
                  <a:pt x="67733" y="245534"/>
                </a:lnTo>
                <a:lnTo>
                  <a:pt x="59267" y="237067"/>
                </a:lnTo>
                <a:lnTo>
                  <a:pt x="50800" y="228600"/>
                </a:lnTo>
                <a:lnTo>
                  <a:pt x="50800" y="228600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03200"/>
                </a:lnTo>
                <a:lnTo>
                  <a:pt x="423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858933" y="3149600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0" y="67733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16934" y="59267"/>
                </a:lnTo>
                <a:lnTo>
                  <a:pt x="25400" y="50800"/>
                </a:lnTo>
                <a:lnTo>
                  <a:pt x="33867" y="42333"/>
                </a:lnTo>
                <a:lnTo>
                  <a:pt x="42334" y="42333"/>
                </a:lnTo>
                <a:lnTo>
                  <a:pt x="59267" y="33867"/>
                </a:lnTo>
                <a:lnTo>
                  <a:pt x="76200" y="25400"/>
                </a:lnTo>
                <a:lnTo>
                  <a:pt x="84667" y="25400"/>
                </a:lnTo>
                <a:lnTo>
                  <a:pt x="101600" y="16933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43934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4" y="8467"/>
                </a:lnTo>
                <a:lnTo>
                  <a:pt x="177800" y="16933"/>
                </a:lnTo>
                <a:lnTo>
                  <a:pt x="186267" y="25400"/>
                </a:lnTo>
                <a:lnTo>
                  <a:pt x="186267" y="33867"/>
                </a:lnTo>
                <a:lnTo>
                  <a:pt x="186267" y="50800"/>
                </a:lnTo>
                <a:lnTo>
                  <a:pt x="186267" y="67733"/>
                </a:lnTo>
                <a:lnTo>
                  <a:pt x="186267" y="84667"/>
                </a:lnTo>
                <a:lnTo>
                  <a:pt x="186267" y="110067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86267" y="160867"/>
                </a:lnTo>
                <a:lnTo>
                  <a:pt x="186267" y="177800"/>
                </a:lnTo>
                <a:lnTo>
                  <a:pt x="186267" y="186267"/>
                </a:lnTo>
                <a:lnTo>
                  <a:pt x="186267" y="203200"/>
                </a:lnTo>
                <a:lnTo>
                  <a:pt x="186267" y="220133"/>
                </a:lnTo>
                <a:lnTo>
                  <a:pt x="186267" y="228600"/>
                </a:lnTo>
                <a:lnTo>
                  <a:pt x="177800" y="245533"/>
                </a:lnTo>
                <a:lnTo>
                  <a:pt x="177800" y="245533"/>
                </a:lnTo>
                <a:lnTo>
                  <a:pt x="177800" y="245533"/>
                </a:lnTo>
                <a:lnTo>
                  <a:pt x="177800" y="254000"/>
                </a:lnTo>
                <a:lnTo>
                  <a:pt x="1778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54600" y="3513667"/>
            <a:ext cx="228601" cy="220134"/>
          </a:xfrm>
          <a:custGeom>
            <a:avLst/>
            <a:gdLst/>
            <a:ahLst/>
            <a:cxnLst/>
            <a:rect l="0" t="0" r="0" b="0"/>
            <a:pathLst>
              <a:path w="228601" h="220134">
                <a:moveTo>
                  <a:pt x="0" y="93133"/>
                </a:move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33867" y="93133"/>
                </a:lnTo>
                <a:lnTo>
                  <a:pt x="42333" y="93133"/>
                </a:lnTo>
                <a:lnTo>
                  <a:pt x="67733" y="93133"/>
                </a:lnTo>
                <a:lnTo>
                  <a:pt x="84667" y="93133"/>
                </a:lnTo>
                <a:lnTo>
                  <a:pt x="101600" y="93133"/>
                </a:lnTo>
                <a:lnTo>
                  <a:pt x="118533" y="101600"/>
                </a:lnTo>
                <a:lnTo>
                  <a:pt x="135467" y="101600"/>
                </a:lnTo>
                <a:lnTo>
                  <a:pt x="152400" y="101600"/>
                </a:lnTo>
                <a:lnTo>
                  <a:pt x="160867" y="101600"/>
                </a:lnTo>
                <a:lnTo>
                  <a:pt x="177800" y="110066"/>
                </a:lnTo>
                <a:lnTo>
                  <a:pt x="186267" y="110066"/>
                </a:lnTo>
                <a:lnTo>
                  <a:pt x="203200" y="110066"/>
                </a:lnTo>
                <a:lnTo>
                  <a:pt x="203200" y="110066"/>
                </a:lnTo>
                <a:lnTo>
                  <a:pt x="211667" y="110066"/>
                </a:lnTo>
                <a:lnTo>
                  <a:pt x="220133" y="101600"/>
                </a:lnTo>
                <a:lnTo>
                  <a:pt x="220133" y="101600"/>
                </a:lnTo>
                <a:lnTo>
                  <a:pt x="228600" y="93133"/>
                </a:lnTo>
                <a:lnTo>
                  <a:pt x="228600" y="84666"/>
                </a:lnTo>
                <a:lnTo>
                  <a:pt x="220133" y="76200"/>
                </a:lnTo>
                <a:lnTo>
                  <a:pt x="220133" y="67733"/>
                </a:lnTo>
                <a:lnTo>
                  <a:pt x="211667" y="59266"/>
                </a:lnTo>
                <a:lnTo>
                  <a:pt x="211667" y="50800"/>
                </a:lnTo>
                <a:lnTo>
                  <a:pt x="203200" y="33866"/>
                </a:lnTo>
                <a:lnTo>
                  <a:pt x="194733" y="25400"/>
                </a:lnTo>
                <a:lnTo>
                  <a:pt x="186267" y="16933"/>
                </a:lnTo>
                <a:lnTo>
                  <a:pt x="177800" y="8466"/>
                </a:lnTo>
                <a:lnTo>
                  <a:pt x="160867" y="0"/>
                </a:ln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01600" y="16933"/>
                </a:lnTo>
                <a:lnTo>
                  <a:pt x="93133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0800" y="84666"/>
                </a:lnTo>
                <a:lnTo>
                  <a:pt x="50800" y="101600"/>
                </a:lnTo>
                <a:lnTo>
                  <a:pt x="50800" y="118533"/>
                </a:lnTo>
                <a:lnTo>
                  <a:pt x="50800" y="135466"/>
                </a:lnTo>
                <a:lnTo>
                  <a:pt x="50800" y="152400"/>
                </a:lnTo>
                <a:lnTo>
                  <a:pt x="50800" y="160866"/>
                </a:lnTo>
                <a:lnTo>
                  <a:pt x="59267" y="169333"/>
                </a:lnTo>
                <a:lnTo>
                  <a:pt x="67733" y="186266"/>
                </a:lnTo>
                <a:lnTo>
                  <a:pt x="76200" y="194733"/>
                </a:lnTo>
                <a:lnTo>
                  <a:pt x="84667" y="203200"/>
                </a:lnTo>
                <a:lnTo>
                  <a:pt x="101600" y="211666"/>
                </a:lnTo>
                <a:lnTo>
                  <a:pt x="118533" y="211666"/>
                </a:lnTo>
                <a:lnTo>
                  <a:pt x="135467" y="220133"/>
                </a:lnTo>
                <a:lnTo>
                  <a:pt x="152400" y="211666"/>
                </a:lnTo>
                <a:lnTo>
                  <a:pt x="152400" y="211666"/>
                </a:lnTo>
                <a:lnTo>
                  <a:pt x="169333" y="211666"/>
                </a:lnTo>
                <a:lnTo>
                  <a:pt x="169333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34000" y="3564467"/>
            <a:ext cx="169334" cy="186267"/>
          </a:xfrm>
          <a:custGeom>
            <a:avLst/>
            <a:gdLst/>
            <a:ahLst/>
            <a:cxnLst/>
            <a:rect l="0" t="0" r="0" b="0"/>
            <a:pathLst>
              <a:path w="169334" h="186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33866"/>
                </a:lnTo>
                <a:lnTo>
                  <a:pt x="33867" y="50800"/>
                </a:lnTo>
                <a:lnTo>
                  <a:pt x="42333" y="59266"/>
                </a:lnTo>
                <a:lnTo>
                  <a:pt x="50800" y="76200"/>
                </a:lnTo>
                <a:lnTo>
                  <a:pt x="59267" y="93133"/>
                </a:lnTo>
                <a:lnTo>
                  <a:pt x="67733" y="110066"/>
                </a:lnTo>
                <a:lnTo>
                  <a:pt x="76200" y="118533"/>
                </a:lnTo>
                <a:lnTo>
                  <a:pt x="76200" y="135466"/>
                </a:lnTo>
                <a:lnTo>
                  <a:pt x="84667" y="152400"/>
                </a:lnTo>
                <a:lnTo>
                  <a:pt x="84667" y="160866"/>
                </a:lnTo>
                <a:lnTo>
                  <a:pt x="93133" y="169333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01600" y="186266"/>
                </a:lnTo>
                <a:lnTo>
                  <a:pt x="110067" y="186266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35466"/>
                </a:lnTo>
                <a:lnTo>
                  <a:pt x="118533" y="118533"/>
                </a:lnTo>
                <a:lnTo>
                  <a:pt x="127000" y="110066"/>
                </a:lnTo>
                <a:lnTo>
                  <a:pt x="127000" y="93133"/>
                </a:lnTo>
                <a:lnTo>
                  <a:pt x="135467" y="67733"/>
                </a:lnTo>
                <a:lnTo>
                  <a:pt x="135467" y="59266"/>
                </a:lnTo>
                <a:lnTo>
                  <a:pt x="143933" y="42333"/>
                </a:lnTo>
                <a:lnTo>
                  <a:pt x="143933" y="25400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93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20267" y="3572933"/>
            <a:ext cx="457201" cy="254001"/>
          </a:xfrm>
          <a:custGeom>
            <a:avLst/>
            <a:gdLst/>
            <a:ahLst/>
            <a:cxnLst/>
            <a:rect l="0" t="0" r="0" b="0"/>
            <a:pathLst>
              <a:path w="457201" h="254001">
                <a:moveTo>
                  <a:pt x="0" y="59267"/>
                </a:moveTo>
                <a:lnTo>
                  <a:pt x="8466" y="59267"/>
                </a:lnTo>
                <a:lnTo>
                  <a:pt x="8466" y="67734"/>
                </a:lnTo>
                <a:lnTo>
                  <a:pt x="16933" y="67734"/>
                </a:lnTo>
                <a:lnTo>
                  <a:pt x="25400" y="76200"/>
                </a:lnTo>
                <a:lnTo>
                  <a:pt x="33866" y="76200"/>
                </a:lnTo>
                <a:lnTo>
                  <a:pt x="50800" y="76200"/>
                </a:lnTo>
                <a:lnTo>
                  <a:pt x="67733" y="76200"/>
                </a:lnTo>
                <a:lnTo>
                  <a:pt x="84666" y="76200"/>
                </a:lnTo>
                <a:lnTo>
                  <a:pt x="101600" y="76200"/>
                </a:lnTo>
                <a:lnTo>
                  <a:pt x="118533" y="67734"/>
                </a:lnTo>
                <a:lnTo>
                  <a:pt x="127000" y="67734"/>
                </a:lnTo>
                <a:lnTo>
                  <a:pt x="143933" y="59267"/>
                </a:lnTo>
                <a:lnTo>
                  <a:pt x="152400" y="50800"/>
                </a:lnTo>
                <a:lnTo>
                  <a:pt x="160866" y="42334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9333" y="16934"/>
                </a:lnTo>
                <a:lnTo>
                  <a:pt x="160866" y="8467"/>
                </a:lnTo>
                <a:lnTo>
                  <a:pt x="152400" y="8467"/>
                </a:lnTo>
                <a:lnTo>
                  <a:pt x="143933" y="8467"/>
                </a:lnTo>
                <a:lnTo>
                  <a:pt x="135466" y="0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16934"/>
                </a:lnTo>
                <a:lnTo>
                  <a:pt x="42333" y="33867"/>
                </a:lnTo>
                <a:lnTo>
                  <a:pt x="33866" y="42334"/>
                </a:lnTo>
                <a:lnTo>
                  <a:pt x="25400" y="59267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101600"/>
                </a:lnTo>
                <a:lnTo>
                  <a:pt x="25400" y="118534"/>
                </a:lnTo>
                <a:lnTo>
                  <a:pt x="33866" y="135467"/>
                </a:lnTo>
                <a:lnTo>
                  <a:pt x="42333" y="143934"/>
                </a:lnTo>
                <a:lnTo>
                  <a:pt x="50800" y="152400"/>
                </a:lnTo>
                <a:lnTo>
                  <a:pt x="59266" y="160867"/>
                </a:lnTo>
                <a:lnTo>
                  <a:pt x="76200" y="169334"/>
                </a:lnTo>
                <a:lnTo>
                  <a:pt x="93133" y="169334"/>
                </a:lnTo>
                <a:lnTo>
                  <a:pt x="110066" y="169334"/>
                </a:lnTo>
                <a:lnTo>
                  <a:pt x="127000" y="169334"/>
                </a:lnTo>
                <a:lnTo>
                  <a:pt x="143933" y="169334"/>
                </a:lnTo>
                <a:lnTo>
                  <a:pt x="160866" y="160867"/>
                </a:lnTo>
                <a:lnTo>
                  <a:pt x="177800" y="152400"/>
                </a:lnTo>
                <a:lnTo>
                  <a:pt x="194733" y="143934"/>
                </a:lnTo>
                <a:lnTo>
                  <a:pt x="203200" y="127000"/>
                </a:lnTo>
                <a:lnTo>
                  <a:pt x="211666" y="110067"/>
                </a:lnTo>
                <a:lnTo>
                  <a:pt x="220133" y="93134"/>
                </a:lnTo>
                <a:lnTo>
                  <a:pt x="228600" y="76200"/>
                </a:lnTo>
                <a:lnTo>
                  <a:pt x="228600" y="59267"/>
                </a:lnTo>
                <a:lnTo>
                  <a:pt x="237066" y="50800"/>
                </a:lnTo>
                <a:lnTo>
                  <a:pt x="237066" y="42334"/>
                </a:lnTo>
                <a:lnTo>
                  <a:pt x="237066" y="33867"/>
                </a:lnTo>
                <a:lnTo>
                  <a:pt x="237066" y="33867"/>
                </a:lnTo>
                <a:lnTo>
                  <a:pt x="237066" y="25400"/>
                </a:lnTo>
                <a:lnTo>
                  <a:pt x="237066" y="25400"/>
                </a:lnTo>
                <a:lnTo>
                  <a:pt x="237066" y="25400"/>
                </a:lnTo>
                <a:lnTo>
                  <a:pt x="237066" y="33867"/>
                </a:lnTo>
                <a:lnTo>
                  <a:pt x="237066" y="33867"/>
                </a:lnTo>
                <a:lnTo>
                  <a:pt x="237066" y="42334"/>
                </a:lnTo>
                <a:lnTo>
                  <a:pt x="237066" y="50800"/>
                </a:lnTo>
                <a:lnTo>
                  <a:pt x="237066" y="67734"/>
                </a:lnTo>
                <a:lnTo>
                  <a:pt x="237066" y="84667"/>
                </a:lnTo>
                <a:lnTo>
                  <a:pt x="237066" y="101600"/>
                </a:lnTo>
                <a:lnTo>
                  <a:pt x="245533" y="118534"/>
                </a:lnTo>
                <a:lnTo>
                  <a:pt x="254000" y="127000"/>
                </a:lnTo>
                <a:lnTo>
                  <a:pt x="254000" y="143934"/>
                </a:lnTo>
                <a:lnTo>
                  <a:pt x="254000" y="152400"/>
                </a:lnTo>
                <a:lnTo>
                  <a:pt x="245533" y="160867"/>
                </a:lnTo>
                <a:lnTo>
                  <a:pt x="245533" y="169334"/>
                </a:lnTo>
                <a:lnTo>
                  <a:pt x="245533" y="169334"/>
                </a:lnTo>
                <a:lnTo>
                  <a:pt x="245533" y="169334"/>
                </a:lnTo>
                <a:lnTo>
                  <a:pt x="245533" y="169334"/>
                </a:lnTo>
                <a:lnTo>
                  <a:pt x="245533" y="169334"/>
                </a:lnTo>
                <a:lnTo>
                  <a:pt x="245533" y="160867"/>
                </a:lnTo>
                <a:lnTo>
                  <a:pt x="254000" y="160867"/>
                </a:lnTo>
                <a:lnTo>
                  <a:pt x="254000" y="143934"/>
                </a:lnTo>
                <a:lnTo>
                  <a:pt x="254000" y="135467"/>
                </a:lnTo>
                <a:lnTo>
                  <a:pt x="262466" y="118534"/>
                </a:lnTo>
                <a:lnTo>
                  <a:pt x="262466" y="101600"/>
                </a:lnTo>
                <a:lnTo>
                  <a:pt x="262466" y="84667"/>
                </a:lnTo>
                <a:lnTo>
                  <a:pt x="262466" y="67734"/>
                </a:lnTo>
                <a:lnTo>
                  <a:pt x="270933" y="50800"/>
                </a:lnTo>
                <a:lnTo>
                  <a:pt x="279400" y="42334"/>
                </a:lnTo>
                <a:lnTo>
                  <a:pt x="287866" y="33867"/>
                </a:lnTo>
                <a:lnTo>
                  <a:pt x="296333" y="25400"/>
                </a:lnTo>
                <a:lnTo>
                  <a:pt x="304800" y="16934"/>
                </a:lnTo>
                <a:lnTo>
                  <a:pt x="313266" y="8467"/>
                </a:lnTo>
                <a:lnTo>
                  <a:pt x="330200" y="8467"/>
                </a:lnTo>
                <a:lnTo>
                  <a:pt x="338666" y="8467"/>
                </a:lnTo>
                <a:lnTo>
                  <a:pt x="347133" y="8467"/>
                </a:lnTo>
                <a:lnTo>
                  <a:pt x="355600" y="16934"/>
                </a:lnTo>
                <a:lnTo>
                  <a:pt x="372533" y="16934"/>
                </a:lnTo>
                <a:lnTo>
                  <a:pt x="381000" y="33867"/>
                </a:lnTo>
                <a:lnTo>
                  <a:pt x="389466" y="42334"/>
                </a:lnTo>
                <a:lnTo>
                  <a:pt x="397933" y="59267"/>
                </a:lnTo>
                <a:lnTo>
                  <a:pt x="406400" y="67734"/>
                </a:lnTo>
                <a:lnTo>
                  <a:pt x="414866" y="84667"/>
                </a:lnTo>
                <a:lnTo>
                  <a:pt x="423333" y="101600"/>
                </a:lnTo>
                <a:lnTo>
                  <a:pt x="431800" y="127000"/>
                </a:lnTo>
                <a:lnTo>
                  <a:pt x="440266" y="143934"/>
                </a:lnTo>
                <a:lnTo>
                  <a:pt x="440266" y="160867"/>
                </a:lnTo>
                <a:lnTo>
                  <a:pt x="448733" y="177800"/>
                </a:lnTo>
                <a:lnTo>
                  <a:pt x="448733" y="186267"/>
                </a:lnTo>
                <a:lnTo>
                  <a:pt x="448733" y="203200"/>
                </a:lnTo>
                <a:lnTo>
                  <a:pt x="457200" y="220134"/>
                </a:lnTo>
                <a:lnTo>
                  <a:pt x="457200" y="228600"/>
                </a:lnTo>
                <a:lnTo>
                  <a:pt x="457200" y="237067"/>
                </a:lnTo>
                <a:lnTo>
                  <a:pt x="457200" y="245534"/>
                </a:lnTo>
                <a:lnTo>
                  <a:pt x="457200" y="245534"/>
                </a:lnTo>
                <a:lnTo>
                  <a:pt x="457200" y="254000"/>
                </a:lnTo>
                <a:lnTo>
                  <a:pt x="4572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70400" y="2760133"/>
            <a:ext cx="1879601" cy="1405468"/>
          </a:xfrm>
          <a:custGeom>
            <a:avLst/>
            <a:gdLst/>
            <a:ahLst/>
            <a:cxnLst/>
            <a:rect l="0" t="0" r="0" b="0"/>
            <a:pathLst>
              <a:path w="1879601" h="1405468">
                <a:moveTo>
                  <a:pt x="1143000" y="1261534"/>
                </a:moveTo>
                <a:lnTo>
                  <a:pt x="1143000" y="1270000"/>
                </a:lnTo>
                <a:lnTo>
                  <a:pt x="1151467" y="1278467"/>
                </a:lnTo>
                <a:lnTo>
                  <a:pt x="1159933" y="1278467"/>
                </a:lnTo>
                <a:lnTo>
                  <a:pt x="1168400" y="1286934"/>
                </a:lnTo>
                <a:lnTo>
                  <a:pt x="1185333" y="1295400"/>
                </a:lnTo>
                <a:lnTo>
                  <a:pt x="1202267" y="1303867"/>
                </a:lnTo>
                <a:lnTo>
                  <a:pt x="1219200" y="1303867"/>
                </a:lnTo>
                <a:lnTo>
                  <a:pt x="1244600" y="1312334"/>
                </a:lnTo>
                <a:lnTo>
                  <a:pt x="1261533" y="1312334"/>
                </a:lnTo>
                <a:lnTo>
                  <a:pt x="1286933" y="1320800"/>
                </a:lnTo>
                <a:lnTo>
                  <a:pt x="1312333" y="1320800"/>
                </a:lnTo>
                <a:lnTo>
                  <a:pt x="1337733" y="1320800"/>
                </a:lnTo>
                <a:lnTo>
                  <a:pt x="1363133" y="1320800"/>
                </a:lnTo>
                <a:lnTo>
                  <a:pt x="1388533" y="1329267"/>
                </a:lnTo>
                <a:lnTo>
                  <a:pt x="1413933" y="1329267"/>
                </a:lnTo>
                <a:lnTo>
                  <a:pt x="1439333" y="1320800"/>
                </a:lnTo>
                <a:lnTo>
                  <a:pt x="1473200" y="1320800"/>
                </a:lnTo>
                <a:lnTo>
                  <a:pt x="1498600" y="1320800"/>
                </a:lnTo>
                <a:lnTo>
                  <a:pt x="1524000" y="1312334"/>
                </a:lnTo>
                <a:lnTo>
                  <a:pt x="1549400" y="1312334"/>
                </a:lnTo>
                <a:lnTo>
                  <a:pt x="1574800" y="1303867"/>
                </a:lnTo>
                <a:lnTo>
                  <a:pt x="1600200" y="1295400"/>
                </a:lnTo>
                <a:lnTo>
                  <a:pt x="1625600" y="1278467"/>
                </a:lnTo>
                <a:lnTo>
                  <a:pt x="1651000" y="1270000"/>
                </a:lnTo>
                <a:lnTo>
                  <a:pt x="1676400" y="1253067"/>
                </a:lnTo>
                <a:lnTo>
                  <a:pt x="1701800" y="1236134"/>
                </a:lnTo>
                <a:lnTo>
                  <a:pt x="1718733" y="1219200"/>
                </a:lnTo>
                <a:lnTo>
                  <a:pt x="1744133" y="1202267"/>
                </a:lnTo>
                <a:lnTo>
                  <a:pt x="1761067" y="1176867"/>
                </a:lnTo>
                <a:lnTo>
                  <a:pt x="1778000" y="1151467"/>
                </a:lnTo>
                <a:lnTo>
                  <a:pt x="1794933" y="1126067"/>
                </a:lnTo>
                <a:lnTo>
                  <a:pt x="1803400" y="1100667"/>
                </a:lnTo>
                <a:lnTo>
                  <a:pt x="1820333" y="1075267"/>
                </a:lnTo>
                <a:lnTo>
                  <a:pt x="1828800" y="1049867"/>
                </a:lnTo>
                <a:lnTo>
                  <a:pt x="1845733" y="1016000"/>
                </a:lnTo>
                <a:lnTo>
                  <a:pt x="1854200" y="990600"/>
                </a:lnTo>
                <a:lnTo>
                  <a:pt x="1862667" y="956734"/>
                </a:lnTo>
                <a:lnTo>
                  <a:pt x="1871133" y="922867"/>
                </a:lnTo>
                <a:lnTo>
                  <a:pt x="1871133" y="889000"/>
                </a:lnTo>
                <a:lnTo>
                  <a:pt x="1871133" y="863600"/>
                </a:lnTo>
                <a:lnTo>
                  <a:pt x="1879600" y="829734"/>
                </a:lnTo>
                <a:lnTo>
                  <a:pt x="1879600" y="795867"/>
                </a:lnTo>
                <a:lnTo>
                  <a:pt x="1879600" y="753534"/>
                </a:lnTo>
                <a:lnTo>
                  <a:pt x="1871133" y="728134"/>
                </a:lnTo>
                <a:lnTo>
                  <a:pt x="1871133" y="694267"/>
                </a:lnTo>
                <a:lnTo>
                  <a:pt x="1862667" y="660400"/>
                </a:lnTo>
                <a:lnTo>
                  <a:pt x="1862667" y="618067"/>
                </a:lnTo>
                <a:lnTo>
                  <a:pt x="1845733" y="584200"/>
                </a:lnTo>
                <a:lnTo>
                  <a:pt x="1837267" y="558800"/>
                </a:lnTo>
                <a:lnTo>
                  <a:pt x="1828800" y="524934"/>
                </a:lnTo>
                <a:lnTo>
                  <a:pt x="1811867" y="491067"/>
                </a:lnTo>
                <a:lnTo>
                  <a:pt x="1794933" y="457200"/>
                </a:lnTo>
                <a:lnTo>
                  <a:pt x="1778000" y="431800"/>
                </a:lnTo>
                <a:lnTo>
                  <a:pt x="1752600" y="397934"/>
                </a:lnTo>
                <a:lnTo>
                  <a:pt x="1735667" y="364067"/>
                </a:lnTo>
                <a:lnTo>
                  <a:pt x="1710267" y="338667"/>
                </a:lnTo>
                <a:lnTo>
                  <a:pt x="1684867" y="313267"/>
                </a:lnTo>
                <a:lnTo>
                  <a:pt x="1659467" y="287867"/>
                </a:lnTo>
                <a:lnTo>
                  <a:pt x="1634067" y="262467"/>
                </a:lnTo>
                <a:lnTo>
                  <a:pt x="1600200" y="237067"/>
                </a:lnTo>
                <a:lnTo>
                  <a:pt x="1574800" y="211667"/>
                </a:lnTo>
                <a:lnTo>
                  <a:pt x="1540933" y="186267"/>
                </a:lnTo>
                <a:lnTo>
                  <a:pt x="1507067" y="169334"/>
                </a:lnTo>
                <a:lnTo>
                  <a:pt x="1473200" y="152400"/>
                </a:lnTo>
                <a:lnTo>
                  <a:pt x="1439333" y="127000"/>
                </a:lnTo>
                <a:lnTo>
                  <a:pt x="1405467" y="110067"/>
                </a:lnTo>
                <a:lnTo>
                  <a:pt x="1371600" y="93134"/>
                </a:lnTo>
                <a:lnTo>
                  <a:pt x="1329267" y="84667"/>
                </a:lnTo>
                <a:lnTo>
                  <a:pt x="1295400" y="67734"/>
                </a:lnTo>
                <a:lnTo>
                  <a:pt x="1253067" y="59267"/>
                </a:lnTo>
                <a:lnTo>
                  <a:pt x="1219200" y="42334"/>
                </a:lnTo>
                <a:lnTo>
                  <a:pt x="1176867" y="33867"/>
                </a:lnTo>
                <a:lnTo>
                  <a:pt x="1134533" y="25400"/>
                </a:lnTo>
                <a:lnTo>
                  <a:pt x="1100667" y="16934"/>
                </a:lnTo>
                <a:lnTo>
                  <a:pt x="1049867" y="16934"/>
                </a:lnTo>
                <a:lnTo>
                  <a:pt x="1007533" y="8467"/>
                </a:lnTo>
                <a:lnTo>
                  <a:pt x="973667" y="8467"/>
                </a:lnTo>
                <a:lnTo>
                  <a:pt x="931333" y="0"/>
                </a:lnTo>
                <a:lnTo>
                  <a:pt x="880533" y="0"/>
                </a:lnTo>
                <a:lnTo>
                  <a:pt x="838200" y="0"/>
                </a:lnTo>
                <a:lnTo>
                  <a:pt x="795867" y="8467"/>
                </a:lnTo>
                <a:lnTo>
                  <a:pt x="753533" y="8467"/>
                </a:lnTo>
                <a:lnTo>
                  <a:pt x="711200" y="8467"/>
                </a:lnTo>
                <a:lnTo>
                  <a:pt x="668867" y="16934"/>
                </a:lnTo>
                <a:lnTo>
                  <a:pt x="626533" y="25400"/>
                </a:lnTo>
                <a:lnTo>
                  <a:pt x="592667" y="33867"/>
                </a:lnTo>
                <a:lnTo>
                  <a:pt x="550333" y="42334"/>
                </a:lnTo>
                <a:lnTo>
                  <a:pt x="508000" y="50800"/>
                </a:lnTo>
                <a:lnTo>
                  <a:pt x="465667" y="67734"/>
                </a:lnTo>
                <a:lnTo>
                  <a:pt x="431800" y="84667"/>
                </a:lnTo>
                <a:lnTo>
                  <a:pt x="397933" y="101600"/>
                </a:lnTo>
                <a:lnTo>
                  <a:pt x="355600" y="118534"/>
                </a:lnTo>
                <a:lnTo>
                  <a:pt x="330200" y="135467"/>
                </a:lnTo>
                <a:lnTo>
                  <a:pt x="296333" y="160867"/>
                </a:lnTo>
                <a:lnTo>
                  <a:pt x="270933" y="177800"/>
                </a:lnTo>
                <a:lnTo>
                  <a:pt x="237067" y="203200"/>
                </a:lnTo>
                <a:lnTo>
                  <a:pt x="211667" y="228600"/>
                </a:lnTo>
                <a:lnTo>
                  <a:pt x="186267" y="254000"/>
                </a:lnTo>
                <a:lnTo>
                  <a:pt x="160867" y="279400"/>
                </a:lnTo>
                <a:lnTo>
                  <a:pt x="143933" y="304800"/>
                </a:lnTo>
                <a:lnTo>
                  <a:pt x="118533" y="338667"/>
                </a:lnTo>
                <a:lnTo>
                  <a:pt x="101600" y="364067"/>
                </a:lnTo>
                <a:lnTo>
                  <a:pt x="84667" y="397934"/>
                </a:lnTo>
                <a:lnTo>
                  <a:pt x="67733" y="431800"/>
                </a:lnTo>
                <a:lnTo>
                  <a:pt x="59267" y="465667"/>
                </a:lnTo>
                <a:lnTo>
                  <a:pt x="42333" y="499534"/>
                </a:lnTo>
                <a:lnTo>
                  <a:pt x="33867" y="524934"/>
                </a:lnTo>
                <a:lnTo>
                  <a:pt x="25400" y="567267"/>
                </a:lnTo>
                <a:lnTo>
                  <a:pt x="16933" y="601134"/>
                </a:lnTo>
                <a:lnTo>
                  <a:pt x="8467" y="635000"/>
                </a:lnTo>
                <a:lnTo>
                  <a:pt x="8467" y="668867"/>
                </a:lnTo>
                <a:lnTo>
                  <a:pt x="0" y="711200"/>
                </a:lnTo>
                <a:lnTo>
                  <a:pt x="0" y="745067"/>
                </a:lnTo>
                <a:lnTo>
                  <a:pt x="0" y="778934"/>
                </a:lnTo>
                <a:lnTo>
                  <a:pt x="8467" y="812800"/>
                </a:lnTo>
                <a:lnTo>
                  <a:pt x="8467" y="846667"/>
                </a:lnTo>
                <a:lnTo>
                  <a:pt x="16933" y="880534"/>
                </a:lnTo>
                <a:lnTo>
                  <a:pt x="25400" y="922867"/>
                </a:lnTo>
                <a:lnTo>
                  <a:pt x="33867" y="956734"/>
                </a:lnTo>
                <a:lnTo>
                  <a:pt x="42333" y="990600"/>
                </a:lnTo>
                <a:lnTo>
                  <a:pt x="50800" y="1016000"/>
                </a:lnTo>
                <a:lnTo>
                  <a:pt x="67733" y="1049867"/>
                </a:lnTo>
                <a:lnTo>
                  <a:pt x="84667" y="1083734"/>
                </a:lnTo>
                <a:lnTo>
                  <a:pt x="101600" y="1109134"/>
                </a:lnTo>
                <a:lnTo>
                  <a:pt x="118533" y="1143000"/>
                </a:lnTo>
                <a:lnTo>
                  <a:pt x="135467" y="1168400"/>
                </a:lnTo>
                <a:lnTo>
                  <a:pt x="160867" y="1193800"/>
                </a:lnTo>
                <a:lnTo>
                  <a:pt x="177800" y="1219200"/>
                </a:lnTo>
                <a:lnTo>
                  <a:pt x="203200" y="1244600"/>
                </a:lnTo>
                <a:lnTo>
                  <a:pt x="228600" y="1270000"/>
                </a:lnTo>
                <a:lnTo>
                  <a:pt x="254000" y="1286934"/>
                </a:lnTo>
                <a:lnTo>
                  <a:pt x="287867" y="1303867"/>
                </a:lnTo>
                <a:lnTo>
                  <a:pt x="321733" y="1329267"/>
                </a:lnTo>
                <a:lnTo>
                  <a:pt x="347133" y="1337734"/>
                </a:lnTo>
                <a:lnTo>
                  <a:pt x="381000" y="1354667"/>
                </a:lnTo>
                <a:lnTo>
                  <a:pt x="414867" y="1371600"/>
                </a:lnTo>
                <a:lnTo>
                  <a:pt x="448733" y="1380067"/>
                </a:lnTo>
                <a:lnTo>
                  <a:pt x="482600" y="1388534"/>
                </a:lnTo>
                <a:lnTo>
                  <a:pt x="516467" y="1388534"/>
                </a:lnTo>
                <a:lnTo>
                  <a:pt x="558800" y="1397000"/>
                </a:lnTo>
                <a:lnTo>
                  <a:pt x="592667" y="1405467"/>
                </a:lnTo>
                <a:lnTo>
                  <a:pt x="626533" y="1405467"/>
                </a:lnTo>
                <a:lnTo>
                  <a:pt x="668867" y="1405467"/>
                </a:lnTo>
                <a:lnTo>
                  <a:pt x="702733" y="1405467"/>
                </a:lnTo>
                <a:lnTo>
                  <a:pt x="736600" y="1397000"/>
                </a:lnTo>
                <a:lnTo>
                  <a:pt x="778933" y="1397000"/>
                </a:lnTo>
                <a:lnTo>
                  <a:pt x="812800" y="1397000"/>
                </a:lnTo>
                <a:lnTo>
                  <a:pt x="846667" y="1388534"/>
                </a:lnTo>
                <a:lnTo>
                  <a:pt x="880533" y="1380067"/>
                </a:lnTo>
                <a:lnTo>
                  <a:pt x="914400" y="1380067"/>
                </a:lnTo>
                <a:lnTo>
                  <a:pt x="948267" y="1371600"/>
                </a:lnTo>
                <a:lnTo>
                  <a:pt x="982133" y="1363134"/>
                </a:lnTo>
                <a:lnTo>
                  <a:pt x="1016000" y="1354667"/>
                </a:lnTo>
                <a:lnTo>
                  <a:pt x="1041400" y="1354667"/>
                </a:lnTo>
                <a:lnTo>
                  <a:pt x="1075267" y="1346200"/>
                </a:lnTo>
                <a:lnTo>
                  <a:pt x="1100667" y="1337734"/>
                </a:lnTo>
                <a:lnTo>
                  <a:pt x="1126067" y="1329267"/>
                </a:lnTo>
                <a:lnTo>
                  <a:pt x="1151467" y="1320800"/>
                </a:lnTo>
                <a:lnTo>
                  <a:pt x="1168400" y="1312334"/>
                </a:lnTo>
                <a:lnTo>
                  <a:pt x="1193800" y="1312334"/>
                </a:lnTo>
                <a:lnTo>
                  <a:pt x="1210733" y="1303867"/>
                </a:lnTo>
                <a:lnTo>
                  <a:pt x="1219200" y="1295400"/>
                </a:lnTo>
                <a:lnTo>
                  <a:pt x="1219200" y="1295400"/>
                </a:lnTo>
                <a:lnTo>
                  <a:pt x="1236133" y="1286934"/>
                </a:lnTo>
                <a:lnTo>
                  <a:pt x="1236133" y="128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80000" y="3530600"/>
            <a:ext cx="889001" cy="279401"/>
          </a:xfrm>
          <a:custGeom>
            <a:avLst/>
            <a:gdLst/>
            <a:ahLst/>
            <a:cxnLst/>
            <a:rect l="0" t="0" r="0" b="0"/>
            <a:pathLst>
              <a:path w="889001" h="279401">
                <a:moveTo>
                  <a:pt x="143933" y="42333"/>
                </a:moveTo>
                <a:lnTo>
                  <a:pt x="135467" y="42333"/>
                </a:lnTo>
                <a:lnTo>
                  <a:pt x="135467" y="42333"/>
                </a:lnTo>
                <a:lnTo>
                  <a:pt x="127000" y="42333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3" y="59267"/>
                </a:lnTo>
                <a:lnTo>
                  <a:pt x="84667" y="76200"/>
                </a:lnTo>
                <a:lnTo>
                  <a:pt x="76200" y="84667"/>
                </a:lnTo>
                <a:lnTo>
                  <a:pt x="76200" y="101600"/>
                </a:lnTo>
                <a:lnTo>
                  <a:pt x="67733" y="110067"/>
                </a:lnTo>
                <a:lnTo>
                  <a:pt x="67733" y="135467"/>
                </a:lnTo>
                <a:lnTo>
                  <a:pt x="67733" y="152400"/>
                </a:lnTo>
                <a:lnTo>
                  <a:pt x="67733" y="169333"/>
                </a:lnTo>
                <a:lnTo>
                  <a:pt x="76200" y="186267"/>
                </a:lnTo>
                <a:lnTo>
                  <a:pt x="93133" y="194733"/>
                </a:lnTo>
                <a:lnTo>
                  <a:pt x="101600" y="211667"/>
                </a:lnTo>
                <a:lnTo>
                  <a:pt x="118533" y="220133"/>
                </a:lnTo>
                <a:lnTo>
                  <a:pt x="135467" y="228600"/>
                </a:lnTo>
                <a:lnTo>
                  <a:pt x="152400" y="228600"/>
                </a:lnTo>
                <a:lnTo>
                  <a:pt x="177800" y="237067"/>
                </a:lnTo>
                <a:lnTo>
                  <a:pt x="203200" y="228600"/>
                </a:lnTo>
                <a:lnTo>
                  <a:pt x="220133" y="228600"/>
                </a:lnTo>
                <a:lnTo>
                  <a:pt x="237067" y="220133"/>
                </a:lnTo>
                <a:lnTo>
                  <a:pt x="254000" y="211667"/>
                </a:lnTo>
                <a:lnTo>
                  <a:pt x="270933" y="203200"/>
                </a:lnTo>
                <a:lnTo>
                  <a:pt x="279400" y="186267"/>
                </a:lnTo>
                <a:lnTo>
                  <a:pt x="287867" y="177800"/>
                </a:lnTo>
                <a:lnTo>
                  <a:pt x="287867" y="160867"/>
                </a:lnTo>
                <a:lnTo>
                  <a:pt x="296333" y="143933"/>
                </a:lnTo>
                <a:lnTo>
                  <a:pt x="287867" y="127000"/>
                </a:lnTo>
                <a:lnTo>
                  <a:pt x="287867" y="110067"/>
                </a:lnTo>
                <a:lnTo>
                  <a:pt x="279400" y="93133"/>
                </a:lnTo>
                <a:lnTo>
                  <a:pt x="262467" y="76200"/>
                </a:lnTo>
                <a:lnTo>
                  <a:pt x="254000" y="67733"/>
                </a:lnTo>
                <a:lnTo>
                  <a:pt x="237067" y="50800"/>
                </a:lnTo>
                <a:lnTo>
                  <a:pt x="220133" y="50800"/>
                </a:lnTo>
                <a:lnTo>
                  <a:pt x="194733" y="42333"/>
                </a:lnTo>
                <a:lnTo>
                  <a:pt x="177800" y="42333"/>
                </a:lnTo>
                <a:lnTo>
                  <a:pt x="160867" y="42333"/>
                </a:lnTo>
                <a:lnTo>
                  <a:pt x="135467" y="42333"/>
                </a:lnTo>
                <a:lnTo>
                  <a:pt x="127000" y="50800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3" y="76200"/>
                </a:lnTo>
                <a:lnTo>
                  <a:pt x="84667" y="93133"/>
                </a:lnTo>
                <a:lnTo>
                  <a:pt x="76200" y="101600"/>
                </a:lnTo>
                <a:lnTo>
                  <a:pt x="76200" y="127000"/>
                </a:lnTo>
                <a:lnTo>
                  <a:pt x="76200" y="143933"/>
                </a:lnTo>
                <a:lnTo>
                  <a:pt x="84667" y="169333"/>
                </a:lnTo>
                <a:lnTo>
                  <a:pt x="93133" y="186267"/>
                </a:lnTo>
                <a:lnTo>
                  <a:pt x="110067" y="203200"/>
                </a:lnTo>
                <a:lnTo>
                  <a:pt x="127000" y="220133"/>
                </a:lnTo>
                <a:lnTo>
                  <a:pt x="152400" y="228600"/>
                </a:lnTo>
                <a:lnTo>
                  <a:pt x="177800" y="237067"/>
                </a:lnTo>
                <a:lnTo>
                  <a:pt x="203200" y="245533"/>
                </a:lnTo>
                <a:lnTo>
                  <a:pt x="228600" y="254000"/>
                </a:lnTo>
                <a:lnTo>
                  <a:pt x="254000" y="254000"/>
                </a:lnTo>
                <a:lnTo>
                  <a:pt x="287867" y="245533"/>
                </a:lnTo>
                <a:lnTo>
                  <a:pt x="313267" y="245533"/>
                </a:lnTo>
                <a:lnTo>
                  <a:pt x="347133" y="237067"/>
                </a:lnTo>
                <a:lnTo>
                  <a:pt x="372533" y="220133"/>
                </a:lnTo>
                <a:lnTo>
                  <a:pt x="389467" y="211667"/>
                </a:lnTo>
                <a:lnTo>
                  <a:pt x="406400" y="194733"/>
                </a:lnTo>
                <a:lnTo>
                  <a:pt x="423333" y="169333"/>
                </a:lnTo>
                <a:lnTo>
                  <a:pt x="431800" y="152400"/>
                </a:lnTo>
                <a:lnTo>
                  <a:pt x="440267" y="127000"/>
                </a:lnTo>
                <a:lnTo>
                  <a:pt x="440267" y="110067"/>
                </a:lnTo>
                <a:lnTo>
                  <a:pt x="440267" y="84667"/>
                </a:lnTo>
                <a:lnTo>
                  <a:pt x="431800" y="59267"/>
                </a:lnTo>
                <a:lnTo>
                  <a:pt x="423333" y="50800"/>
                </a:lnTo>
                <a:lnTo>
                  <a:pt x="406400" y="25400"/>
                </a:lnTo>
                <a:lnTo>
                  <a:pt x="389467" y="16933"/>
                </a:lnTo>
                <a:lnTo>
                  <a:pt x="364067" y="8467"/>
                </a:lnTo>
                <a:lnTo>
                  <a:pt x="338667" y="0"/>
                </a:lnTo>
                <a:lnTo>
                  <a:pt x="313267" y="0"/>
                </a:lnTo>
                <a:lnTo>
                  <a:pt x="287867" y="0"/>
                </a:lnTo>
                <a:lnTo>
                  <a:pt x="270933" y="8467"/>
                </a:lnTo>
                <a:lnTo>
                  <a:pt x="245533" y="25400"/>
                </a:lnTo>
                <a:lnTo>
                  <a:pt x="228600" y="42333"/>
                </a:lnTo>
                <a:lnTo>
                  <a:pt x="211667" y="59267"/>
                </a:lnTo>
                <a:lnTo>
                  <a:pt x="194733" y="76200"/>
                </a:lnTo>
                <a:lnTo>
                  <a:pt x="186267" y="101600"/>
                </a:lnTo>
                <a:lnTo>
                  <a:pt x="177800" y="127000"/>
                </a:lnTo>
                <a:lnTo>
                  <a:pt x="177800" y="152400"/>
                </a:lnTo>
                <a:lnTo>
                  <a:pt x="177800" y="177800"/>
                </a:lnTo>
                <a:lnTo>
                  <a:pt x="186267" y="194733"/>
                </a:lnTo>
                <a:lnTo>
                  <a:pt x="203200" y="211667"/>
                </a:lnTo>
                <a:lnTo>
                  <a:pt x="220133" y="228600"/>
                </a:lnTo>
                <a:lnTo>
                  <a:pt x="245533" y="237067"/>
                </a:lnTo>
                <a:lnTo>
                  <a:pt x="279400" y="245533"/>
                </a:lnTo>
                <a:lnTo>
                  <a:pt x="313267" y="254000"/>
                </a:lnTo>
                <a:lnTo>
                  <a:pt x="347133" y="254000"/>
                </a:lnTo>
                <a:lnTo>
                  <a:pt x="381000" y="254000"/>
                </a:lnTo>
                <a:lnTo>
                  <a:pt x="423333" y="245533"/>
                </a:lnTo>
                <a:lnTo>
                  <a:pt x="457200" y="237067"/>
                </a:lnTo>
                <a:lnTo>
                  <a:pt x="491067" y="220133"/>
                </a:lnTo>
                <a:lnTo>
                  <a:pt x="516467" y="211667"/>
                </a:lnTo>
                <a:lnTo>
                  <a:pt x="541867" y="194733"/>
                </a:lnTo>
                <a:lnTo>
                  <a:pt x="567267" y="177800"/>
                </a:lnTo>
                <a:lnTo>
                  <a:pt x="584200" y="169333"/>
                </a:lnTo>
                <a:lnTo>
                  <a:pt x="601133" y="152400"/>
                </a:lnTo>
                <a:lnTo>
                  <a:pt x="609600" y="135467"/>
                </a:lnTo>
                <a:lnTo>
                  <a:pt x="609600" y="127000"/>
                </a:lnTo>
                <a:lnTo>
                  <a:pt x="609600" y="110067"/>
                </a:lnTo>
                <a:lnTo>
                  <a:pt x="601133" y="101600"/>
                </a:lnTo>
                <a:lnTo>
                  <a:pt x="592667" y="93133"/>
                </a:lnTo>
                <a:lnTo>
                  <a:pt x="575733" y="84667"/>
                </a:lnTo>
                <a:lnTo>
                  <a:pt x="550333" y="76200"/>
                </a:lnTo>
                <a:lnTo>
                  <a:pt x="533400" y="76200"/>
                </a:lnTo>
                <a:lnTo>
                  <a:pt x="499533" y="76200"/>
                </a:lnTo>
                <a:lnTo>
                  <a:pt x="474133" y="84667"/>
                </a:lnTo>
                <a:lnTo>
                  <a:pt x="448733" y="93133"/>
                </a:lnTo>
                <a:lnTo>
                  <a:pt x="431800" y="110067"/>
                </a:lnTo>
                <a:lnTo>
                  <a:pt x="406400" y="127000"/>
                </a:lnTo>
                <a:lnTo>
                  <a:pt x="389467" y="143933"/>
                </a:lnTo>
                <a:lnTo>
                  <a:pt x="381000" y="160867"/>
                </a:lnTo>
                <a:lnTo>
                  <a:pt x="372533" y="177800"/>
                </a:lnTo>
                <a:lnTo>
                  <a:pt x="381000" y="194733"/>
                </a:lnTo>
                <a:lnTo>
                  <a:pt x="381000" y="211667"/>
                </a:lnTo>
                <a:lnTo>
                  <a:pt x="397933" y="220133"/>
                </a:lnTo>
                <a:lnTo>
                  <a:pt x="423333" y="228600"/>
                </a:lnTo>
                <a:lnTo>
                  <a:pt x="448733" y="228600"/>
                </a:lnTo>
                <a:lnTo>
                  <a:pt x="474133" y="237067"/>
                </a:lnTo>
                <a:lnTo>
                  <a:pt x="508000" y="237067"/>
                </a:lnTo>
                <a:lnTo>
                  <a:pt x="550333" y="228600"/>
                </a:lnTo>
                <a:lnTo>
                  <a:pt x="592667" y="228600"/>
                </a:lnTo>
                <a:lnTo>
                  <a:pt x="626533" y="220133"/>
                </a:lnTo>
                <a:lnTo>
                  <a:pt x="660400" y="211667"/>
                </a:lnTo>
                <a:lnTo>
                  <a:pt x="694267" y="203200"/>
                </a:lnTo>
                <a:lnTo>
                  <a:pt x="719667" y="186267"/>
                </a:lnTo>
                <a:lnTo>
                  <a:pt x="745067" y="169333"/>
                </a:lnTo>
                <a:lnTo>
                  <a:pt x="762000" y="152400"/>
                </a:lnTo>
                <a:lnTo>
                  <a:pt x="778933" y="143933"/>
                </a:lnTo>
                <a:lnTo>
                  <a:pt x="778933" y="127000"/>
                </a:lnTo>
                <a:lnTo>
                  <a:pt x="787400" y="118533"/>
                </a:lnTo>
                <a:lnTo>
                  <a:pt x="778933" y="101600"/>
                </a:lnTo>
                <a:lnTo>
                  <a:pt x="770467" y="93133"/>
                </a:lnTo>
                <a:lnTo>
                  <a:pt x="753533" y="84667"/>
                </a:lnTo>
                <a:lnTo>
                  <a:pt x="728133" y="76200"/>
                </a:lnTo>
                <a:lnTo>
                  <a:pt x="702733" y="67733"/>
                </a:lnTo>
                <a:lnTo>
                  <a:pt x="677333" y="67733"/>
                </a:lnTo>
                <a:lnTo>
                  <a:pt x="651933" y="76200"/>
                </a:lnTo>
                <a:lnTo>
                  <a:pt x="635000" y="84667"/>
                </a:lnTo>
                <a:lnTo>
                  <a:pt x="609600" y="93133"/>
                </a:lnTo>
                <a:lnTo>
                  <a:pt x="592667" y="110067"/>
                </a:lnTo>
                <a:lnTo>
                  <a:pt x="575733" y="127000"/>
                </a:lnTo>
                <a:lnTo>
                  <a:pt x="558800" y="143933"/>
                </a:lnTo>
                <a:lnTo>
                  <a:pt x="558800" y="169333"/>
                </a:lnTo>
                <a:lnTo>
                  <a:pt x="550333" y="186267"/>
                </a:lnTo>
                <a:lnTo>
                  <a:pt x="558800" y="203200"/>
                </a:lnTo>
                <a:lnTo>
                  <a:pt x="567267" y="220133"/>
                </a:lnTo>
                <a:lnTo>
                  <a:pt x="584200" y="237067"/>
                </a:lnTo>
                <a:lnTo>
                  <a:pt x="609600" y="254000"/>
                </a:lnTo>
                <a:lnTo>
                  <a:pt x="635000" y="262467"/>
                </a:lnTo>
                <a:lnTo>
                  <a:pt x="660400" y="270933"/>
                </a:lnTo>
                <a:lnTo>
                  <a:pt x="694267" y="270933"/>
                </a:lnTo>
                <a:lnTo>
                  <a:pt x="719667" y="270933"/>
                </a:lnTo>
                <a:lnTo>
                  <a:pt x="753533" y="262467"/>
                </a:lnTo>
                <a:lnTo>
                  <a:pt x="778933" y="262467"/>
                </a:lnTo>
                <a:lnTo>
                  <a:pt x="812800" y="245533"/>
                </a:lnTo>
                <a:lnTo>
                  <a:pt x="829733" y="237067"/>
                </a:lnTo>
                <a:lnTo>
                  <a:pt x="846667" y="220133"/>
                </a:lnTo>
                <a:lnTo>
                  <a:pt x="855133" y="211667"/>
                </a:lnTo>
                <a:lnTo>
                  <a:pt x="863600" y="194733"/>
                </a:lnTo>
                <a:lnTo>
                  <a:pt x="855133" y="177800"/>
                </a:lnTo>
                <a:lnTo>
                  <a:pt x="855133" y="160867"/>
                </a:lnTo>
                <a:lnTo>
                  <a:pt x="838200" y="143933"/>
                </a:lnTo>
                <a:lnTo>
                  <a:pt x="829733" y="127000"/>
                </a:lnTo>
                <a:lnTo>
                  <a:pt x="812800" y="118533"/>
                </a:lnTo>
                <a:lnTo>
                  <a:pt x="787400" y="110067"/>
                </a:lnTo>
                <a:lnTo>
                  <a:pt x="762000" y="110067"/>
                </a:lnTo>
                <a:lnTo>
                  <a:pt x="736600" y="110067"/>
                </a:lnTo>
                <a:lnTo>
                  <a:pt x="711200" y="118533"/>
                </a:lnTo>
                <a:lnTo>
                  <a:pt x="685800" y="127000"/>
                </a:lnTo>
                <a:lnTo>
                  <a:pt x="668867" y="143933"/>
                </a:lnTo>
                <a:lnTo>
                  <a:pt x="660400" y="169333"/>
                </a:lnTo>
                <a:lnTo>
                  <a:pt x="651933" y="186267"/>
                </a:lnTo>
                <a:lnTo>
                  <a:pt x="651933" y="203200"/>
                </a:lnTo>
                <a:lnTo>
                  <a:pt x="651933" y="220133"/>
                </a:lnTo>
                <a:lnTo>
                  <a:pt x="660400" y="228600"/>
                </a:lnTo>
                <a:lnTo>
                  <a:pt x="668867" y="245533"/>
                </a:lnTo>
                <a:lnTo>
                  <a:pt x="685800" y="254000"/>
                </a:lnTo>
                <a:lnTo>
                  <a:pt x="711200" y="262467"/>
                </a:lnTo>
                <a:lnTo>
                  <a:pt x="736600" y="270933"/>
                </a:lnTo>
                <a:lnTo>
                  <a:pt x="762000" y="279400"/>
                </a:lnTo>
                <a:lnTo>
                  <a:pt x="787400" y="270933"/>
                </a:lnTo>
                <a:lnTo>
                  <a:pt x="821267" y="270933"/>
                </a:lnTo>
                <a:lnTo>
                  <a:pt x="838200" y="262467"/>
                </a:lnTo>
                <a:lnTo>
                  <a:pt x="863600" y="245533"/>
                </a:lnTo>
                <a:lnTo>
                  <a:pt x="872067" y="228600"/>
                </a:lnTo>
                <a:lnTo>
                  <a:pt x="889000" y="220133"/>
                </a:lnTo>
                <a:lnTo>
                  <a:pt x="889000" y="194733"/>
                </a:lnTo>
                <a:lnTo>
                  <a:pt x="889000" y="177800"/>
                </a:lnTo>
                <a:lnTo>
                  <a:pt x="880533" y="152400"/>
                </a:lnTo>
                <a:lnTo>
                  <a:pt x="872067" y="135467"/>
                </a:lnTo>
                <a:lnTo>
                  <a:pt x="855133" y="110067"/>
                </a:lnTo>
                <a:lnTo>
                  <a:pt x="838200" y="101600"/>
                </a:lnTo>
                <a:lnTo>
                  <a:pt x="812800" y="93133"/>
                </a:lnTo>
                <a:lnTo>
                  <a:pt x="778933" y="84667"/>
                </a:lnTo>
                <a:lnTo>
                  <a:pt x="753533" y="84667"/>
                </a:lnTo>
                <a:lnTo>
                  <a:pt x="719667" y="84667"/>
                </a:lnTo>
                <a:lnTo>
                  <a:pt x="685800" y="93133"/>
                </a:lnTo>
                <a:lnTo>
                  <a:pt x="660400" y="110067"/>
                </a:lnTo>
                <a:lnTo>
                  <a:pt x="635000" y="127000"/>
                </a:lnTo>
                <a:lnTo>
                  <a:pt x="618067" y="143933"/>
                </a:lnTo>
                <a:lnTo>
                  <a:pt x="601133" y="152400"/>
                </a:lnTo>
                <a:lnTo>
                  <a:pt x="584200" y="169333"/>
                </a:lnTo>
                <a:lnTo>
                  <a:pt x="584200" y="186267"/>
                </a:lnTo>
                <a:lnTo>
                  <a:pt x="592667" y="203200"/>
                </a:lnTo>
                <a:lnTo>
                  <a:pt x="601133" y="211667"/>
                </a:lnTo>
                <a:lnTo>
                  <a:pt x="618067" y="220133"/>
                </a:lnTo>
                <a:lnTo>
                  <a:pt x="643467" y="220133"/>
                </a:lnTo>
                <a:lnTo>
                  <a:pt x="660400" y="220133"/>
                </a:lnTo>
                <a:lnTo>
                  <a:pt x="685800" y="220133"/>
                </a:lnTo>
                <a:lnTo>
                  <a:pt x="711200" y="220133"/>
                </a:lnTo>
                <a:lnTo>
                  <a:pt x="736600" y="211667"/>
                </a:lnTo>
                <a:lnTo>
                  <a:pt x="753533" y="194733"/>
                </a:lnTo>
                <a:lnTo>
                  <a:pt x="770467" y="186267"/>
                </a:lnTo>
                <a:lnTo>
                  <a:pt x="778933" y="177800"/>
                </a:lnTo>
                <a:lnTo>
                  <a:pt x="787400" y="160867"/>
                </a:lnTo>
                <a:lnTo>
                  <a:pt x="787400" y="143933"/>
                </a:lnTo>
                <a:lnTo>
                  <a:pt x="778933" y="135467"/>
                </a:lnTo>
                <a:lnTo>
                  <a:pt x="770467" y="118533"/>
                </a:lnTo>
                <a:lnTo>
                  <a:pt x="753533" y="101600"/>
                </a:lnTo>
                <a:lnTo>
                  <a:pt x="719667" y="93133"/>
                </a:lnTo>
                <a:lnTo>
                  <a:pt x="694267" y="76200"/>
                </a:lnTo>
                <a:lnTo>
                  <a:pt x="660400" y="76200"/>
                </a:lnTo>
                <a:lnTo>
                  <a:pt x="618067" y="76200"/>
                </a:lnTo>
                <a:lnTo>
                  <a:pt x="584200" y="76200"/>
                </a:lnTo>
                <a:lnTo>
                  <a:pt x="541867" y="84667"/>
                </a:lnTo>
                <a:lnTo>
                  <a:pt x="499533" y="93133"/>
                </a:lnTo>
                <a:lnTo>
                  <a:pt x="465667" y="110067"/>
                </a:lnTo>
                <a:lnTo>
                  <a:pt x="440267" y="127000"/>
                </a:lnTo>
                <a:lnTo>
                  <a:pt x="414867" y="143933"/>
                </a:lnTo>
                <a:lnTo>
                  <a:pt x="397933" y="160867"/>
                </a:lnTo>
                <a:lnTo>
                  <a:pt x="389467" y="177800"/>
                </a:lnTo>
                <a:lnTo>
                  <a:pt x="389467" y="194733"/>
                </a:lnTo>
                <a:lnTo>
                  <a:pt x="397933" y="203200"/>
                </a:lnTo>
                <a:lnTo>
                  <a:pt x="406400" y="220133"/>
                </a:lnTo>
                <a:lnTo>
                  <a:pt x="431800" y="220133"/>
                </a:lnTo>
                <a:lnTo>
                  <a:pt x="448733" y="228600"/>
                </a:lnTo>
                <a:lnTo>
                  <a:pt x="474133" y="228600"/>
                </a:lnTo>
                <a:lnTo>
                  <a:pt x="499533" y="228600"/>
                </a:lnTo>
                <a:lnTo>
                  <a:pt x="516467" y="220133"/>
                </a:lnTo>
                <a:lnTo>
                  <a:pt x="541867" y="211667"/>
                </a:lnTo>
                <a:lnTo>
                  <a:pt x="558800" y="194733"/>
                </a:lnTo>
                <a:lnTo>
                  <a:pt x="584200" y="186267"/>
                </a:lnTo>
                <a:lnTo>
                  <a:pt x="592667" y="169333"/>
                </a:lnTo>
                <a:lnTo>
                  <a:pt x="592667" y="152400"/>
                </a:lnTo>
                <a:lnTo>
                  <a:pt x="592667" y="135467"/>
                </a:lnTo>
                <a:lnTo>
                  <a:pt x="584200" y="127000"/>
                </a:lnTo>
                <a:lnTo>
                  <a:pt x="567267" y="101600"/>
                </a:lnTo>
                <a:lnTo>
                  <a:pt x="541867" y="84667"/>
                </a:lnTo>
                <a:lnTo>
                  <a:pt x="508000" y="67733"/>
                </a:lnTo>
                <a:lnTo>
                  <a:pt x="482600" y="59267"/>
                </a:lnTo>
                <a:lnTo>
                  <a:pt x="440267" y="50800"/>
                </a:lnTo>
                <a:lnTo>
                  <a:pt x="406400" y="50800"/>
                </a:lnTo>
                <a:lnTo>
                  <a:pt x="364067" y="50800"/>
                </a:lnTo>
                <a:lnTo>
                  <a:pt x="330200" y="59267"/>
                </a:lnTo>
                <a:lnTo>
                  <a:pt x="287867" y="67733"/>
                </a:lnTo>
                <a:lnTo>
                  <a:pt x="262467" y="84667"/>
                </a:lnTo>
                <a:lnTo>
                  <a:pt x="237067" y="101600"/>
                </a:lnTo>
                <a:lnTo>
                  <a:pt x="211667" y="127000"/>
                </a:lnTo>
                <a:lnTo>
                  <a:pt x="203200" y="143933"/>
                </a:lnTo>
                <a:lnTo>
                  <a:pt x="194733" y="160867"/>
                </a:lnTo>
                <a:lnTo>
                  <a:pt x="194733" y="177800"/>
                </a:lnTo>
                <a:lnTo>
                  <a:pt x="203200" y="186267"/>
                </a:lnTo>
                <a:lnTo>
                  <a:pt x="220133" y="203200"/>
                </a:lnTo>
                <a:lnTo>
                  <a:pt x="228600" y="211667"/>
                </a:lnTo>
                <a:lnTo>
                  <a:pt x="254000" y="220133"/>
                </a:lnTo>
                <a:lnTo>
                  <a:pt x="279400" y="220133"/>
                </a:lnTo>
                <a:lnTo>
                  <a:pt x="313267" y="220133"/>
                </a:lnTo>
                <a:lnTo>
                  <a:pt x="338667" y="220133"/>
                </a:lnTo>
                <a:lnTo>
                  <a:pt x="372533" y="211667"/>
                </a:lnTo>
                <a:lnTo>
                  <a:pt x="397933" y="194733"/>
                </a:lnTo>
                <a:lnTo>
                  <a:pt x="423333" y="186267"/>
                </a:lnTo>
                <a:lnTo>
                  <a:pt x="440267" y="169333"/>
                </a:lnTo>
                <a:lnTo>
                  <a:pt x="448733" y="152400"/>
                </a:lnTo>
                <a:lnTo>
                  <a:pt x="457200" y="135467"/>
                </a:lnTo>
                <a:lnTo>
                  <a:pt x="457200" y="118533"/>
                </a:lnTo>
                <a:lnTo>
                  <a:pt x="448733" y="93133"/>
                </a:lnTo>
                <a:lnTo>
                  <a:pt x="440267" y="76200"/>
                </a:lnTo>
                <a:lnTo>
                  <a:pt x="414867" y="59267"/>
                </a:lnTo>
                <a:lnTo>
                  <a:pt x="389467" y="42333"/>
                </a:lnTo>
                <a:lnTo>
                  <a:pt x="364067" y="25400"/>
                </a:lnTo>
                <a:lnTo>
                  <a:pt x="330200" y="16933"/>
                </a:lnTo>
                <a:lnTo>
                  <a:pt x="287867" y="16933"/>
                </a:lnTo>
                <a:lnTo>
                  <a:pt x="254000" y="16933"/>
                </a:lnTo>
                <a:lnTo>
                  <a:pt x="211667" y="25400"/>
                </a:lnTo>
                <a:lnTo>
                  <a:pt x="177800" y="42333"/>
                </a:lnTo>
                <a:lnTo>
                  <a:pt x="152400" y="50800"/>
                </a:lnTo>
                <a:lnTo>
                  <a:pt x="118533" y="76200"/>
                </a:lnTo>
                <a:lnTo>
                  <a:pt x="101600" y="93133"/>
                </a:lnTo>
                <a:lnTo>
                  <a:pt x="93133" y="110067"/>
                </a:lnTo>
                <a:lnTo>
                  <a:pt x="76200" y="135467"/>
                </a:lnTo>
                <a:lnTo>
                  <a:pt x="76200" y="152400"/>
                </a:lnTo>
                <a:lnTo>
                  <a:pt x="84667" y="169333"/>
                </a:lnTo>
                <a:lnTo>
                  <a:pt x="93133" y="177800"/>
                </a:lnTo>
                <a:lnTo>
                  <a:pt x="110067" y="186267"/>
                </a:lnTo>
                <a:lnTo>
                  <a:pt x="127000" y="194733"/>
                </a:lnTo>
                <a:lnTo>
                  <a:pt x="152400" y="194733"/>
                </a:lnTo>
                <a:lnTo>
                  <a:pt x="186267" y="194733"/>
                </a:lnTo>
                <a:lnTo>
                  <a:pt x="220133" y="194733"/>
                </a:lnTo>
                <a:lnTo>
                  <a:pt x="254000" y="186267"/>
                </a:lnTo>
                <a:lnTo>
                  <a:pt x="279400" y="177800"/>
                </a:lnTo>
                <a:lnTo>
                  <a:pt x="313267" y="160867"/>
                </a:lnTo>
                <a:lnTo>
                  <a:pt x="338667" y="143933"/>
                </a:lnTo>
                <a:lnTo>
                  <a:pt x="355600" y="135467"/>
                </a:lnTo>
                <a:lnTo>
                  <a:pt x="372533" y="118533"/>
                </a:lnTo>
                <a:lnTo>
                  <a:pt x="381000" y="101600"/>
                </a:lnTo>
                <a:lnTo>
                  <a:pt x="381000" y="84667"/>
                </a:lnTo>
                <a:lnTo>
                  <a:pt x="381000" y="67733"/>
                </a:lnTo>
                <a:lnTo>
                  <a:pt x="372533" y="59267"/>
                </a:lnTo>
                <a:lnTo>
                  <a:pt x="355600" y="50800"/>
                </a:lnTo>
                <a:lnTo>
                  <a:pt x="330200" y="33867"/>
                </a:lnTo>
                <a:lnTo>
                  <a:pt x="304800" y="25400"/>
                </a:lnTo>
                <a:lnTo>
                  <a:pt x="270933" y="25400"/>
                </a:lnTo>
                <a:lnTo>
                  <a:pt x="237067" y="16933"/>
                </a:lnTo>
                <a:lnTo>
                  <a:pt x="203200" y="16933"/>
                </a:lnTo>
                <a:lnTo>
                  <a:pt x="169333" y="25400"/>
                </a:lnTo>
                <a:lnTo>
                  <a:pt x="135467" y="25400"/>
                </a:lnTo>
                <a:lnTo>
                  <a:pt x="101600" y="33867"/>
                </a:lnTo>
                <a:lnTo>
                  <a:pt x="76200" y="42333"/>
                </a:lnTo>
                <a:lnTo>
                  <a:pt x="50800" y="50800"/>
                </a:lnTo>
                <a:lnTo>
                  <a:pt x="25400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27000"/>
                </a:lnTo>
                <a:lnTo>
                  <a:pt x="25400" y="135467"/>
                </a:lnTo>
                <a:lnTo>
                  <a:pt x="42333" y="143933"/>
                </a:lnTo>
                <a:lnTo>
                  <a:pt x="67733" y="152400"/>
                </a:lnTo>
                <a:lnTo>
                  <a:pt x="101600" y="152400"/>
                </a:lnTo>
                <a:lnTo>
                  <a:pt x="127000" y="160867"/>
                </a:lnTo>
                <a:lnTo>
                  <a:pt x="127000" y="160867"/>
                </a:lnTo>
                <a:lnTo>
                  <a:pt x="160867" y="160867"/>
                </a:lnTo>
                <a:lnTo>
                  <a:pt x="160867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27600" y="3877733"/>
            <a:ext cx="203201" cy="194735"/>
          </a:xfrm>
          <a:custGeom>
            <a:avLst/>
            <a:gdLst/>
            <a:ahLst/>
            <a:cxnLst/>
            <a:rect l="0" t="0" r="0" b="0"/>
            <a:pathLst>
              <a:path w="203201" h="194735">
                <a:moveTo>
                  <a:pt x="76200" y="25400"/>
                </a:moveTo>
                <a:lnTo>
                  <a:pt x="67733" y="25400"/>
                </a:lnTo>
                <a:lnTo>
                  <a:pt x="67733" y="25400"/>
                </a:lnTo>
                <a:lnTo>
                  <a:pt x="50800" y="33867"/>
                </a:lnTo>
                <a:lnTo>
                  <a:pt x="42333" y="33867"/>
                </a:lnTo>
                <a:lnTo>
                  <a:pt x="33867" y="42334"/>
                </a:lnTo>
                <a:lnTo>
                  <a:pt x="25400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52400"/>
                </a:lnTo>
                <a:lnTo>
                  <a:pt x="25400" y="160867"/>
                </a:lnTo>
                <a:lnTo>
                  <a:pt x="33867" y="177800"/>
                </a:lnTo>
                <a:lnTo>
                  <a:pt x="59267" y="186267"/>
                </a:lnTo>
                <a:lnTo>
                  <a:pt x="76200" y="186267"/>
                </a:lnTo>
                <a:lnTo>
                  <a:pt x="101600" y="194734"/>
                </a:lnTo>
                <a:lnTo>
                  <a:pt x="118533" y="194734"/>
                </a:lnTo>
                <a:lnTo>
                  <a:pt x="143933" y="186267"/>
                </a:lnTo>
                <a:lnTo>
                  <a:pt x="160867" y="186267"/>
                </a:lnTo>
                <a:lnTo>
                  <a:pt x="169333" y="177800"/>
                </a:lnTo>
                <a:lnTo>
                  <a:pt x="186267" y="169334"/>
                </a:lnTo>
                <a:lnTo>
                  <a:pt x="194733" y="160867"/>
                </a:lnTo>
                <a:lnTo>
                  <a:pt x="203200" y="152400"/>
                </a:lnTo>
                <a:lnTo>
                  <a:pt x="203200" y="143934"/>
                </a:lnTo>
                <a:lnTo>
                  <a:pt x="203200" y="127000"/>
                </a:lnTo>
                <a:lnTo>
                  <a:pt x="194733" y="110067"/>
                </a:lnTo>
                <a:lnTo>
                  <a:pt x="186267" y="93134"/>
                </a:lnTo>
                <a:lnTo>
                  <a:pt x="169333" y="67734"/>
                </a:lnTo>
                <a:lnTo>
                  <a:pt x="152400" y="50800"/>
                </a:lnTo>
                <a:lnTo>
                  <a:pt x="135467" y="33867"/>
                </a:lnTo>
                <a:lnTo>
                  <a:pt x="118533" y="16934"/>
                </a:lnTo>
                <a:lnTo>
                  <a:pt x="101600" y="8467"/>
                </a:lnTo>
                <a:lnTo>
                  <a:pt x="93133" y="0"/>
                </a:lnTo>
                <a:lnTo>
                  <a:pt x="84667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8467"/>
                </a:lnTo>
                <a:lnTo>
                  <a:pt x="677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47733" y="3903133"/>
            <a:ext cx="135468" cy="160868"/>
          </a:xfrm>
          <a:custGeom>
            <a:avLst/>
            <a:gdLst/>
            <a:ahLst/>
            <a:cxnLst/>
            <a:rect l="0" t="0" r="0" b="0"/>
            <a:pathLst>
              <a:path w="135468" h="160868">
                <a:moveTo>
                  <a:pt x="93134" y="0"/>
                </a:move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42334" y="16934"/>
                </a:lnTo>
                <a:lnTo>
                  <a:pt x="33867" y="33867"/>
                </a:lnTo>
                <a:lnTo>
                  <a:pt x="16934" y="42334"/>
                </a:lnTo>
                <a:lnTo>
                  <a:pt x="8467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52400"/>
                </a:lnTo>
                <a:lnTo>
                  <a:pt x="25400" y="152400"/>
                </a:lnTo>
                <a:lnTo>
                  <a:pt x="42334" y="160867"/>
                </a:lnTo>
                <a:lnTo>
                  <a:pt x="67734" y="152400"/>
                </a:lnTo>
                <a:lnTo>
                  <a:pt x="84667" y="152400"/>
                </a:lnTo>
                <a:lnTo>
                  <a:pt x="101600" y="135467"/>
                </a:lnTo>
                <a:lnTo>
                  <a:pt x="110067" y="118534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35467" y="93134"/>
                </a:lnTo>
                <a:lnTo>
                  <a:pt x="135467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49333" y="3776133"/>
            <a:ext cx="50801" cy="287868"/>
          </a:xfrm>
          <a:custGeom>
            <a:avLst/>
            <a:gdLst/>
            <a:ahLst/>
            <a:cxnLst/>
            <a:rect l="0" t="0" r="0" b="0"/>
            <a:pathLst>
              <a:path w="50801" h="2878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16934" y="237067"/>
                </a:lnTo>
                <a:lnTo>
                  <a:pt x="16934" y="254000"/>
                </a:lnTo>
                <a:lnTo>
                  <a:pt x="25400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42334" y="287867"/>
                </a:lnTo>
                <a:lnTo>
                  <a:pt x="42334" y="287867"/>
                </a:lnTo>
                <a:lnTo>
                  <a:pt x="50800" y="287867"/>
                </a:lnTo>
                <a:lnTo>
                  <a:pt x="50800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50933" y="3860800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143934" y="16933"/>
                </a:moveTo>
                <a:lnTo>
                  <a:pt x="135467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59267" y="25400"/>
                </a:lnTo>
                <a:lnTo>
                  <a:pt x="50800" y="42333"/>
                </a:lnTo>
                <a:lnTo>
                  <a:pt x="33867" y="67733"/>
                </a:lnTo>
                <a:lnTo>
                  <a:pt x="25400" y="84667"/>
                </a:lnTo>
                <a:lnTo>
                  <a:pt x="16934" y="110067"/>
                </a:lnTo>
                <a:lnTo>
                  <a:pt x="8467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16934" y="186267"/>
                </a:lnTo>
                <a:lnTo>
                  <a:pt x="25400" y="194733"/>
                </a:lnTo>
                <a:lnTo>
                  <a:pt x="42334" y="203200"/>
                </a:lnTo>
                <a:lnTo>
                  <a:pt x="59267" y="203200"/>
                </a:lnTo>
                <a:lnTo>
                  <a:pt x="76200" y="194733"/>
                </a:lnTo>
                <a:lnTo>
                  <a:pt x="93134" y="177800"/>
                </a:lnTo>
                <a:lnTo>
                  <a:pt x="93134" y="177800"/>
                </a:lnTo>
                <a:lnTo>
                  <a:pt x="110067" y="160867"/>
                </a:lnTo>
                <a:lnTo>
                  <a:pt x="110067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61000" y="3742267"/>
            <a:ext cx="42334" cy="431801"/>
          </a:xfrm>
          <a:custGeom>
            <a:avLst/>
            <a:gdLst/>
            <a:ahLst/>
            <a:cxnLst/>
            <a:rect l="0" t="0" r="0" b="0"/>
            <a:pathLst>
              <a:path w="42334" h="431801">
                <a:moveTo>
                  <a:pt x="42333" y="0"/>
                </a:moveTo>
                <a:lnTo>
                  <a:pt x="42333" y="8466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50800"/>
                </a:lnTo>
                <a:lnTo>
                  <a:pt x="16933" y="76200"/>
                </a:lnTo>
                <a:lnTo>
                  <a:pt x="16933" y="110066"/>
                </a:lnTo>
                <a:lnTo>
                  <a:pt x="8467" y="152400"/>
                </a:lnTo>
                <a:lnTo>
                  <a:pt x="0" y="194733"/>
                </a:lnTo>
                <a:lnTo>
                  <a:pt x="0" y="237066"/>
                </a:lnTo>
                <a:lnTo>
                  <a:pt x="0" y="279400"/>
                </a:lnTo>
                <a:lnTo>
                  <a:pt x="8467" y="313266"/>
                </a:lnTo>
                <a:lnTo>
                  <a:pt x="16933" y="355600"/>
                </a:lnTo>
                <a:lnTo>
                  <a:pt x="16933" y="397933"/>
                </a:lnTo>
                <a:lnTo>
                  <a:pt x="16933" y="397933"/>
                </a:lnTo>
                <a:lnTo>
                  <a:pt x="25400" y="431800"/>
                </a:lnTo>
                <a:lnTo>
                  <a:pt x="254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01466" y="5215467"/>
            <a:ext cx="4478869" cy="1024467"/>
          </a:xfrm>
          <a:custGeom>
            <a:avLst/>
            <a:gdLst/>
            <a:ahLst/>
            <a:cxnLst/>
            <a:rect l="0" t="0" r="0" b="0"/>
            <a:pathLst>
              <a:path w="4478869" h="1024467">
                <a:moveTo>
                  <a:pt x="42334" y="160866"/>
                </a:moveTo>
                <a:lnTo>
                  <a:pt x="33867" y="169333"/>
                </a:lnTo>
                <a:lnTo>
                  <a:pt x="33867" y="186266"/>
                </a:lnTo>
                <a:lnTo>
                  <a:pt x="25401" y="211666"/>
                </a:lnTo>
                <a:lnTo>
                  <a:pt x="16934" y="237066"/>
                </a:lnTo>
                <a:lnTo>
                  <a:pt x="8468" y="270933"/>
                </a:lnTo>
                <a:lnTo>
                  <a:pt x="0" y="304800"/>
                </a:lnTo>
                <a:lnTo>
                  <a:pt x="0" y="347133"/>
                </a:lnTo>
                <a:lnTo>
                  <a:pt x="8468" y="389466"/>
                </a:lnTo>
                <a:lnTo>
                  <a:pt x="16934" y="440266"/>
                </a:lnTo>
                <a:lnTo>
                  <a:pt x="16934" y="499533"/>
                </a:lnTo>
                <a:lnTo>
                  <a:pt x="25401" y="550333"/>
                </a:lnTo>
                <a:lnTo>
                  <a:pt x="33867" y="609600"/>
                </a:lnTo>
                <a:lnTo>
                  <a:pt x="42334" y="668866"/>
                </a:lnTo>
                <a:lnTo>
                  <a:pt x="50801" y="719666"/>
                </a:lnTo>
                <a:lnTo>
                  <a:pt x="67734" y="762000"/>
                </a:lnTo>
                <a:lnTo>
                  <a:pt x="76200" y="804333"/>
                </a:lnTo>
                <a:lnTo>
                  <a:pt x="93134" y="838200"/>
                </a:lnTo>
                <a:lnTo>
                  <a:pt x="101601" y="863600"/>
                </a:lnTo>
                <a:lnTo>
                  <a:pt x="110067" y="889000"/>
                </a:lnTo>
                <a:lnTo>
                  <a:pt x="118534" y="897466"/>
                </a:lnTo>
                <a:lnTo>
                  <a:pt x="127001" y="905933"/>
                </a:lnTo>
                <a:lnTo>
                  <a:pt x="135467" y="905933"/>
                </a:lnTo>
                <a:lnTo>
                  <a:pt x="143934" y="897466"/>
                </a:lnTo>
                <a:lnTo>
                  <a:pt x="143934" y="880533"/>
                </a:lnTo>
                <a:lnTo>
                  <a:pt x="152400" y="855133"/>
                </a:lnTo>
                <a:lnTo>
                  <a:pt x="152400" y="821266"/>
                </a:lnTo>
                <a:lnTo>
                  <a:pt x="160868" y="778933"/>
                </a:lnTo>
                <a:lnTo>
                  <a:pt x="169334" y="719666"/>
                </a:lnTo>
                <a:lnTo>
                  <a:pt x="177801" y="660400"/>
                </a:lnTo>
                <a:lnTo>
                  <a:pt x="186267" y="601133"/>
                </a:lnTo>
                <a:lnTo>
                  <a:pt x="203201" y="533400"/>
                </a:lnTo>
                <a:lnTo>
                  <a:pt x="220134" y="474133"/>
                </a:lnTo>
                <a:lnTo>
                  <a:pt x="237068" y="406400"/>
                </a:lnTo>
                <a:lnTo>
                  <a:pt x="262467" y="355600"/>
                </a:lnTo>
                <a:lnTo>
                  <a:pt x="287867" y="296333"/>
                </a:lnTo>
                <a:lnTo>
                  <a:pt x="313268" y="254000"/>
                </a:lnTo>
                <a:lnTo>
                  <a:pt x="338667" y="211666"/>
                </a:lnTo>
                <a:lnTo>
                  <a:pt x="355601" y="186266"/>
                </a:lnTo>
                <a:lnTo>
                  <a:pt x="381000" y="160866"/>
                </a:lnTo>
                <a:lnTo>
                  <a:pt x="397934" y="143933"/>
                </a:lnTo>
                <a:lnTo>
                  <a:pt x="414867" y="143933"/>
                </a:lnTo>
                <a:lnTo>
                  <a:pt x="431801" y="143933"/>
                </a:lnTo>
                <a:lnTo>
                  <a:pt x="440267" y="160866"/>
                </a:lnTo>
                <a:lnTo>
                  <a:pt x="448734" y="186266"/>
                </a:lnTo>
                <a:lnTo>
                  <a:pt x="457200" y="220133"/>
                </a:lnTo>
                <a:lnTo>
                  <a:pt x="457200" y="262466"/>
                </a:lnTo>
                <a:lnTo>
                  <a:pt x="457200" y="313266"/>
                </a:lnTo>
                <a:lnTo>
                  <a:pt x="457200" y="372533"/>
                </a:lnTo>
                <a:lnTo>
                  <a:pt x="465668" y="440266"/>
                </a:lnTo>
                <a:lnTo>
                  <a:pt x="465668" y="516466"/>
                </a:lnTo>
                <a:lnTo>
                  <a:pt x="474134" y="584200"/>
                </a:lnTo>
                <a:lnTo>
                  <a:pt x="482601" y="660400"/>
                </a:lnTo>
                <a:lnTo>
                  <a:pt x="499534" y="719666"/>
                </a:lnTo>
                <a:lnTo>
                  <a:pt x="508001" y="778933"/>
                </a:lnTo>
                <a:lnTo>
                  <a:pt x="533400" y="829733"/>
                </a:lnTo>
                <a:lnTo>
                  <a:pt x="550334" y="863600"/>
                </a:lnTo>
                <a:lnTo>
                  <a:pt x="567267" y="889000"/>
                </a:lnTo>
                <a:lnTo>
                  <a:pt x="592667" y="905933"/>
                </a:lnTo>
                <a:lnTo>
                  <a:pt x="609600" y="905933"/>
                </a:lnTo>
                <a:lnTo>
                  <a:pt x="626534" y="897466"/>
                </a:lnTo>
                <a:lnTo>
                  <a:pt x="643467" y="880533"/>
                </a:lnTo>
                <a:lnTo>
                  <a:pt x="668867" y="855133"/>
                </a:lnTo>
                <a:lnTo>
                  <a:pt x="685800" y="821266"/>
                </a:lnTo>
                <a:lnTo>
                  <a:pt x="711201" y="787400"/>
                </a:lnTo>
                <a:lnTo>
                  <a:pt x="736601" y="736600"/>
                </a:lnTo>
                <a:lnTo>
                  <a:pt x="753534" y="677333"/>
                </a:lnTo>
                <a:lnTo>
                  <a:pt x="787401" y="618066"/>
                </a:lnTo>
                <a:lnTo>
                  <a:pt x="812801" y="550333"/>
                </a:lnTo>
                <a:lnTo>
                  <a:pt x="855134" y="482600"/>
                </a:lnTo>
                <a:lnTo>
                  <a:pt x="889001" y="414866"/>
                </a:lnTo>
                <a:lnTo>
                  <a:pt x="922868" y="355600"/>
                </a:lnTo>
                <a:lnTo>
                  <a:pt x="965201" y="287866"/>
                </a:lnTo>
                <a:lnTo>
                  <a:pt x="999068" y="237066"/>
                </a:lnTo>
                <a:lnTo>
                  <a:pt x="1032934" y="194733"/>
                </a:lnTo>
                <a:lnTo>
                  <a:pt x="1075268" y="160866"/>
                </a:lnTo>
                <a:lnTo>
                  <a:pt x="1109134" y="135466"/>
                </a:lnTo>
                <a:lnTo>
                  <a:pt x="1134534" y="127000"/>
                </a:lnTo>
                <a:lnTo>
                  <a:pt x="1159934" y="118533"/>
                </a:lnTo>
                <a:lnTo>
                  <a:pt x="1185334" y="118533"/>
                </a:lnTo>
                <a:lnTo>
                  <a:pt x="1202267" y="127000"/>
                </a:lnTo>
                <a:lnTo>
                  <a:pt x="1219200" y="152400"/>
                </a:lnTo>
                <a:lnTo>
                  <a:pt x="1227668" y="177800"/>
                </a:lnTo>
                <a:lnTo>
                  <a:pt x="1244601" y="220133"/>
                </a:lnTo>
                <a:lnTo>
                  <a:pt x="1244601" y="270933"/>
                </a:lnTo>
                <a:lnTo>
                  <a:pt x="1253067" y="330200"/>
                </a:lnTo>
                <a:lnTo>
                  <a:pt x="1261534" y="397933"/>
                </a:lnTo>
                <a:lnTo>
                  <a:pt x="1261534" y="482600"/>
                </a:lnTo>
                <a:lnTo>
                  <a:pt x="1270001" y="567266"/>
                </a:lnTo>
                <a:lnTo>
                  <a:pt x="1286934" y="660400"/>
                </a:lnTo>
                <a:lnTo>
                  <a:pt x="1295400" y="745066"/>
                </a:lnTo>
                <a:lnTo>
                  <a:pt x="1320801" y="829733"/>
                </a:lnTo>
                <a:lnTo>
                  <a:pt x="1337734" y="897466"/>
                </a:lnTo>
                <a:lnTo>
                  <a:pt x="1363134" y="956733"/>
                </a:lnTo>
                <a:lnTo>
                  <a:pt x="1388534" y="999066"/>
                </a:lnTo>
                <a:lnTo>
                  <a:pt x="1413934" y="1024466"/>
                </a:lnTo>
                <a:lnTo>
                  <a:pt x="1439334" y="1024466"/>
                </a:lnTo>
                <a:lnTo>
                  <a:pt x="1464734" y="1016000"/>
                </a:lnTo>
                <a:lnTo>
                  <a:pt x="1481667" y="990600"/>
                </a:lnTo>
                <a:lnTo>
                  <a:pt x="1507067" y="948266"/>
                </a:lnTo>
                <a:lnTo>
                  <a:pt x="1524000" y="905933"/>
                </a:lnTo>
                <a:lnTo>
                  <a:pt x="1549401" y="846666"/>
                </a:lnTo>
                <a:lnTo>
                  <a:pt x="1566334" y="778933"/>
                </a:lnTo>
                <a:lnTo>
                  <a:pt x="1591734" y="711200"/>
                </a:lnTo>
                <a:lnTo>
                  <a:pt x="1617134" y="635000"/>
                </a:lnTo>
                <a:lnTo>
                  <a:pt x="1651001" y="558800"/>
                </a:lnTo>
                <a:lnTo>
                  <a:pt x="1684868" y="482600"/>
                </a:lnTo>
                <a:lnTo>
                  <a:pt x="1727201" y="406400"/>
                </a:lnTo>
                <a:lnTo>
                  <a:pt x="1769534" y="338666"/>
                </a:lnTo>
                <a:lnTo>
                  <a:pt x="1803401" y="270933"/>
                </a:lnTo>
                <a:lnTo>
                  <a:pt x="1845734" y="211666"/>
                </a:lnTo>
                <a:lnTo>
                  <a:pt x="1888067" y="169333"/>
                </a:lnTo>
                <a:lnTo>
                  <a:pt x="1921934" y="127000"/>
                </a:lnTo>
                <a:lnTo>
                  <a:pt x="1955801" y="101600"/>
                </a:lnTo>
                <a:lnTo>
                  <a:pt x="1989668" y="76200"/>
                </a:lnTo>
                <a:lnTo>
                  <a:pt x="2015067" y="67733"/>
                </a:lnTo>
                <a:lnTo>
                  <a:pt x="2032001" y="67733"/>
                </a:lnTo>
                <a:lnTo>
                  <a:pt x="2048934" y="67733"/>
                </a:lnTo>
                <a:lnTo>
                  <a:pt x="2057400" y="93133"/>
                </a:lnTo>
                <a:lnTo>
                  <a:pt x="2065868" y="118533"/>
                </a:lnTo>
                <a:lnTo>
                  <a:pt x="2065868" y="160866"/>
                </a:lnTo>
                <a:lnTo>
                  <a:pt x="2065868" y="211666"/>
                </a:lnTo>
                <a:lnTo>
                  <a:pt x="2065868" y="270933"/>
                </a:lnTo>
                <a:lnTo>
                  <a:pt x="2065868" y="347133"/>
                </a:lnTo>
                <a:lnTo>
                  <a:pt x="2074334" y="423333"/>
                </a:lnTo>
                <a:lnTo>
                  <a:pt x="2082801" y="508000"/>
                </a:lnTo>
                <a:lnTo>
                  <a:pt x="2091267" y="592666"/>
                </a:lnTo>
                <a:lnTo>
                  <a:pt x="2108201" y="668866"/>
                </a:lnTo>
                <a:lnTo>
                  <a:pt x="2142068" y="736600"/>
                </a:lnTo>
                <a:lnTo>
                  <a:pt x="2167467" y="787400"/>
                </a:lnTo>
                <a:lnTo>
                  <a:pt x="2192867" y="812800"/>
                </a:lnTo>
                <a:lnTo>
                  <a:pt x="2218268" y="821266"/>
                </a:lnTo>
                <a:lnTo>
                  <a:pt x="2243667" y="812800"/>
                </a:lnTo>
                <a:lnTo>
                  <a:pt x="2277534" y="787400"/>
                </a:lnTo>
                <a:lnTo>
                  <a:pt x="2302934" y="762000"/>
                </a:lnTo>
                <a:lnTo>
                  <a:pt x="2319867" y="711200"/>
                </a:lnTo>
                <a:lnTo>
                  <a:pt x="2345268" y="668866"/>
                </a:lnTo>
                <a:lnTo>
                  <a:pt x="2370668" y="609600"/>
                </a:lnTo>
                <a:lnTo>
                  <a:pt x="2396067" y="541866"/>
                </a:lnTo>
                <a:lnTo>
                  <a:pt x="2421468" y="474133"/>
                </a:lnTo>
                <a:lnTo>
                  <a:pt x="2455334" y="397933"/>
                </a:lnTo>
                <a:lnTo>
                  <a:pt x="2489201" y="330200"/>
                </a:lnTo>
                <a:lnTo>
                  <a:pt x="2531534" y="254000"/>
                </a:lnTo>
                <a:lnTo>
                  <a:pt x="2565401" y="194733"/>
                </a:lnTo>
                <a:lnTo>
                  <a:pt x="2599268" y="135466"/>
                </a:lnTo>
                <a:lnTo>
                  <a:pt x="2641601" y="93133"/>
                </a:lnTo>
                <a:lnTo>
                  <a:pt x="2675468" y="50800"/>
                </a:lnTo>
                <a:lnTo>
                  <a:pt x="2700867" y="25400"/>
                </a:lnTo>
                <a:lnTo>
                  <a:pt x="2734734" y="8466"/>
                </a:lnTo>
                <a:lnTo>
                  <a:pt x="2751668" y="0"/>
                </a:lnTo>
                <a:lnTo>
                  <a:pt x="2768600" y="0"/>
                </a:lnTo>
                <a:lnTo>
                  <a:pt x="2785534" y="8466"/>
                </a:lnTo>
                <a:lnTo>
                  <a:pt x="2794001" y="33866"/>
                </a:lnTo>
                <a:lnTo>
                  <a:pt x="2802468" y="59266"/>
                </a:lnTo>
                <a:lnTo>
                  <a:pt x="2802468" y="101600"/>
                </a:lnTo>
                <a:lnTo>
                  <a:pt x="2802468" y="143933"/>
                </a:lnTo>
                <a:lnTo>
                  <a:pt x="2810934" y="203200"/>
                </a:lnTo>
                <a:lnTo>
                  <a:pt x="2810934" y="270933"/>
                </a:lnTo>
                <a:lnTo>
                  <a:pt x="2819400" y="347133"/>
                </a:lnTo>
                <a:lnTo>
                  <a:pt x="2827868" y="423333"/>
                </a:lnTo>
                <a:lnTo>
                  <a:pt x="2844800" y="508000"/>
                </a:lnTo>
                <a:lnTo>
                  <a:pt x="2853267" y="584200"/>
                </a:lnTo>
                <a:lnTo>
                  <a:pt x="2878668" y="660400"/>
                </a:lnTo>
                <a:lnTo>
                  <a:pt x="2904068" y="728133"/>
                </a:lnTo>
                <a:lnTo>
                  <a:pt x="2929467" y="778933"/>
                </a:lnTo>
                <a:lnTo>
                  <a:pt x="2963334" y="821266"/>
                </a:lnTo>
                <a:lnTo>
                  <a:pt x="2988734" y="846666"/>
                </a:lnTo>
                <a:lnTo>
                  <a:pt x="3014134" y="863600"/>
                </a:lnTo>
                <a:lnTo>
                  <a:pt x="3039534" y="863600"/>
                </a:lnTo>
                <a:lnTo>
                  <a:pt x="3064934" y="855133"/>
                </a:lnTo>
                <a:lnTo>
                  <a:pt x="3081867" y="838200"/>
                </a:lnTo>
                <a:lnTo>
                  <a:pt x="3098801" y="804333"/>
                </a:lnTo>
                <a:lnTo>
                  <a:pt x="3115734" y="770466"/>
                </a:lnTo>
                <a:lnTo>
                  <a:pt x="3132668" y="719666"/>
                </a:lnTo>
                <a:lnTo>
                  <a:pt x="3149600" y="660400"/>
                </a:lnTo>
                <a:lnTo>
                  <a:pt x="3175001" y="601133"/>
                </a:lnTo>
                <a:lnTo>
                  <a:pt x="3191934" y="533400"/>
                </a:lnTo>
                <a:lnTo>
                  <a:pt x="3217334" y="457200"/>
                </a:lnTo>
                <a:lnTo>
                  <a:pt x="3242734" y="389466"/>
                </a:lnTo>
                <a:lnTo>
                  <a:pt x="3276600" y="313266"/>
                </a:lnTo>
                <a:lnTo>
                  <a:pt x="3310467" y="254000"/>
                </a:lnTo>
                <a:lnTo>
                  <a:pt x="3352800" y="194733"/>
                </a:lnTo>
                <a:lnTo>
                  <a:pt x="3386667" y="135466"/>
                </a:lnTo>
                <a:lnTo>
                  <a:pt x="3420534" y="93133"/>
                </a:lnTo>
                <a:lnTo>
                  <a:pt x="3454400" y="59266"/>
                </a:lnTo>
                <a:lnTo>
                  <a:pt x="3479801" y="25400"/>
                </a:lnTo>
                <a:lnTo>
                  <a:pt x="3513668" y="8466"/>
                </a:lnTo>
                <a:lnTo>
                  <a:pt x="3530600" y="0"/>
                </a:lnTo>
                <a:lnTo>
                  <a:pt x="3556001" y="0"/>
                </a:lnTo>
                <a:lnTo>
                  <a:pt x="3564468" y="0"/>
                </a:lnTo>
                <a:lnTo>
                  <a:pt x="3581400" y="8466"/>
                </a:lnTo>
                <a:lnTo>
                  <a:pt x="3589868" y="16933"/>
                </a:lnTo>
                <a:lnTo>
                  <a:pt x="3598334" y="42333"/>
                </a:lnTo>
                <a:lnTo>
                  <a:pt x="3606800" y="67733"/>
                </a:lnTo>
                <a:lnTo>
                  <a:pt x="3615267" y="101600"/>
                </a:lnTo>
                <a:lnTo>
                  <a:pt x="3623734" y="135466"/>
                </a:lnTo>
                <a:lnTo>
                  <a:pt x="3623734" y="177800"/>
                </a:lnTo>
                <a:lnTo>
                  <a:pt x="3623734" y="228600"/>
                </a:lnTo>
                <a:lnTo>
                  <a:pt x="3632201" y="279400"/>
                </a:lnTo>
                <a:lnTo>
                  <a:pt x="3640668" y="338666"/>
                </a:lnTo>
                <a:lnTo>
                  <a:pt x="3649134" y="397933"/>
                </a:lnTo>
                <a:lnTo>
                  <a:pt x="3666068" y="448733"/>
                </a:lnTo>
                <a:lnTo>
                  <a:pt x="3683000" y="491066"/>
                </a:lnTo>
                <a:lnTo>
                  <a:pt x="3699934" y="524933"/>
                </a:lnTo>
                <a:lnTo>
                  <a:pt x="3733800" y="558800"/>
                </a:lnTo>
                <a:lnTo>
                  <a:pt x="3750734" y="575733"/>
                </a:lnTo>
                <a:lnTo>
                  <a:pt x="3776134" y="584200"/>
                </a:lnTo>
                <a:lnTo>
                  <a:pt x="3801534" y="584200"/>
                </a:lnTo>
                <a:lnTo>
                  <a:pt x="3818468" y="575733"/>
                </a:lnTo>
                <a:lnTo>
                  <a:pt x="3843867" y="567266"/>
                </a:lnTo>
                <a:lnTo>
                  <a:pt x="3860801" y="541866"/>
                </a:lnTo>
                <a:lnTo>
                  <a:pt x="3877734" y="516466"/>
                </a:lnTo>
                <a:lnTo>
                  <a:pt x="3903134" y="491066"/>
                </a:lnTo>
                <a:lnTo>
                  <a:pt x="3920067" y="448733"/>
                </a:lnTo>
                <a:lnTo>
                  <a:pt x="3937001" y="406400"/>
                </a:lnTo>
                <a:lnTo>
                  <a:pt x="3962400" y="364066"/>
                </a:lnTo>
                <a:lnTo>
                  <a:pt x="3979334" y="313266"/>
                </a:lnTo>
                <a:lnTo>
                  <a:pt x="4004734" y="270933"/>
                </a:lnTo>
                <a:lnTo>
                  <a:pt x="4030134" y="220133"/>
                </a:lnTo>
                <a:lnTo>
                  <a:pt x="4055534" y="186266"/>
                </a:lnTo>
                <a:lnTo>
                  <a:pt x="4072467" y="152400"/>
                </a:lnTo>
                <a:lnTo>
                  <a:pt x="4097868" y="127000"/>
                </a:lnTo>
                <a:lnTo>
                  <a:pt x="4114800" y="110066"/>
                </a:lnTo>
                <a:lnTo>
                  <a:pt x="4131734" y="93133"/>
                </a:lnTo>
                <a:lnTo>
                  <a:pt x="4148667" y="84666"/>
                </a:lnTo>
                <a:lnTo>
                  <a:pt x="4165601" y="76200"/>
                </a:lnTo>
                <a:lnTo>
                  <a:pt x="4174068" y="76200"/>
                </a:lnTo>
                <a:lnTo>
                  <a:pt x="4182534" y="76200"/>
                </a:lnTo>
                <a:lnTo>
                  <a:pt x="4199468" y="76200"/>
                </a:lnTo>
                <a:lnTo>
                  <a:pt x="4216400" y="93133"/>
                </a:lnTo>
                <a:lnTo>
                  <a:pt x="4224867" y="110066"/>
                </a:lnTo>
                <a:lnTo>
                  <a:pt x="4241801" y="143933"/>
                </a:lnTo>
                <a:lnTo>
                  <a:pt x="4267200" y="177800"/>
                </a:lnTo>
                <a:lnTo>
                  <a:pt x="4284134" y="237066"/>
                </a:lnTo>
                <a:lnTo>
                  <a:pt x="4318001" y="296333"/>
                </a:lnTo>
                <a:lnTo>
                  <a:pt x="4343400" y="364066"/>
                </a:lnTo>
                <a:lnTo>
                  <a:pt x="4377267" y="431800"/>
                </a:lnTo>
                <a:lnTo>
                  <a:pt x="4411134" y="499533"/>
                </a:lnTo>
                <a:lnTo>
                  <a:pt x="4445000" y="558800"/>
                </a:lnTo>
                <a:lnTo>
                  <a:pt x="4461934" y="609600"/>
                </a:lnTo>
                <a:lnTo>
                  <a:pt x="4478868" y="651933"/>
                </a:lnTo>
                <a:lnTo>
                  <a:pt x="4478868" y="677333"/>
                </a:lnTo>
                <a:lnTo>
                  <a:pt x="4478868" y="694266"/>
                </a:lnTo>
                <a:lnTo>
                  <a:pt x="4461934" y="702733"/>
                </a:lnTo>
                <a:lnTo>
                  <a:pt x="4461934" y="702733"/>
                </a:lnTo>
                <a:lnTo>
                  <a:pt x="4445000" y="702733"/>
                </a:lnTo>
                <a:lnTo>
                  <a:pt x="4445000" y="702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209" y="24355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10-3 Ellipses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41" t="40273" r="24297" b="25220"/>
          <a:stretch/>
        </p:blipFill>
        <p:spPr>
          <a:xfrm>
            <a:off x="309092" y="1841677"/>
            <a:ext cx="10341736" cy="3824492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698" t="11399" r="23506" b="12192"/>
          <a:stretch/>
        </p:blipFill>
        <p:spPr>
          <a:xfrm>
            <a:off x="9355254" y="122349"/>
            <a:ext cx="2591147" cy="189319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48267" y="3149600"/>
            <a:ext cx="3445934" cy="287868"/>
          </a:xfrm>
          <a:custGeom>
            <a:avLst/>
            <a:gdLst/>
            <a:ahLst/>
            <a:cxnLst/>
            <a:rect l="0" t="0" r="0" b="0"/>
            <a:pathLst>
              <a:path w="3445934" h="287868">
                <a:moveTo>
                  <a:pt x="16933" y="262467"/>
                </a:move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62467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8466" y="254000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37067"/>
                </a:lnTo>
                <a:lnTo>
                  <a:pt x="8466" y="228600"/>
                </a:lnTo>
                <a:lnTo>
                  <a:pt x="8466" y="228600"/>
                </a:lnTo>
                <a:lnTo>
                  <a:pt x="16933" y="220133"/>
                </a:lnTo>
                <a:lnTo>
                  <a:pt x="16933" y="211667"/>
                </a:lnTo>
                <a:lnTo>
                  <a:pt x="25400" y="211667"/>
                </a:lnTo>
                <a:lnTo>
                  <a:pt x="33866" y="203200"/>
                </a:lnTo>
                <a:lnTo>
                  <a:pt x="33866" y="194733"/>
                </a:lnTo>
                <a:lnTo>
                  <a:pt x="42333" y="194733"/>
                </a:lnTo>
                <a:lnTo>
                  <a:pt x="50800" y="186267"/>
                </a:lnTo>
                <a:lnTo>
                  <a:pt x="59266" y="177800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6" y="160867"/>
                </a:lnTo>
                <a:lnTo>
                  <a:pt x="93133" y="152400"/>
                </a:lnTo>
                <a:lnTo>
                  <a:pt x="101600" y="143933"/>
                </a:lnTo>
                <a:lnTo>
                  <a:pt x="110066" y="135467"/>
                </a:lnTo>
                <a:lnTo>
                  <a:pt x="127000" y="135467"/>
                </a:lnTo>
                <a:lnTo>
                  <a:pt x="135466" y="127000"/>
                </a:lnTo>
                <a:lnTo>
                  <a:pt x="152400" y="118533"/>
                </a:lnTo>
                <a:lnTo>
                  <a:pt x="160866" y="110067"/>
                </a:lnTo>
                <a:lnTo>
                  <a:pt x="169333" y="110067"/>
                </a:lnTo>
                <a:lnTo>
                  <a:pt x="177800" y="101600"/>
                </a:lnTo>
                <a:lnTo>
                  <a:pt x="194733" y="93133"/>
                </a:lnTo>
                <a:lnTo>
                  <a:pt x="211666" y="93133"/>
                </a:lnTo>
                <a:lnTo>
                  <a:pt x="220133" y="84667"/>
                </a:lnTo>
                <a:lnTo>
                  <a:pt x="237066" y="76200"/>
                </a:lnTo>
                <a:lnTo>
                  <a:pt x="254000" y="76200"/>
                </a:lnTo>
                <a:lnTo>
                  <a:pt x="270933" y="67733"/>
                </a:lnTo>
                <a:lnTo>
                  <a:pt x="287866" y="59267"/>
                </a:lnTo>
                <a:lnTo>
                  <a:pt x="304800" y="59267"/>
                </a:lnTo>
                <a:lnTo>
                  <a:pt x="321733" y="50800"/>
                </a:lnTo>
                <a:lnTo>
                  <a:pt x="330200" y="50800"/>
                </a:lnTo>
                <a:lnTo>
                  <a:pt x="347133" y="50800"/>
                </a:lnTo>
                <a:lnTo>
                  <a:pt x="364066" y="42333"/>
                </a:lnTo>
                <a:lnTo>
                  <a:pt x="381000" y="42333"/>
                </a:lnTo>
                <a:lnTo>
                  <a:pt x="397933" y="42333"/>
                </a:lnTo>
                <a:lnTo>
                  <a:pt x="414866" y="33867"/>
                </a:lnTo>
                <a:lnTo>
                  <a:pt x="431800" y="33867"/>
                </a:lnTo>
                <a:lnTo>
                  <a:pt x="448733" y="33867"/>
                </a:lnTo>
                <a:lnTo>
                  <a:pt x="465666" y="33867"/>
                </a:lnTo>
                <a:lnTo>
                  <a:pt x="482600" y="25400"/>
                </a:lnTo>
                <a:lnTo>
                  <a:pt x="499533" y="25400"/>
                </a:lnTo>
                <a:lnTo>
                  <a:pt x="516466" y="25400"/>
                </a:lnTo>
                <a:lnTo>
                  <a:pt x="533400" y="25400"/>
                </a:lnTo>
                <a:lnTo>
                  <a:pt x="550333" y="25400"/>
                </a:lnTo>
                <a:lnTo>
                  <a:pt x="567266" y="25400"/>
                </a:lnTo>
                <a:lnTo>
                  <a:pt x="584200" y="25400"/>
                </a:lnTo>
                <a:lnTo>
                  <a:pt x="601133" y="25400"/>
                </a:lnTo>
                <a:lnTo>
                  <a:pt x="618066" y="25400"/>
                </a:lnTo>
                <a:lnTo>
                  <a:pt x="643466" y="25400"/>
                </a:lnTo>
                <a:lnTo>
                  <a:pt x="660400" y="25400"/>
                </a:lnTo>
                <a:lnTo>
                  <a:pt x="677333" y="25400"/>
                </a:lnTo>
                <a:lnTo>
                  <a:pt x="694266" y="33867"/>
                </a:lnTo>
                <a:lnTo>
                  <a:pt x="711200" y="33867"/>
                </a:lnTo>
                <a:lnTo>
                  <a:pt x="728133" y="33867"/>
                </a:lnTo>
                <a:lnTo>
                  <a:pt x="753533" y="33867"/>
                </a:lnTo>
                <a:lnTo>
                  <a:pt x="770466" y="33867"/>
                </a:lnTo>
                <a:lnTo>
                  <a:pt x="787400" y="42333"/>
                </a:lnTo>
                <a:lnTo>
                  <a:pt x="804333" y="42333"/>
                </a:lnTo>
                <a:lnTo>
                  <a:pt x="821266" y="42333"/>
                </a:lnTo>
                <a:lnTo>
                  <a:pt x="838200" y="42333"/>
                </a:lnTo>
                <a:lnTo>
                  <a:pt x="855133" y="50800"/>
                </a:lnTo>
                <a:lnTo>
                  <a:pt x="872066" y="50800"/>
                </a:lnTo>
                <a:lnTo>
                  <a:pt x="889000" y="50800"/>
                </a:lnTo>
                <a:lnTo>
                  <a:pt x="905933" y="59267"/>
                </a:lnTo>
                <a:lnTo>
                  <a:pt x="922866" y="59267"/>
                </a:lnTo>
                <a:lnTo>
                  <a:pt x="939800" y="59267"/>
                </a:lnTo>
                <a:lnTo>
                  <a:pt x="956733" y="67733"/>
                </a:lnTo>
                <a:lnTo>
                  <a:pt x="973666" y="67733"/>
                </a:lnTo>
                <a:lnTo>
                  <a:pt x="982133" y="67733"/>
                </a:lnTo>
                <a:lnTo>
                  <a:pt x="999066" y="76200"/>
                </a:lnTo>
                <a:lnTo>
                  <a:pt x="1016000" y="76200"/>
                </a:lnTo>
                <a:lnTo>
                  <a:pt x="1024466" y="76200"/>
                </a:lnTo>
                <a:lnTo>
                  <a:pt x="1041400" y="84667"/>
                </a:lnTo>
                <a:lnTo>
                  <a:pt x="1058333" y="84667"/>
                </a:lnTo>
                <a:lnTo>
                  <a:pt x="1075266" y="84667"/>
                </a:lnTo>
                <a:lnTo>
                  <a:pt x="1092200" y="93133"/>
                </a:lnTo>
                <a:lnTo>
                  <a:pt x="1100666" y="93133"/>
                </a:lnTo>
                <a:lnTo>
                  <a:pt x="1117600" y="101600"/>
                </a:lnTo>
                <a:lnTo>
                  <a:pt x="1134533" y="101600"/>
                </a:lnTo>
                <a:lnTo>
                  <a:pt x="1151466" y="101600"/>
                </a:lnTo>
                <a:lnTo>
                  <a:pt x="1159933" y="101600"/>
                </a:lnTo>
                <a:lnTo>
                  <a:pt x="1185333" y="110067"/>
                </a:lnTo>
                <a:lnTo>
                  <a:pt x="1193800" y="110067"/>
                </a:lnTo>
                <a:lnTo>
                  <a:pt x="1210733" y="110067"/>
                </a:lnTo>
                <a:lnTo>
                  <a:pt x="1227666" y="110067"/>
                </a:lnTo>
                <a:lnTo>
                  <a:pt x="1244600" y="110067"/>
                </a:lnTo>
                <a:lnTo>
                  <a:pt x="1253066" y="118533"/>
                </a:lnTo>
                <a:lnTo>
                  <a:pt x="1270000" y="118533"/>
                </a:lnTo>
                <a:lnTo>
                  <a:pt x="1286933" y="118533"/>
                </a:lnTo>
                <a:lnTo>
                  <a:pt x="1303866" y="118533"/>
                </a:lnTo>
                <a:lnTo>
                  <a:pt x="1320800" y="118533"/>
                </a:lnTo>
                <a:lnTo>
                  <a:pt x="1337733" y="118533"/>
                </a:lnTo>
                <a:lnTo>
                  <a:pt x="1354666" y="118533"/>
                </a:lnTo>
                <a:lnTo>
                  <a:pt x="1363133" y="118533"/>
                </a:lnTo>
                <a:lnTo>
                  <a:pt x="1380066" y="127000"/>
                </a:lnTo>
                <a:lnTo>
                  <a:pt x="1397000" y="127000"/>
                </a:lnTo>
                <a:lnTo>
                  <a:pt x="1413933" y="127000"/>
                </a:lnTo>
                <a:lnTo>
                  <a:pt x="1430866" y="127000"/>
                </a:lnTo>
                <a:lnTo>
                  <a:pt x="1447800" y="127000"/>
                </a:lnTo>
                <a:lnTo>
                  <a:pt x="1456266" y="118533"/>
                </a:lnTo>
                <a:lnTo>
                  <a:pt x="1473200" y="118533"/>
                </a:lnTo>
                <a:lnTo>
                  <a:pt x="1490133" y="118533"/>
                </a:lnTo>
                <a:lnTo>
                  <a:pt x="1507066" y="118533"/>
                </a:lnTo>
                <a:lnTo>
                  <a:pt x="1515533" y="118533"/>
                </a:lnTo>
                <a:lnTo>
                  <a:pt x="1532466" y="118533"/>
                </a:lnTo>
                <a:lnTo>
                  <a:pt x="1540933" y="110067"/>
                </a:lnTo>
                <a:lnTo>
                  <a:pt x="1557866" y="110067"/>
                </a:lnTo>
                <a:lnTo>
                  <a:pt x="1574800" y="110067"/>
                </a:lnTo>
                <a:lnTo>
                  <a:pt x="1583266" y="101600"/>
                </a:lnTo>
                <a:lnTo>
                  <a:pt x="1591733" y="101600"/>
                </a:lnTo>
                <a:lnTo>
                  <a:pt x="1600200" y="93133"/>
                </a:lnTo>
                <a:lnTo>
                  <a:pt x="1617133" y="93133"/>
                </a:lnTo>
                <a:lnTo>
                  <a:pt x="1625600" y="84667"/>
                </a:lnTo>
                <a:lnTo>
                  <a:pt x="1642533" y="84667"/>
                </a:lnTo>
                <a:lnTo>
                  <a:pt x="1651000" y="76200"/>
                </a:lnTo>
                <a:lnTo>
                  <a:pt x="1659466" y="76200"/>
                </a:lnTo>
                <a:lnTo>
                  <a:pt x="1667933" y="67733"/>
                </a:lnTo>
                <a:lnTo>
                  <a:pt x="1676400" y="59267"/>
                </a:lnTo>
                <a:lnTo>
                  <a:pt x="1684866" y="50800"/>
                </a:lnTo>
                <a:lnTo>
                  <a:pt x="1693333" y="50800"/>
                </a:lnTo>
                <a:lnTo>
                  <a:pt x="1701800" y="42333"/>
                </a:lnTo>
                <a:lnTo>
                  <a:pt x="1701800" y="33867"/>
                </a:lnTo>
                <a:lnTo>
                  <a:pt x="1710266" y="33867"/>
                </a:lnTo>
                <a:lnTo>
                  <a:pt x="1718733" y="25400"/>
                </a:lnTo>
                <a:lnTo>
                  <a:pt x="1718733" y="16933"/>
                </a:lnTo>
                <a:lnTo>
                  <a:pt x="1718733" y="16933"/>
                </a:lnTo>
                <a:lnTo>
                  <a:pt x="1727200" y="8467"/>
                </a:lnTo>
                <a:lnTo>
                  <a:pt x="1727200" y="8467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0"/>
                </a:lnTo>
                <a:lnTo>
                  <a:pt x="1735666" y="8467"/>
                </a:lnTo>
                <a:lnTo>
                  <a:pt x="1735666" y="8467"/>
                </a:lnTo>
                <a:lnTo>
                  <a:pt x="1735666" y="8467"/>
                </a:lnTo>
                <a:lnTo>
                  <a:pt x="1735666" y="16933"/>
                </a:lnTo>
                <a:lnTo>
                  <a:pt x="1744133" y="16933"/>
                </a:lnTo>
                <a:lnTo>
                  <a:pt x="1744133" y="16933"/>
                </a:lnTo>
                <a:lnTo>
                  <a:pt x="1744133" y="16933"/>
                </a:lnTo>
                <a:lnTo>
                  <a:pt x="1744133" y="25400"/>
                </a:lnTo>
                <a:lnTo>
                  <a:pt x="1744133" y="25400"/>
                </a:lnTo>
                <a:lnTo>
                  <a:pt x="1752600" y="25400"/>
                </a:lnTo>
                <a:lnTo>
                  <a:pt x="1752600" y="33867"/>
                </a:lnTo>
                <a:lnTo>
                  <a:pt x="1752600" y="33867"/>
                </a:lnTo>
                <a:lnTo>
                  <a:pt x="1761066" y="42333"/>
                </a:lnTo>
                <a:lnTo>
                  <a:pt x="1761066" y="42333"/>
                </a:lnTo>
                <a:lnTo>
                  <a:pt x="1761066" y="50800"/>
                </a:lnTo>
                <a:lnTo>
                  <a:pt x="1769533" y="50800"/>
                </a:lnTo>
                <a:lnTo>
                  <a:pt x="1769533" y="59267"/>
                </a:lnTo>
                <a:lnTo>
                  <a:pt x="1778000" y="59267"/>
                </a:lnTo>
                <a:lnTo>
                  <a:pt x="1778000" y="67733"/>
                </a:lnTo>
                <a:lnTo>
                  <a:pt x="1786466" y="67733"/>
                </a:lnTo>
                <a:lnTo>
                  <a:pt x="1794933" y="76200"/>
                </a:lnTo>
                <a:lnTo>
                  <a:pt x="1794933" y="76200"/>
                </a:lnTo>
                <a:lnTo>
                  <a:pt x="1803400" y="84667"/>
                </a:lnTo>
                <a:lnTo>
                  <a:pt x="1811866" y="84667"/>
                </a:lnTo>
                <a:lnTo>
                  <a:pt x="1820333" y="93133"/>
                </a:lnTo>
                <a:lnTo>
                  <a:pt x="1828800" y="93133"/>
                </a:lnTo>
                <a:lnTo>
                  <a:pt x="1837266" y="93133"/>
                </a:lnTo>
                <a:lnTo>
                  <a:pt x="1845733" y="101600"/>
                </a:lnTo>
                <a:lnTo>
                  <a:pt x="1854200" y="101600"/>
                </a:lnTo>
                <a:lnTo>
                  <a:pt x="1862666" y="110067"/>
                </a:lnTo>
                <a:lnTo>
                  <a:pt x="1871133" y="110067"/>
                </a:lnTo>
                <a:lnTo>
                  <a:pt x="1879600" y="110067"/>
                </a:lnTo>
                <a:lnTo>
                  <a:pt x="1896533" y="110067"/>
                </a:lnTo>
                <a:lnTo>
                  <a:pt x="1905000" y="118533"/>
                </a:lnTo>
                <a:lnTo>
                  <a:pt x="1913466" y="118533"/>
                </a:lnTo>
                <a:lnTo>
                  <a:pt x="1921933" y="118533"/>
                </a:lnTo>
                <a:lnTo>
                  <a:pt x="1938866" y="127000"/>
                </a:lnTo>
                <a:lnTo>
                  <a:pt x="1947333" y="127000"/>
                </a:lnTo>
                <a:lnTo>
                  <a:pt x="1964266" y="127000"/>
                </a:lnTo>
                <a:lnTo>
                  <a:pt x="1972733" y="127000"/>
                </a:lnTo>
                <a:lnTo>
                  <a:pt x="1989666" y="135467"/>
                </a:lnTo>
                <a:lnTo>
                  <a:pt x="1998133" y="135467"/>
                </a:lnTo>
                <a:lnTo>
                  <a:pt x="2015066" y="135467"/>
                </a:lnTo>
                <a:lnTo>
                  <a:pt x="2023533" y="135467"/>
                </a:lnTo>
                <a:lnTo>
                  <a:pt x="2040466" y="135467"/>
                </a:lnTo>
                <a:lnTo>
                  <a:pt x="2057400" y="135467"/>
                </a:lnTo>
                <a:lnTo>
                  <a:pt x="2065866" y="135467"/>
                </a:lnTo>
                <a:lnTo>
                  <a:pt x="2082800" y="135467"/>
                </a:lnTo>
                <a:lnTo>
                  <a:pt x="2099733" y="135467"/>
                </a:lnTo>
                <a:lnTo>
                  <a:pt x="2108200" y="135467"/>
                </a:lnTo>
                <a:lnTo>
                  <a:pt x="2125133" y="135467"/>
                </a:lnTo>
                <a:lnTo>
                  <a:pt x="2142066" y="135467"/>
                </a:lnTo>
                <a:lnTo>
                  <a:pt x="2159000" y="135467"/>
                </a:lnTo>
                <a:lnTo>
                  <a:pt x="2167466" y="135467"/>
                </a:lnTo>
                <a:lnTo>
                  <a:pt x="2184400" y="135467"/>
                </a:lnTo>
                <a:lnTo>
                  <a:pt x="2201333" y="135467"/>
                </a:lnTo>
                <a:lnTo>
                  <a:pt x="2218266" y="135467"/>
                </a:lnTo>
                <a:lnTo>
                  <a:pt x="2235200" y="135467"/>
                </a:lnTo>
                <a:lnTo>
                  <a:pt x="2243666" y="135467"/>
                </a:lnTo>
                <a:lnTo>
                  <a:pt x="2260600" y="135467"/>
                </a:lnTo>
                <a:lnTo>
                  <a:pt x="2277533" y="135467"/>
                </a:lnTo>
                <a:lnTo>
                  <a:pt x="2294466" y="135467"/>
                </a:lnTo>
                <a:lnTo>
                  <a:pt x="2311400" y="135467"/>
                </a:lnTo>
                <a:lnTo>
                  <a:pt x="2328333" y="135467"/>
                </a:lnTo>
                <a:lnTo>
                  <a:pt x="2345266" y="135467"/>
                </a:lnTo>
                <a:lnTo>
                  <a:pt x="2362200" y="127000"/>
                </a:lnTo>
                <a:lnTo>
                  <a:pt x="2379133" y="127000"/>
                </a:lnTo>
                <a:lnTo>
                  <a:pt x="2396066" y="127000"/>
                </a:lnTo>
                <a:lnTo>
                  <a:pt x="2404533" y="127000"/>
                </a:lnTo>
                <a:lnTo>
                  <a:pt x="2429933" y="118533"/>
                </a:lnTo>
                <a:lnTo>
                  <a:pt x="2438400" y="118533"/>
                </a:lnTo>
                <a:lnTo>
                  <a:pt x="2455333" y="118533"/>
                </a:lnTo>
                <a:lnTo>
                  <a:pt x="2480733" y="118533"/>
                </a:lnTo>
                <a:lnTo>
                  <a:pt x="2489200" y="118533"/>
                </a:lnTo>
                <a:lnTo>
                  <a:pt x="2506133" y="110067"/>
                </a:lnTo>
                <a:lnTo>
                  <a:pt x="2523066" y="110067"/>
                </a:lnTo>
                <a:lnTo>
                  <a:pt x="2548466" y="110067"/>
                </a:lnTo>
                <a:lnTo>
                  <a:pt x="2565400" y="110067"/>
                </a:lnTo>
                <a:lnTo>
                  <a:pt x="2582333" y="110067"/>
                </a:lnTo>
                <a:lnTo>
                  <a:pt x="2599266" y="101600"/>
                </a:lnTo>
                <a:lnTo>
                  <a:pt x="2616200" y="101600"/>
                </a:lnTo>
                <a:lnTo>
                  <a:pt x="2633133" y="101600"/>
                </a:lnTo>
                <a:lnTo>
                  <a:pt x="2650066" y="101600"/>
                </a:lnTo>
                <a:lnTo>
                  <a:pt x="2667000" y="93133"/>
                </a:lnTo>
                <a:lnTo>
                  <a:pt x="2683933" y="93133"/>
                </a:lnTo>
                <a:lnTo>
                  <a:pt x="2709333" y="93133"/>
                </a:lnTo>
                <a:lnTo>
                  <a:pt x="2726266" y="93133"/>
                </a:lnTo>
                <a:lnTo>
                  <a:pt x="2743200" y="93133"/>
                </a:lnTo>
                <a:lnTo>
                  <a:pt x="2760133" y="84667"/>
                </a:lnTo>
                <a:lnTo>
                  <a:pt x="2777066" y="84667"/>
                </a:lnTo>
                <a:lnTo>
                  <a:pt x="2794000" y="84667"/>
                </a:lnTo>
                <a:lnTo>
                  <a:pt x="2819400" y="84667"/>
                </a:lnTo>
                <a:lnTo>
                  <a:pt x="2836333" y="76200"/>
                </a:lnTo>
                <a:lnTo>
                  <a:pt x="2853266" y="76200"/>
                </a:lnTo>
                <a:lnTo>
                  <a:pt x="2870200" y="76200"/>
                </a:lnTo>
                <a:lnTo>
                  <a:pt x="2887133" y="76200"/>
                </a:lnTo>
                <a:lnTo>
                  <a:pt x="2904066" y="76200"/>
                </a:lnTo>
                <a:lnTo>
                  <a:pt x="2929466" y="76200"/>
                </a:lnTo>
                <a:lnTo>
                  <a:pt x="2946400" y="76200"/>
                </a:lnTo>
                <a:lnTo>
                  <a:pt x="2963333" y="76200"/>
                </a:lnTo>
                <a:lnTo>
                  <a:pt x="2980266" y="76200"/>
                </a:lnTo>
                <a:lnTo>
                  <a:pt x="2997200" y="76200"/>
                </a:lnTo>
                <a:lnTo>
                  <a:pt x="3014133" y="76200"/>
                </a:lnTo>
                <a:lnTo>
                  <a:pt x="3031066" y="76200"/>
                </a:lnTo>
                <a:lnTo>
                  <a:pt x="3048000" y="76200"/>
                </a:lnTo>
                <a:lnTo>
                  <a:pt x="3064933" y="76200"/>
                </a:lnTo>
                <a:lnTo>
                  <a:pt x="3081866" y="84667"/>
                </a:lnTo>
                <a:lnTo>
                  <a:pt x="3098800" y="84667"/>
                </a:lnTo>
                <a:lnTo>
                  <a:pt x="3115733" y="84667"/>
                </a:lnTo>
                <a:lnTo>
                  <a:pt x="3132666" y="84667"/>
                </a:lnTo>
                <a:lnTo>
                  <a:pt x="3149600" y="93133"/>
                </a:lnTo>
                <a:lnTo>
                  <a:pt x="3158066" y="93133"/>
                </a:lnTo>
                <a:lnTo>
                  <a:pt x="3175000" y="101600"/>
                </a:lnTo>
                <a:lnTo>
                  <a:pt x="3191933" y="101600"/>
                </a:lnTo>
                <a:lnTo>
                  <a:pt x="3200400" y="110067"/>
                </a:lnTo>
                <a:lnTo>
                  <a:pt x="3217333" y="110067"/>
                </a:lnTo>
                <a:lnTo>
                  <a:pt x="3234266" y="118533"/>
                </a:lnTo>
                <a:lnTo>
                  <a:pt x="3242733" y="118533"/>
                </a:lnTo>
                <a:lnTo>
                  <a:pt x="3259666" y="118533"/>
                </a:lnTo>
                <a:lnTo>
                  <a:pt x="3268133" y="127000"/>
                </a:lnTo>
                <a:lnTo>
                  <a:pt x="3285066" y="135467"/>
                </a:lnTo>
                <a:lnTo>
                  <a:pt x="3302000" y="135467"/>
                </a:lnTo>
                <a:lnTo>
                  <a:pt x="3310466" y="143933"/>
                </a:lnTo>
                <a:lnTo>
                  <a:pt x="3318933" y="152400"/>
                </a:lnTo>
                <a:lnTo>
                  <a:pt x="3327400" y="160867"/>
                </a:lnTo>
                <a:lnTo>
                  <a:pt x="3335866" y="160867"/>
                </a:lnTo>
                <a:lnTo>
                  <a:pt x="3344333" y="169333"/>
                </a:lnTo>
                <a:lnTo>
                  <a:pt x="3352800" y="177800"/>
                </a:lnTo>
                <a:lnTo>
                  <a:pt x="3361266" y="186267"/>
                </a:lnTo>
                <a:lnTo>
                  <a:pt x="3369733" y="186267"/>
                </a:lnTo>
                <a:lnTo>
                  <a:pt x="3378200" y="194733"/>
                </a:lnTo>
                <a:lnTo>
                  <a:pt x="3386666" y="203200"/>
                </a:lnTo>
                <a:lnTo>
                  <a:pt x="3386666" y="211667"/>
                </a:lnTo>
                <a:lnTo>
                  <a:pt x="3395133" y="220133"/>
                </a:lnTo>
                <a:lnTo>
                  <a:pt x="3403600" y="220133"/>
                </a:lnTo>
                <a:lnTo>
                  <a:pt x="3412066" y="228600"/>
                </a:lnTo>
                <a:lnTo>
                  <a:pt x="3412066" y="237067"/>
                </a:lnTo>
                <a:lnTo>
                  <a:pt x="3420533" y="245533"/>
                </a:lnTo>
                <a:lnTo>
                  <a:pt x="3420533" y="245533"/>
                </a:lnTo>
                <a:lnTo>
                  <a:pt x="3420533" y="254000"/>
                </a:lnTo>
                <a:lnTo>
                  <a:pt x="3429000" y="262467"/>
                </a:lnTo>
                <a:lnTo>
                  <a:pt x="3429000" y="262467"/>
                </a:lnTo>
                <a:lnTo>
                  <a:pt x="3429000" y="270933"/>
                </a:lnTo>
                <a:lnTo>
                  <a:pt x="3429000" y="270933"/>
                </a:lnTo>
                <a:lnTo>
                  <a:pt x="3429000" y="279400"/>
                </a:lnTo>
                <a:lnTo>
                  <a:pt x="3437466" y="279400"/>
                </a:lnTo>
                <a:lnTo>
                  <a:pt x="3437466" y="279400"/>
                </a:lnTo>
                <a:lnTo>
                  <a:pt x="3437466" y="279400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45933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  <a:lnTo>
                  <a:pt x="3437466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68800" y="3420533"/>
            <a:ext cx="59268" cy="59268"/>
          </a:xfrm>
          <a:custGeom>
            <a:avLst/>
            <a:gdLst/>
            <a:ahLst/>
            <a:cxnLst/>
            <a:rect l="0" t="0" r="0" b="0"/>
            <a:pathLst>
              <a:path w="59268" h="592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42334"/>
                </a:lnTo>
                <a:lnTo>
                  <a:pt x="33867" y="42334"/>
                </a:lnTo>
                <a:lnTo>
                  <a:pt x="42333" y="42334"/>
                </a:lnTo>
                <a:lnTo>
                  <a:pt x="42333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0800" y="16934"/>
                </a:lnTo>
                <a:lnTo>
                  <a:pt x="50800" y="16934"/>
                </a:lnTo>
                <a:lnTo>
                  <a:pt x="50800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42334"/>
                </a:lnTo>
                <a:lnTo>
                  <a:pt x="42333" y="42334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7" y="16934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1333" y="3403600"/>
            <a:ext cx="93135" cy="76201"/>
          </a:xfrm>
          <a:custGeom>
            <a:avLst/>
            <a:gdLst/>
            <a:ahLst/>
            <a:cxnLst/>
            <a:rect l="0" t="0" r="0" b="0"/>
            <a:pathLst>
              <a:path w="93135" h="76201">
                <a:moveTo>
                  <a:pt x="16934" y="33867"/>
                </a:move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42333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7" y="67733"/>
                </a:lnTo>
                <a:lnTo>
                  <a:pt x="33867" y="67733"/>
                </a:lnTo>
                <a:lnTo>
                  <a:pt x="42334" y="67733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4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7"/>
                </a:lnTo>
                <a:lnTo>
                  <a:pt x="93134" y="33867"/>
                </a:lnTo>
                <a:lnTo>
                  <a:pt x="84667" y="25400"/>
                </a:lnTo>
                <a:lnTo>
                  <a:pt x="84667" y="16933"/>
                </a:lnTo>
                <a:lnTo>
                  <a:pt x="76200" y="16933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4" y="50800"/>
                </a:lnTo>
                <a:lnTo>
                  <a:pt x="50800" y="50800"/>
                </a:lnTo>
                <a:lnTo>
                  <a:pt x="59267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7" y="25400"/>
                </a:lnTo>
                <a:lnTo>
                  <a:pt x="50800" y="16933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16934" y="50800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4" y="42333"/>
                </a:lnTo>
                <a:lnTo>
                  <a:pt x="33867" y="42333"/>
                </a:lnTo>
                <a:lnTo>
                  <a:pt x="33867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4" y="3386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49867" y="3412067"/>
            <a:ext cx="3352801" cy="67734"/>
          </a:xfrm>
          <a:custGeom>
            <a:avLst/>
            <a:gdLst/>
            <a:ahLst/>
            <a:cxnLst/>
            <a:rect l="0" t="0" r="0" b="0"/>
            <a:pathLst>
              <a:path w="3352801" h="67734">
                <a:moveTo>
                  <a:pt x="0" y="8466"/>
                </a:move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60866" y="8466"/>
                </a:lnTo>
                <a:lnTo>
                  <a:pt x="177800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28600" y="8466"/>
                </a:lnTo>
                <a:lnTo>
                  <a:pt x="245533" y="8466"/>
                </a:lnTo>
                <a:lnTo>
                  <a:pt x="262466" y="16933"/>
                </a:lnTo>
                <a:lnTo>
                  <a:pt x="279400" y="16933"/>
                </a:lnTo>
                <a:lnTo>
                  <a:pt x="296333" y="16933"/>
                </a:lnTo>
                <a:lnTo>
                  <a:pt x="313266" y="16933"/>
                </a:lnTo>
                <a:lnTo>
                  <a:pt x="330200" y="16933"/>
                </a:lnTo>
                <a:lnTo>
                  <a:pt x="347133" y="16933"/>
                </a:lnTo>
                <a:lnTo>
                  <a:pt x="364066" y="16933"/>
                </a:lnTo>
                <a:lnTo>
                  <a:pt x="381000" y="25400"/>
                </a:lnTo>
                <a:lnTo>
                  <a:pt x="397933" y="25400"/>
                </a:lnTo>
                <a:lnTo>
                  <a:pt x="414866" y="25400"/>
                </a:lnTo>
                <a:lnTo>
                  <a:pt x="431800" y="25400"/>
                </a:lnTo>
                <a:lnTo>
                  <a:pt x="448733" y="25400"/>
                </a:lnTo>
                <a:lnTo>
                  <a:pt x="457200" y="25400"/>
                </a:lnTo>
                <a:lnTo>
                  <a:pt x="474133" y="25400"/>
                </a:lnTo>
                <a:lnTo>
                  <a:pt x="491066" y="25400"/>
                </a:lnTo>
                <a:lnTo>
                  <a:pt x="508000" y="33866"/>
                </a:lnTo>
                <a:lnTo>
                  <a:pt x="524933" y="33866"/>
                </a:lnTo>
                <a:lnTo>
                  <a:pt x="541866" y="33866"/>
                </a:lnTo>
                <a:lnTo>
                  <a:pt x="558800" y="33866"/>
                </a:lnTo>
                <a:lnTo>
                  <a:pt x="575733" y="33866"/>
                </a:lnTo>
                <a:lnTo>
                  <a:pt x="592666" y="25400"/>
                </a:lnTo>
                <a:lnTo>
                  <a:pt x="609600" y="25400"/>
                </a:lnTo>
                <a:lnTo>
                  <a:pt x="626533" y="25400"/>
                </a:lnTo>
                <a:lnTo>
                  <a:pt x="651933" y="25400"/>
                </a:lnTo>
                <a:lnTo>
                  <a:pt x="668866" y="25400"/>
                </a:lnTo>
                <a:lnTo>
                  <a:pt x="685800" y="25400"/>
                </a:lnTo>
                <a:lnTo>
                  <a:pt x="702733" y="25400"/>
                </a:lnTo>
                <a:lnTo>
                  <a:pt x="719666" y="25400"/>
                </a:lnTo>
                <a:lnTo>
                  <a:pt x="736600" y="25400"/>
                </a:lnTo>
                <a:lnTo>
                  <a:pt x="762000" y="25400"/>
                </a:lnTo>
                <a:lnTo>
                  <a:pt x="778933" y="25400"/>
                </a:lnTo>
                <a:lnTo>
                  <a:pt x="795866" y="25400"/>
                </a:lnTo>
                <a:lnTo>
                  <a:pt x="812800" y="16933"/>
                </a:lnTo>
                <a:lnTo>
                  <a:pt x="829733" y="16933"/>
                </a:lnTo>
                <a:lnTo>
                  <a:pt x="846666" y="16933"/>
                </a:lnTo>
                <a:lnTo>
                  <a:pt x="863600" y="16933"/>
                </a:lnTo>
                <a:lnTo>
                  <a:pt x="889000" y="16933"/>
                </a:lnTo>
                <a:lnTo>
                  <a:pt x="905933" y="16933"/>
                </a:lnTo>
                <a:lnTo>
                  <a:pt x="922866" y="8466"/>
                </a:lnTo>
                <a:lnTo>
                  <a:pt x="939800" y="8466"/>
                </a:lnTo>
                <a:lnTo>
                  <a:pt x="956733" y="8466"/>
                </a:lnTo>
                <a:lnTo>
                  <a:pt x="973666" y="8466"/>
                </a:lnTo>
                <a:lnTo>
                  <a:pt x="990600" y="8466"/>
                </a:lnTo>
                <a:lnTo>
                  <a:pt x="1007533" y="8466"/>
                </a:lnTo>
                <a:lnTo>
                  <a:pt x="1024466" y="8466"/>
                </a:lnTo>
                <a:lnTo>
                  <a:pt x="1041400" y="8466"/>
                </a:lnTo>
                <a:lnTo>
                  <a:pt x="1058333" y="8466"/>
                </a:lnTo>
                <a:lnTo>
                  <a:pt x="1075266" y="8466"/>
                </a:lnTo>
                <a:lnTo>
                  <a:pt x="1092200" y="8466"/>
                </a:lnTo>
                <a:lnTo>
                  <a:pt x="1109133" y="0"/>
                </a:lnTo>
                <a:lnTo>
                  <a:pt x="1117600" y="0"/>
                </a:lnTo>
                <a:lnTo>
                  <a:pt x="1134533" y="0"/>
                </a:lnTo>
                <a:lnTo>
                  <a:pt x="1151466" y="0"/>
                </a:lnTo>
                <a:lnTo>
                  <a:pt x="1168400" y="0"/>
                </a:lnTo>
                <a:lnTo>
                  <a:pt x="1185333" y="0"/>
                </a:lnTo>
                <a:lnTo>
                  <a:pt x="1193800" y="0"/>
                </a:lnTo>
                <a:lnTo>
                  <a:pt x="1210733" y="0"/>
                </a:lnTo>
                <a:lnTo>
                  <a:pt x="1227666" y="0"/>
                </a:lnTo>
                <a:lnTo>
                  <a:pt x="1244600" y="0"/>
                </a:lnTo>
                <a:lnTo>
                  <a:pt x="1261533" y="0"/>
                </a:lnTo>
                <a:lnTo>
                  <a:pt x="1270000" y="0"/>
                </a:lnTo>
                <a:lnTo>
                  <a:pt x="1286933" y="0"/>
                </a:lnTo>
                <a:lnTo>
                  <a:pt x="1303866" y="0"/>
                </a:lnTo>
                <a:lnTo>
                  <a:pt x="1320800" y="0"/>
                </a:lnTo>
                <a:lnTo>
                  <a:pt x="1337733" y="0"/>
                </a:lnTo>
                <a:lnTo>
                  <a:pt x="1354666" y="0"/>
                </a:lnTo>
                <a:lnTo>
                  <a:pt x="1371600" y="0"/>
                </a:lnTo>
                <a:lnTo>
                  <a:pt x="1388533" y="0"/>
                </a:lnTo>
                <a:lnTo>
                  <a:pt x="1405466" y="0"/>
                </a:lnTo>
                <a:lnTo>
                  <a:pt x="1422400" y="0"/>
                </a:lnTo>
                <a:lnTo>
                  <a:pt x="1439333" y="0"/>
                </a:lnTo>
                <a:lnTo>
                  <a:pt x="1456266" y="0"/>
                </a:lnTo>
                <a:lnTo>
                  <a:pt x="1473200" y="0"/>
                </a:lnTo>
                <a:lnTo>
                  <a:pt x="1490133" y="0"/>
                </a:lnTo>
                <a:lnTo>
                  <a:pt x="1498600" y="0"/>
                </a:lnTo>
                <a:lnTo>
                  <a:pt x="1524000" y="0"/>
                </a:lnTo>
                <a:lnTo>
                  <a:pt x="1532466" y="0"/>
                </a:lnTo>
                <a:lnTo>
                  <a:pt x="1549400" y="0"/>
                </a:lnTo>
                <a:lnTo>
                  <a:pt x="1566333" y="0"/>
                </a:lnTo>
                <a:lnTo>
                  <a:pt x="1583266" y="0"/>
                </a:lnTo>
                <a:lnTo>
                  <a:pt x="1600200" y="8466"/>
                </a:lnTo>
                <a:lnTo>
                  <a:pt x="1617133" y="8466"/>
                </a:lnTo>
                <a:lnTo>
                  <a:pt x="1634066" y="8466"/>
                </a:lnTo>
                <a:lnTo>
                  <a:pt x="1651000" y="8466"/>
                </a:lnTo>
                <a:lnTo>
                  <a:pt x="1667933" y="8466"/>
                </a:lnTo>
                <a:lnTo>
                  <a:pt x="1684866" y="8466"/>
                </a:lnTo>
                <a:lnTo>
                  <a:pt x="1701800" y="8466"/>
                </a:lnTo>
                <a:lnTo>
                  <a:pt x="1710266" y="8466"/>
                </a:lnTo>
                <a:lnTo>
                  <a:pt x="1727200" y="8466"/>
                </a:lnTo>
                <a:lnTo>
                  <a:pt x="1744133" y="8466"/>
                </a:lnTo>
                <a:lnTo>
                  <a:pt x="1761066" y="8466"/>
                </a:lnTo>
                <a:lnTo>
                  <a:pt x="1778000" y="8466"/>
                </a:lnTo>
                <a:lnTo>
                  <a:pt x="1794933" y="8466"/>
                </a:lnTo>
                <a:lnTo>
                  <a:pt x="1811866" y="8466"/>
                </a:lnTo>
                <a:lnTo>
                  <a:pt x="1837266" y="8466"/>
                </a:lnTo>
                <a:lnTo>
                  <a:pt x="1854200" y="8466"/>
                </a:lnTo>
                <a:lnTo>
                  <a:pt x="1871133" y="8466"/>
                </a:lnTo>
                <a:lnTo>
                  <a:pt x="1879600" y="8466"/>
                </a:lnTo>
                <a:lnTo>
                  <a:pt x="1905000" y="16933"/>
                </a:lnTo>
                <a:lnTo>
                  <a:pt x="1921933" y="16933"/>
                </a:lnTo>
                <a:lnTo>
                  <a:pt x="1938866" y="16933"/>
                </a:lnTo>
                <a:lnTo>
                  <a:pt x="1955800" y="16933"/>
                </a:lnTo>
                <a:lnTo>
                  <a:pt x="1972733" y="16933"/>
                </a:lnTo>
                <a:lnTo>
                  <a:pt x="1998133" y="16933"/>
                </a:lnTo>
                <a:lnTo>
                  <a:pt x="2015066" y="16933"/>
                </a:lnTo>
                <a:lnTo>
                  <a:pt x="2032000" y="16933"/>
                </a:lnTo>
                <a:lnTo>
                  <a:pt x="2048933" y="16933"/>
                </a:lnTo>
                <a:lnTo>
                  <a:pt x="2065866" y="16933"/>
                </a:lnTo>
                <a:lnTo>
                  <a:pt x="2082800" y="25400"/>
                </a:lnTo>
                <a:lnTo>
                  <a:pt x="2108200" y="25400"/>
                </a:lnTo>
                <a:lnTo>
                  <a:pt x="2125133" y="25400"/>
                </a:lnTo>
                <a:lnTo>
                  <a:pt x="2142066" y="25400"/>
                </a:lnTo>
                <a:lnTo>
                  <a:pt x="2167466" y="25400"/>
                </a:lnTo>
                <a:lnTo>
                  <a:pt x="2184400" y="25400"/>
                </a:lnTo>
                <a:lnTo>
                  <a:pt x="2201333" y="33866"/>
                </a:lnTo>
                <a:lnTo>
                  <a:pt x="2218266" y="33866"/>
                </a:lnTo>
                <a:lnTo>
                  <a:pt x="2243666" y="33866"/>
                </a:lnTo>
                <a:lnTo>
                  <a:pt x="2260600" y="33866"/>
                </a:lnTo>
                <a:lnTo>
                  <a:pt x="2277533" y="33866"/>
                </a:lnTo>
                <a:lnTo>
                  <a:pt x="2294466" y="42333"/>
                </a:lnTo>
                <a:lnTo>
                  <a:pt x="2311400" y="42333"/>
                </a:lnTo>
                <a:lnTo>
                  <a:pt x="2328333" y="42333"/>
                </a:lnTo>
                <a:lnTo>
                  <a:pt x="2353733" y="42333"/>
                </a:lnTo>
                <a:lnTo>
                  <a:pt x="2370666" y="42333"/>
                </a:lnTo>
                <a:lnTo>
                  <a:pt x="2387600" y="42333"/>
                </a:lnTo>
                <a:lnTo>
                  <a:pt x="2404533" y="50800"/>
                </a:lnTo>
                <a:lnTo>
                  <a:pt x="2429933" y="50800"/>
                </a:lnTo>
                <a:lnTo>
                  <a:pt x="2446866" y="50800"/>
                </a:lnTo>
                <a:lnTo>
                  <a:pt x="2463800" y="50800"/>
                </a:lnTo>
                <a:lnTo>
                  <a:pt x="2489200" y="59266"/>
                </a:lnTo>
                <a:lnTo>
                  <a:pt x="2506133" y="59266"/>
                </a:lnTo>
                <a:lnTo>
                  <a:pt x="2523066" y="59266"/>
                </a:lnTo>
                <a:lnTo>
                  <a:pt x="2548466" y="59266"/>
                </a:lnTo>
                <a:lnTo>
                  <a:pt x="2565400" y="59266"/>
                </a:lnTo>
                <a:lnTo>
                  <a:pt x="2582333" y="67733"/>
                </a:lnTo>
                <a:lnTo>
                  <a:pt x="2607733" y="67733"/>
                </a:lnTo>
                <a:lnTo>
                  <a:pt x="2624666" y="67733"/>
                </a:lnTo>
                <a:lnTo>
                  <a:pt x="2641600" y="67733"/>
                </a:lnTo>
                <a:lnTo>
                  <a:pt x="2658533" y="67733"/>
                </a:lnTo>
                <a:lnTo>
                  <a:pt x="2683933" y="67733"/>
                </a:lnTo>
                <a:lnTo>
                  <a:pt x="2700866" y="67733"/>
                </a:lnTo>
                <a:lnTo>
                  <a:pt x="2717800" y="67733"/>
                </a:lnTo>
                <a:lnTo>
                  <a:pt x="2734733" y="67733"/>
                </a:lnTo>
                <a:lnTo>
                  <a:pt x="2751666" y="67733"/>
                </a:lnTo>
                <a:lnTo>
                  <a:pt x="2768600" y="67733"/>
                </a:lnTo>
                <a:lnTo>
                  <a:pt x="2785533" y="67733"/>
                </a:lnTo>
                <a:lnTo>
                  <a:pt x="2802466" y="67733"/>
                </a:lnTo>
                <a:lnTo>
                  <a:pt x="2827866" y="67733"/>
                </a:lnTo>
                <a:lnTo>
                  <a:pt x="2844800" y="67733"/>
                </a:lnTo>
                <a:lnTo>
                  <a:pt x="2853266" y="59266"/>
                </a:lnTo>
                <a:lnTo>
                  <a:pt x="2878666" y="59266"/>
                </a:lnTo>
                <a:lnTo>
                  <a:pt x="2895600" y="59266"/>
                </a:lnTo>
                <a:lnTo>
                  <a:pt x="2904066" y="59266"/>
                </a:lnTo>
                <a:lnTo>
                  <a:pt x="2929466" y="59266"/>
                </a:lnTo>
                <a:lnTo>
                  <a:pt x="2937933" y="59266"/>
                </a:lnTo>
                <a:lnTo>
                  <a:pt x="2954866" y="59266"/>
                </a:lnTo>
                <a:lnTo>
                  <a:pt x="2980266" y="59266"/>
                </a:lnTo>
                <a:lnTo>
                  <a:pt x="2988733" y="59266"/>
                </a:lnTo>
                <a:lnTo>
                  <a:pt x="3005666" y="50800"/>
                </a:lnTo>
                <a:lnTo>
                  <a:pt x="3022600" y="50800"/>
                </a:lnTo>
                <a:lnTo>
                  <a:pt x="3039533" y="50800"/>
                </a:lnTo>
                <a:lnTo>
                  <a:pt x="3056466" y="50800"/>
                </a:lnTo>
                <a:lnTo>
                  <a:pt x="3064933" y="50800"/>
                </a:lnTo>
                <a:lnTo>
                  <a:pt x="3081866" y="50800"/>
                </a:lnTo>
                <a:lnTo>
                  <a:pt x="3098800" y="50800"/>
                </a:lnTo>
                <a:lnTo>
                  <a:pt x="3115733" y="50800"/>
                </a:lnTo>
                <a:lnTo>
                  <a:pt x="3132666" y="50800"/>
                </a:lnTo>
                <a:lnTo>
                  <a:pt x="3149600" y="50800"/>
                </a:lnTo>
                <a:lnTo>
                  <a:pt x="3158066" y="50800"/>
                </a:lnTo>
                <a:lnTo>
                  <a:pt x="3175000" y="59266"/>
                </a:lnTo>
                <a:lnTo>
                  <a:pt x="3183466" y="59266"/>
                </a:lnTo>
                <a:lnTo>
                  <a:pt x="3200400" y="59266"/>
                </a:lnTo>
                <a:lnTo>
                  <a:pt x="3217333" y="59266"/>
                </a:lnTo>
                <a:lnTo>
                  <a:pt x="3225800" y="59266"/>
                </a:lnTo>
                <a:lnTo>
                  <a:pt x="3242733" y="59266"/>
                </a:lnTo>
                <a:lnTo>
                  <a:pt x="3259666" y="59266"/>
                </a:lnTo>
                <a:lnTo>
                  <a:pt x="3268133" y="59266"/>
                </a:lnTo>
                <a:lnTo>
                  <a:pt x="3276600" y="59266"/>
                </a:lnTo>
                <a:lnTo>
                  <a:pt x="3285066" y="59266"/>
                </a:lnTo>
                <a:lnTo>
                  <a:pt x="3302000" y="59266"/>
                </a:lnTo>
                <a:lnTo>
                  <a:pt x="3310466" y="59266"/>
                </a:lnTo>
                <a:lnTo>
                  <a:pt x="3318933" y="59266"/>
                </a:lnTo>
                <a:lnTo>
                  <a:pt x="3327400" y="59266"/>
                </a:lnTo>
                <a:lnTo>
                  <a:pt x="3335866" y="59266"/>
                </a:lnTo>
                <a:lnTo>
                  <a:pt x="3335866" y="59266"/>
                </a:lnTo>
                <a:lnTo>
                  <a:pt x="3344333" y="59266"/>
                </a:lnTo>
                <a:lnTo>
                  <a:pt x="3344333" y="59266"/>
                </a:lnTo>
                <a:lnTo>
                  <a:pt x="3352800" y="59266"/>
                </a:lnTo>
                <a:lnTo>
                  <a:pt x="3352800" y="50800"/>
                </a:lnTo>
                <a:lnTo>
                  <a:pt x="3352800" y="50800"/>
                </a:lnTo>
                <a:lnTo>
                  <a:pt x="3352800" y="50800"/>
                </a:lnTo>
                <a:lnTo>
                  <a:pt x="335280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7333" y="838200"/>
            <a:ext cx="296335" cy="270934"/>
          </a:xfrm>
          <a:custGeom>
            <a:avLst/>
            <a:gdLst/>
            <a:ahLst/>
            <a:cxnLst/>
            <a:rect l="0" t="0" r="0" b="0"/>
            <a:pathLst>
              <a:path w="296335" h="270934">
                <a:moveTo>
                  <a:pt x="50800" y="16933"/>
                </a:moveTo>
                <a:lnTo>
                  <a:pt x="50800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50800"/>
                </a:lnTo>
                <a:lnTo>
                  <a:pt x="42334" y="67733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35467"/>
                </a:lnTo>
                <a:lnTo>
                  <a:pt x="42334" y="160867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25400" y="237067"/>
                </a:lnTo>
                <a:lnTo>
                  <a:pt x="25400" y="245533"/>
                </a:lnTo>
                <a:lnTo>
                  <a:pt x="16934" y="254000"/>
                </a:lnTo>
                <a:lnTo>
                  <a:pt x="16934" y="262467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62467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28600"/>
                </a:lnTo>
                <a:lnTo>
                  <a:pt x="8467" y="211667"/>
                </a:lnTo>
                <a:lnTo>
                  <a:pt x="8467" y="194733"/>
                </a:lnTo>
                <a:lnTo>
                  <a:pt x="0" y="169333"/>
                </a:lnTo>
                <a:lnTo>
                  <a:pt x="0" y="143933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16934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42334" y="42333"/>
                </a:lnTo>
                <a:lnTo>
                  <a:pt x="50800" y="50800"/>
                </a:lnTo>
                <a:lnTo>
                  <a:pt x="59267" y="50800"/>
                </a:lnTo>
                <a:lnTo>
                  <a:pt x="76200" y="59267"/>
                </a:lnTo>
                <a:lnTo>
                  <a:pt x="84667" y="67733"/>
                </a:lnTo>
                <a:lnTo>
                  <a:pt x="93134" y="84667"/>
                </a:lnTo>
                <a:lnTo>
                  <a:pt x="101600" y="101600"/>
                </a:lnTo>
                <a:lnTo>
                  <a:pt x="110067" y="118533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18534" y="169333"/>
                </a:lnTo>
                <a:lnTo>
                  <a:pt x="118534" y="177800"/>
                </a:lnTo>
                <a:lnTo>
                  <a:pt x="118534" y="194733"/>
                </a:lnTo>
                <a:lnTo>
                  <a:pt x="118534" y="203200"/>
                </a:lnTo>
                <a:lnTo>
                  <a:pt x="118534" y="211667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20133"/>
                </a:lnTo>
                <a:lnTo>
                  <a:pt x="118534" y="211667"/>
                </a:lnTo>
                <a:lnTo>
                  <a:pt x="127000" y="203200"/>
                </a:lnTo>
                <a:lnTo>
                  <a:pt x="127000" y="186267"/>
                </a:lnTo>
                <a:lnTo>
                  <a:pt x="127000" y="169333"/>
                </a:lnTo>
                <a:lnTo>
                  <a:pt x="135467" y="152400"/>
                </a:lnTo>
                <a:lnTo>
                  <a:pt x="143934" y="127000"/>
                </a:lnTo>
                <a:lnTo>
                  <a:pt x="143934" y="110067"/>
                </a:lnTo>
                <a:lnTo>
                  <a:pt x="143934" y="84667"/>
                </a:lnTo>
                <a:lnTo>
                  <a:pt x="152400" y="59267"/>
                </a:lnTo>
                <a:lnTo>
                  <a:pt x="152400" y="42333"/>
                </a:lnTo>
                <a:lnTo>
                  <a:pt x="160867" y="25400"/>
                </a:lnTo>
                <a:lnTo>
                  <a:pt x="169334" y="8467"/>
                </a:lnTo>
                <a:lnTo>
                  <a:pt x="177800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8600" y="8467"/>
                </a:lnTo>
                <a:lnTo>
                  <a:pt x="237067" y="16933"/>
                </a:lnTo>
                <a:lnTo>
                  <a:pt x="245534" y="33867"/>
                </a:lnTo>
                <a:lnTo>
                  <a:pt x="254000" y="59267"/>
                </a:lnTo>
                <a:lnTo>
                  <a:pt x="262467" y="76200"/>
                </a:lnTo>
                <a:lnTo>
                  <a:pt x="262467" y="101600"/>
                </a:lnTo>
                <a:lnTo>
                  <a:pt x="270934" y="118533"/>
                </a:lnTo>
                <a:lnTo>
                  <a:pt x="270934" y="135467"/>
                </a:lnTo>
                <a:lnTo>
                  <a:pt x="270934" y="152400"/>
                </a:lnTo>
                <a:lnTo>
                  <a:pt x="279400" y="160867"/>
                </a:lnTo>
                <a:lnTo>
                  <a:pt x="279400" y="177800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96334" y="186267"/>
                </a:lnTo>
                <a:lnTo>
                  <a:pt x="296334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07533" y="821267"/>
            <a:ext cx="169335" cy="211667"/>
          </a:xfrm>
          <a:custGeom>
            <a:avLst/>
            <a:gdLst/>
            <a:ahLst/>
            <a:cxnLst/>
            <a:rect l="0" t="0" r="0" b="0"/>
            <a:pathLst>
              <a:path w="169335" h="211667">
                <a:moveTo>
                  <a:pt x="118534" y="25400"/>
                </a:moveTo>
                <a:lnTo>
                  <a:pt x="118534" y="25400"/>
                </a:lnTo>
                <a:lnTo>
                  <a:pt x="118534" y="25400"/>
                </a:lnTo>
                <a:lnTo>
                  <a:pt x="110067" y="16933"/>
                </a:lnTo>
                <a:lnTo>
                  <a:pt x="110067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0"/>
                </a:lnTo>
                <a:lnTo>
                  <a:pt x="50800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86266"/>
                </a:lnTo>
                <a:lnTo>
                  <a:pt x="16934" y="194733"/>
                </a:lnTo>
                <a:lnTo>
                  <a:pt x="33867" y="203200"/>
                </a:lnTo>
                <a:lnTo>
                  <a:pt x="42334" y="203200"/>
                </a:lnTo>
                <a:lnTo>
                  <a:pt x="50800" y="211666"/>
                </a:lnTo>
                <a:lnTo>
                  <a:pt x="59267" y="211666"/>
                </a:lnTo>
                <a:lnTo>
                  <a:pt x="67734" y="203200"/>
                </a:lnTo>
                <a:lnTo>
                  <a:pt x="84667" y="203200"/>
                </a:lnTo>
                <a:lnTo>
                  <a:pt x="84667" y="194733"/>
                </a:lnTo>
                <a:lnTo>
                  <a:pt x="93134" y="177800"/>
                </a:lnTo>
                <a:lnTo>
                  <a:pt x="101600" y="160866"/>
                </a:lnTo>
                <a:lnTo>
                  <a:pt x="101600" y="152400"/>
                </a:lnTo>
                <a:lnTo>
                  <a:pt x="101600" y="135466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93134" y="84666"/>
                </a:lnTo>
                <a:lnTo>
                  <a:pt x="93134" y="67733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33866"/>
                </a:lnTo>
                <a:lnTo>
                  <a:pt x="84667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93134" y="76200"/>
                </a:lnTo>
                <a:lnTo>
                  <a:pt x="93134" y="93133"/>
                </a:lnTo>
                <a:lnTo>
                  <a:pt x="101600" y="110066"/>
                </a:lnTo>
                <a:lnTo>
                  <a:pt x="101600" y="135466"/>
                </a:lnTo>
                <a:lnTo>
                  <a:pt x="110067" y="152400"/>
                </a:lnTo>
                <a:lnTo>
                  <a:pt x="118534" y="169333"/>
                </a:lnTo>
                <a:lnTo>
                  <a:pt x="118534" y="186266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43934" y="211666"/>
                </a:lnTo>
                <a:lnTo>
                  <a:pt x="152400" y="211666"/>
                </a:lnTo>
                <a:lnTo>
                  <a:pt x="160867" y="211666"/>
                </a:lnTo>
                <a:lnTo>
                  <a:pt x="169334" y="203200"/>
                </a:lnTo>
                <a:lnTo>
                  <a:pt x="169334" y="203200"/>
                </a:lnTo>
                <a:lnTo>
                  <a:pt x="169334" y="203200"/>
                </a:lnTo>
                <a:lnTo>
                  <a:pt x="169334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76867" y="846667"/>
            <a:ext cx="93134" cy="347134"/>
          </a:xfrm>
          <a:custGeom>
            <a:avLst/>
            <a:gdLst/>
            <a:ahLst/>
            <a:cxnLst/>
            <a:rect l="0" t="0" r="0" b="0"/>
            <a:pathLst>
              <a:path w="93134" h="347134">
                <a:moveTo>
                  <a:pt x="67733" y="0"/>
                </a:moveTo>
                <a:lnTo>
                  <a:pt x="67733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6"/>
                </a:lnTo>
                <a:lnTo>
                  <a:pt x="76200" y="16933"/>
                </a:lnTo>
                <a:lnTo>
                  <a:pt x="84666" y="25400"/>
                </a:lnTo>
                <a:lnTo>
                  <a:pt x="84666" y="50800"/>
                </a:lnTo>
                <a:lnTo>
                  <a:pt x="84666" y="67733"/>
                </a:lnTo>
                <a:lnTo>
                  <a:pt x="93133" y="93133"/>
                </a:lnTo>
                <a:lnTo>
                  <a:pt x="93133" y="127000"/>
                </a:lnTo>
                <a:lnTo>
                  <a:pt x="93133" y="152400"/>
                </a:lnTo>
                <a:lnTo>
                  <a:pt x="93133" y="186266"/>
                </a:lnTo>
                <a:lnTo>
                  <a:pt x="93133" y="211666"/>
                </a:lnTo>
                <a:lnTo>
                  <a:pt x="93133" y="245533"/>
                </a:lnTo>
                <a:lnTo>
                  <a:pt x="93133" y="262466"/>
                </a:lnTo>
                <a:lnTo>
                  <a:pt x="93133" y="287866"/>
                </a:lnTo>
                <a:lnTo>
                  <a:pt x="84666" y="304800"/>
                </a:lnTo>
                <a:lnTo>
                  <a:pt x="76200" y="321733"/>
                </a:lnTo>
                <a:lnTo>
                  <a:pt x="76200" y="330200"/>
                </a:lnTo>
                <a:lnTo>
                  <a:pt x="67733" y="338666"/>
                </a:lnTo>
                <a:lnTo>
                  <a:pt x="59266" y="347133"/>
                </a:lnTo>
                <a:lnTo>
                  <a:pt x="50800" y="347133"/>
                </a:lnTo>
                <a:lnTo>
                  <a:pt x="42333" y="347133"/>
                </a:lnTo>
                <a:lnTo>
                  <a:pt x="33866" y="347133"/>
                </a:lnTo>
                <a:lnTo>
                  <a:pt x="16933" y="338666"/>
                </a:lnTo>
                <a:lnTo>
                  <a:pt x="8466" y="321733"/>
                </a:lnTo>
                <a:lnTo>
                  <a:pt x="8466" y="321733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36133" y="778933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37733" y="872067"/>
            <a:ext cx="101601" cy="152401"/>
          </a:xfrm>
          <a:custGeom>
            <a:avLst/>
            <a:gdLst/>
            <a:ahLst/>
            <a:cxnLst/>
            <a:rect l="0" t="0" r="0" b="0"/>
            <a:pathLst>
              <a:path w="101601" h="1524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27000"/>
                </a:lnTo>
                <a:lnTo>
                  <a:pt x="16934" y="135466"/>
                </a:lnTo>
                <a:lnTo>
                  <a:pt x="25400" y="143933"/>
                </a:lnTo>
                <a:lnTo>
                  <a:pt x="42334" y="143933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4" y="152400"/>
                </a:lnTo>
                <a:lnTo>
                  <a:pt x="76200" y="143933"/>
                </a:lnTo>
                <a:lnTo>
                  <a:pt x="84667" y="135466"/>
                </a:lnTo>
                <a:lnTo>
                  <a:pt x="93134" y="127000"/>
                </a:lnTo>
                <a:lnTo>
                  <a:pt x="93134" y="127000"/>
                </a:lnTo>
                <a:lnTo>
                  <a:pt x="101600" y="110066"/>
                </a:lnTo>
                <a:lnTo>
                  <a:pt x="93134" y="101600"/>
                </a:lnTo>
                <a:lnTo>
                  <a:pt x="93134" y="84666"/>
                </a:lnTo>
                <a:lnTo>
                  <a:pt x="93134" y="67733"/>
                </a:lnTo>
                <a:lnTo>
                  <a:pt x="84667" y="59266"/>
                </a:lnTo>
                <a:lnTo>
                  <a:pt x="67734" y="42333"/>
                </a:lnTo>
                <a:lnTo>
                  <a:pt x="59267" y="25400"/>
                </a:lnTo>
                <a:lnTo>
                  <a:pt x="50800" y="16933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07067" y="863600"/>
            <a:ext cx="143934" cy="152401"/>
          </a:xfrm>
          <a:custGeom>
            <a:avLst/>
            <a:gdLst/>
            <a:ahLst/>
            <a:cxnLst/>
            <a:rect l="0" t="0" r="0" b="0"/>
            <a:pathLst>
              <a:path w="143934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16933" y="143933"/>
                </a:lnTo>
                <a:lnTo>
                  <a:pt x="16933" y="135467"/>
                </a:lnTo>
                <a:lnTo>
                  <a:pt x="16933" y="118533"/>
                </a:lnTo>
                <a:lnTo>
                  <a:pt x="8466" y="101600"/>
                </a:lnTo>
                <a:lnTo>
                  <a:pt x="8466" y="84667"/>
                </a:lnTo>
                <a:lnTo>
                  <a:pt x="0" y="67733"/>
                </a:lnTo>
                <a:lnTo>
                  <a:pt x="8466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88067" y="770467"/>
            <a:ext cx="160867" cy="203201"/>
          </a:xfrm>
          <a:custGeom>
            <a:avLst/>
            <a:gdLst/>
            <a:ahLst/>
            <a:cxnLst/>
            <a:rect l="0" t="0" r="0" b="0"/>
            <a:pathLst>
              <a:path w="160867" h="203201">
                <a:moveTo>
                  <a:pt x="118533" y="59266"/>
                </a:move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50800" y="16933"/>
                </a:lnTo>
                <a:lnTo>
                  <a:pt x="42333" y="25400"/>
                </a:lnTo>
                <a:lnTo>
                  <a:pt x="25400" y="42333"/>
                </a:lnTo>
                <a:lnTo>
                  <a:pt x="16933" y="59266"/>
                </a:lnTo>
                <a:lnTo>
                  <a:pt x="16933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77800"/>
                </a:lnTo>
                <a:lnTo>
                  <a:pt x="8466" y="194733"/>
                </a:lnTo>
                <a:lnTo>
                  <a:pt x="16933" y="203200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9266" y="186266"/>
                </a:lnTo>
                <a:lnTo>
                  <a:pt x="76200" y="177800"/>
                </a:lnTo>
                <a:lnTo>
                  <a:pt x="84666" y="169333"/>
                </a:lnTo>
                <a:lnTo>
                  <a:pt x="84666" y="152400"/>
                </a:lnTo>
                <a:lnTo>
                  <a:pt x="93133" y="135466"/>
                </a:lnTo>
                <a:lnTo>
                  <a:pt x="93133" y="118533"/>
                </a:lnTo>
                <a:lnTo>
                  <a:pt x="93133" y="101600"/>
                </a:lnTo>
                <a:lnTo>
                  <a:pt x="93133" y="76200"/>
                </a:lnTo>
                <a:lnTo>
                  <a:pt x="101600" y="67733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01600"/>
                </a:lnTo>
                <a:lnTo>
                  <a:pt x="118533" y="118533"/>
                </a:lnTo>
                <a:lnTo>
                  <a:pt x="127000" y="135466"/>
                </a:lnTo>
                <a:lnTo>
                  <a:pt x="127000" y="152400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60866" y="177800"/>
                </a:lnTo>
                <a:lnTo>
                  <a:pt x="160866" y="177800"/>
                </a:lnTo>
                <a:lnTo>
                  <a:pt x="160866" y="169333"/>
                </a:lnTo>
                <a:lnTo>
                  <a:pt x="1608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99733" y="770467"/>
            <a:ext cx="110068" cy="203201"/>
          </a:xfrm>
          <a:custGeom>
            <a:avLst/>
            <a:gdLst/>
            <a:ahLst/>
            <a:cxnLst/>
            <a:rect l="0" t="0" r="0" b="0"/>
            <a:pathLst>
              <a:path w="110068" h="2032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33866"/>
                </a:lnTo>
                <a:lnTo>
                  <a:pt x="93134" y="50800"/>
                </a:lnTo>
                <a:lnTo>
                  <a:pt x="84667" y="76200"/>
                </a:lnTo>
                <a:lnTo>
                  <a:pt x="76200" y="101600"/>
                </a:lnTo>
                <a:lnTo>
                  <a:pt x="59267" y="118533"/>
                </a:lnTo>
                <a:lnTo>
                  <a:pt x="50800" y="152400"/>
                </a:lnTo>
                <a:lnTo>
                  <a:pt x="33867" y="169333"/>
                </a:lnTo>
                <a:lnTo>
                  <a:pt x="25400" y="186266"/>
                </a:lnTo>
                <a:lnTo>
                  <a:pt x="16934" y="194733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86266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08200" y="787400"/>
            <a:ext cx="135468" cy="160868"/>
          </a:xfrm>
          <a:custGeom>
            <a:avLst/>
            <a:gdLst/>
            <a:ahLst/>
            <a:cxnLst/>
            <a:rect l="0" t="0" r="0" b="0"/>
            <a:pathLst>
              <a:path w="135468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59267"/>
                </a:lnTo>
                <a:lnTo>
                  <a:pt x="33867" y="76200"/>
                </a:lnTo>
                <a:lnTo>
                  <a:pt x="42333" y="93133"/>
                </a:lnTo>
                <a:lnTo>
                  <a:pt x="59267" y="110067"/>
                </a:lnTo>
                <a:lnTo>
                  <a:pt x="67733" y="127000"/>
                </a:lnTo>
                <a:lnTo>
                  <a:pt x="76200" y="135467"/>
                </a:lnTo>
                <a:lnTo>
                  <a:pt x="84667" y="152400"/>
                </a:lnTo>
                <a:lnTo>
                  <a:pt x="93133" y="152400"/>
                </a:lnTo>
                <a:lnTo>
                  <a:pt x="101600" y="160867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27000" y="143933"/>
                </a:lnTo>
                <a:lnTo>
                  <a:pt x="127000" y="143933"/>
                </a:lnTo>
                <a:lnTo>
                  <a:pt x="135467" y="135467"/>
                </a:lnTo>
                <a:lnTo>
                  <a:pt x="1354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86000" y="804333"/>
            <a:ext cx="16934" cy="160868"/>
          </a:xfrm>
          <a:custGeom>
            <a:avLst/>
            <a:gdLst/>
            <a:ahLst/>
            <a:cxnLst/>
            <a:rect l="0" t="0" r="0" b="0"/>
            <a:pathLst>
              <a:path w="16934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27000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0867"/>
                </a:lnTo>
                <a:lnTo>
                  <a:pt x="16933" y="152400"/>
                </a:lnTo>
                <a:lnTo>
                  <a:pt x="16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94467" y="736600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8466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70667" y="7281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76200" y="0"/>
                </a:moveTo>
                <a:lnTo>
                  <a:pt x="76200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0800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6" y="93134"/>
                </a:lnTo>
                <a:lnTo>
                  <a:pt x="16933" y="93134"/>
                </a:lnTo>
                <a:lnTo>
                  <a:pt x="33866" y="101600"/>
                </a:lnTo>
                <a:lnTo>
                  <a:pt x="42333" y="101600"/>
                </a:lnTo>
                <a:lnTo>
                  <a:pt x="67733" y="110067"/>
                </a:lnTo>
                <a:lnTo>
                  <a:pt x="84666" y="110067"/>
                </a:lnTo>
                <a:lnTo>
                  <a:pt x="101600" y="118534"/>
                </a:lnTo>
                <a:lnTo>
                  <a:pt x="118533" y="127000"/>
                </a:lnTo>
                <a:lnTo>
                  <a:pt x="135466" y="143934"/>
                </a:lnTo>
                <a:lnTo>
                  <a:pt x="143933" y="152400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35466" y="186267"/>
                </a:lnTo>
                <a:lnTo>
                  <a:pt x="127000" y="194734"/>
                </a:lnTo>
                <a:lnTo>
                  <a:pt x="110066" y="194734"/>
                </a:lnTo>
                <a:lnTo>
                  <a:pt x="101600" y="194734"/>
                </a:lnTo>
                <a:lnTo>
                  <a:pt x="84666" y="203200"/>
                </a:lnTo>
                <a:lnTo>
                  <a:pt x="67733" y="203200"/>
                </a:lnTo>
                <a:lnTo>
                  <a:pt x="59266" y="203200"/>
                </a:lnTo>
                <a:lnTo>
                  <a:pt x="50800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194734"/>
                </a:lnTo>
                <a:lnTo>
                  <a:pt x="42333" y="194734"/>
                </a:lnTo>
                <a:lnTo>
                  <a:pt x="42333" y="194734"/>
                </a:lnTo>
                <a:lnTo>
                  <a:pt x="42333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41600" y="728133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50067" y="889000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82800" y="3496733"/>
            <a:ext cx="237068" cy="169335"/>
          </a:xfrm>
          <a:custGeom>
            <a:avLst/>
            <a:gdLst/>
            <a:ahLst/>
            <a:cxnLst/>
            <a:rect l="0" t="0" r="0" b="0"/>
            <a:pathLst>
              <a:path w="237068" h="169335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42333" y="118534"/>
                </a:lnTo>
                <a:lnTo>
                  <a:pt x="42333" y="135467"/>
                </a:lnTo>
                <a:lnTo>
                  <a:pt x="42333" y="152400"/>
                </a:lnTo>
                <a:lnTo>
                  <a:pt x="42333" y="160867"/>
                </a:lnTo>
                <a:lnTo>
                  <a:pt x="42333" y="160867"/>
                </a:lnTo>
                <a:lnTo>
                  <a:pt x="42333" y="169334"/>
                </a:lnTo>
                <a:lnTo>
                  <a:pt x="42333" y="160867"/>
                </a:lnTo>
                <a:lnTo>
                  <a:pt x="42333" y="160867"/>
                </a:lnTo>
                <a:lnTo>
                  <a:pt x="33867" y="152400"/>
                </a:lnTo>
                <a:lnTo>
                  <a:pt x="33867" y="143934"/>
                </a:lnTo>
                <a:lnTo>
                  <a:pt x="33867" y="127000"/>
                </a:lnTo>
                <a:lnTo>
                  <a:pt x="25400" y="118534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4"/>
                </a:lnTo>
                <a:lnTo>
                  <a:pt x="25400" y="50800"/>
                </a:lnTo>
                <a:lnTo>
                  <a:pt x="33867" y="33867"/>
                </a:lnTo>
                <a:lnTo>
                  <a:pt x="42333" y="16934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33867"/>
                </a:lnTo>
                <a:lnTo>
                  <a:pt x="84667" y="42334"/>
                </a:lnTo>
                <a:lnTo>
                  <a:pt x="84667" y="59267"/>
                </a:lnTo>
                <a:lnTo>
                  <a:pt x="93133" y="76200"/>
                </a:lnTo>
                <a:lnTo>
                  <a:pt x="93133" y="84667"/>
                </a:lnTo>
                <a:lnTo>
                  <a:pt x="101600" y="93134"/>
                </a:lnTo>
                <a:lnTo>
                  <a:pt x="101600" y="101600"/>
                </a:lnTo>
                <a:lnTo>
                  <a:pt x="101600" y="110067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01600" y="118534"/>
                </a:lnTo>
                <a:lnTo>
                  <a:pt x="110067" y="110067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0067" y="84667"/>
                </a:lnTo>
                <a:lnTo>
                  <a:pt x="118533" y="67734"/>
                </a:lnTo>
                <a:lnTo>
                  <a:pt x="118533" y="50800"/>
                </a:lnTo>
                <a:lnTo>
                  <a:pt x="127000" y="42334"/>
                </a:lnTo>
                <a:lnTo>
                  <a:pt x="135467" y="33867"/>
                </a:lnTo>
                <a:lnTo>
                  <a:pt x="143933" y="33867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3" y="33867"/>
                </a:lnTo>
                <a:lnTo>
                  <a:pt x="177800" y="42334"/>
                </a:lnTo>
                <a:lnTo>
                  <a:pt x="186267" y="59267"/>
                </a:lnTo>
                <a:lnTo>
                  <a:pt x="194733" y="67734"/>
                </a:lnTo>
                <a:lnTo>
                  <a:pt x="194733" y="84667"/>
                </a:lnTo>
                <a:lnTo>
                  <a:pt x="203200" y="101600"/>
                </a:lnTo>
                <a:lnTo>
                  <a:pt x="203200" y="110067"/>
                </a:lnTo>
                <a:lnTo>
                  <a:pt x="211667" y="127000"/>
                </a:lnTo>
                <a:lnTo>
                  <a:pt x="211667" y="135467"/>
                </a:lnTo>
                <a:lnTo>
                  <a:pt x="220133" y="135467"/>
                </a:lnTo>
                <a:lnTo>
                  <a:pt x="220133" y="143934"/>
                </a:lnTo>
                <a:lnTo>
                  <a:pt x="228600" y="135467"/>
                </a:lnTo>
                <a:lnTo>
                  <a:pt x="228600" y="135467"/>
                </a:lnTo>
                <a:lnTo>
                  <a:pt x="237067" y="135467"/>
                </a:lnTo>
                <a:lnTo>
                  <a:pt x="2370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19867" y="3522133"/>
            <a:ext cx="110067" cy="135468"/>
          </a:xfrm>
          <a:custGeom>
            <a:avLst/>
            <a:gdLst/>
            <a:ahLst/>
            <a:cxnLst/>
            <a:rect l="0" t="0" r="0" b="0"/>
            <a:pathLst>
              <a:path w="110067" h="135468">
                <a:moveTo>
                  <a:pt x="76200" y="8467"/>
                </a:moveTo>
                <a:lnTo>
                  <a:pt x="76200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18534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18534"/>
                </a:lnTo>
                <a:lnTo>
                  <a:pt x="67733" y="118534"/>
                </a:lnTo>
                <a:lnTo>
                  <a:pt x="76200" y="110067"/>
                </a:lnTo>
                <a:lnTo>
                  <a:pt x="76200" y="101600"/>
                </a:lnTo>
                <a:lnTo>
                  <a:pt x="84666" y="84667"/>
                </a:lnTo>
                <a:lnTo>
                  <a:pt x="84666" y="76200"/>
                </a:lnTo>
                <a:lnTo>
                  <a:pt x="76200" y="59267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4"/>
                </a:lnTo>
                <a:lnTo>
                  <a:pt x="67733" y="50800"/>
                </a:lnTo>
                <a:lnTo>
                  <a:pt x="67733" y="67734"/>
                </a:lnTo>
                <a:lnTo>
                  <a:pt x="67733" y="76200"/>
                </a:lnTo>
                <a:lnTo>
                  <a:pt x="76200" y="93134"/>
                </a:lnTo>
                <a:lnTo>
                  <a:pt x="76200" y="101600"/>
                </a:lnTo>
                <a:lnTo>
                  <a:pt x="84666" y="110067"/>
                </a:lnTo>
                <a:lnTo>
                  <a:pt x="84666" y="118534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01600" y="135467"/>
                </a:lnTo>
                <a:lnTo>
                  <a:pt x="110066" y="135467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0066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38400" y="3522133"/>
            <a:ext cx="84668" cy="220135"/>
          </a:xfrm>
          <a:custGeom>
            <a:avLst/>
            <a:gdLst/>
            <a:ahLst/>
            <a:cxnLst/>
            <a:rect l="0" t="0" r="0" b="0"/>
            <a:pathLst>
              <a:path w="84668" h="220135">
                <a:moveTo>
                  <a:pt x="50800" y="0"/>
                </a:move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16934"/>
                </a:lnTo>
                <a:lnTo>
                  <a:pt x="59267" y="25400"/>
                </a:lnTo>
                <a:lnTo>
                  <a:pt x="59267" y="33867"/>
                </a:lnTo>
                <a:lnTo>
                  <a:pt x="67733" y="50800"/>
                </a:lnTo>
                <a:lnTo>
                  <a:pt x="76200" y="59267"/>
                </a:lnTo>
                <a:lnTo>
                  <a:pt x="76200" y="76200"/>
                </a:lnTo>
                <a:lnTo>
                  <a:pt x="76200" y="93134"/>
                </a:lnTo>
                <a:lnTo>
                  <a:pt x="84667" y="110067"/>
                </a:lnTo>
                <a:lnTo>
                  <a:pt x="84667" y="127000"/>
                </a:lnTo>
                <a:lnTo>
                  <a:pt x="84667" y="143934"/>
                </a:lnTo>
                <a:lnTo>
                  <a:pt x="84667" y="160867"/>
                </a:lnTo>
                <a:lnTo>
                  <a:pt x="84667" y="177800"/>
                </a:lnTo>
                <a:lnTo>
                  <a:pt x="84667" y="186267"/>
                </a:lnTo>
                <a:lnTo>
                  <a:pt x="76200" y="194734"/>
                </a:lnTo>
                <a:lnTo>
                  <a:pt x="76200" y="211667"/>
                </a:lnTo>
                <a:lnTo>
                  <a:pt x="67733" y="211667"/>
                </a:lnTo>
                <a:lnTo>
                  <a:pt x="59267" y="220134"/>
                </a:lnTo>
                <a:lnTo>
                  <a:pt x="42333" y="220134"/>
                </a:lnTo>
                <a:lnTo>
                  <a:pt x="33867" y="220134"/>
                </a:lnTo>
                <a:lnTo>
                  <a:pt x="25400" y="220134"/>
                </a:lnTo>
                <a:lnTo>
                  <a:pt x="16933" y="211667"/>
                </a:lnTo>
                <a:lnTo>
                  <a:pt x="16933" y="203200"/>
                </a:lnTo>
                <a:lnTo>
                  <a:pt x="8467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06133" y="3471333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65400" y="3530600"/>
            <a:ext cx="76201" cy="118534"/>
          </a:xfrm>
          <a:custGeom>
            <a:avLst/>
            <a:gdLst/>
            <a:ahLst/>
            <a:cxnLst/>
            <a:rect l="0" t="0" r="0" b="0"/>
            <a:pathLst>
              <a:path w="76201" h="118534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8533"/>
                </a:lnTo>
                <a:lnTo>
                  <a:pt x="59267" y="110067"/>
                </a:lnTo>
                <a:lnTo>
                  <a:pt x="67733" y="110067"/>
                </a:lnTo>
                <a:lnTo>
                  <a:pt x="67733" y="101600"/>
                </a:lnTo>
                <a:lnTo>
                  <a:pt x="67733" y="93133"/>
                </a:lnTo>
                <a:lnTo>
                  <a:pt x="76200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3" y="50800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00867" y="3547533"/>
            <a:ext cx="152401" cy="110068"/>
          </a:xfrm>
          <a:custGeom>
            <a:avLst/>
            <a:gdLst/>
            <a:ahLst/>
            <a:cxnLst/>
            <a:rect l="0" t="0" r="0" b="0"/>
            <a:pathLst>
              <a:path w="152401" h="1100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8466" y="101600"/>
                </a:lnTo>
                <a:lnTo>
                  <a:pt x="8466" y="101600"/>
                </a:lnTo>
                <a:lnTo>
                  <a:pt x="0" y="93134"/>
                </a:lnTo>
                <a:lnTo>
                  <a:pt x="0" y="76200"/>
                </a:lnTo>
                <a:lnTo>
                  <a:pt x="0" y="59267"/>
                </a:lnTo>
                <a:lnTo>
                  <a:pt x="0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980267" y="3522133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50800" y="8467"/>
                </a:move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6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25400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67733" y="118534"/>
                </a:lnTo>
                <a:lnTo>
                  <a:pt x="67733" y="110067"/>
                </a:lnTo>
                <a:lnTo>
                  <a:pt x="76200" y="101600"/>
                </a:lnTo>
                <a:lnTo>
                  <a:pt x="76200" y="93134"/>
                </a:lnTo>
                <a:lnTo>
                  <a:pt x="84666" y="76200"/>
                </a:lnTo>
                <a:lnTo>
                  <a:pt x="84666" y="67734"/>
                </a:lnTo>
                <a:lnTo>
                  <a:pt x="84666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67734"/>
                </a:lnTo>
                <a:lnTo>
                  <a:pt x="101600" y="76200"/>
                </a:lnTo>
                <a:lnTo>
                  <a:pt x="101600" y="93134"/>
                </a:lnTo>
                <a:lnTo>
                  <a:pt x="110066" y="101600"/>
                </a:lnTo>
                <a:lnTo>
                  <a:pt x="118533" y="118534"/>
                </a:lnTo>
                <a:lnTo>
                  <a:pt x="127000" y="127000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524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166533" y="3547533"/>
            <a:ext cx="84668" cy="110068"/>
          </a:xfrm>
          <a:custGeom>
            <a:avLst/>
            <a:gdLst/>
            <a:ahLst/>
            <a:cxnLst/>
            <a:rect l="0" t="0" r="0" b="0"/>
            <a:pathLst>
              <a:path w="84668" h="110068">
                <a:moveTo>
                  <a:pt x="84667" y="0"/>
                </a:moveTo>
                <a:lnTo>
                  <a:pt x="84667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67734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4" y="67734"/>
                </a:lnTo>
                <a:lnTo>
                  <a:pt x="25400" y="76200"/>
                </a:lnTo>
                <a:lnTo>
                  <a:pt x="16934" y="93134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49600" y="3556000"/>
            <a:ext cx="84668" cy="93134"/>
          </a:xfrm>
          <a:custGeom>
            <a:avLst/>
            <a:gdLst/>
            <a:ahLst/>
            <a:cxnLst/>
            <a:rect l="0" t="0" r="0" b="0"/>
            <a:pathLst>
              <a:path w="84668" h="931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33867" y="59267"/>
                </a:lnTo>
                <a:lnTo>
                  <a:pt x="50800" y="67733"/>
                </a:lnTo>
                <a:lnTo>
                  <a:pt x="59267" y="84667"/>
                </a:lnTo>
                <a:lnTo>
                  <a:pt x="76200" y="84667"/>
                </a:lnTo>
                <a:lnTo>
                  <a:pt x="76200" y="84667"/>
                </a:lnTo>
                <a:lnTo>
                  <a:pt x="84667" y="93133"/>
                </a:lnTo>
                <a:lnTo>
                  <a:pt x="84667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318933" y="3581400"/>
            <a:ext cx="25401" cy="93134"/>
          </a:xfrm>
          <a:custGeom>
            <a:avLst/>
            <a:gdLst/>
            <a:ahLst/>
            <a:cxnLst/>
            <a:rect l="0" t="0" r="0" b="0"/>
            <a:pathLst>
              <a:path w="25401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16934" y="59267"/>
                </a:lnTo>
                <a:lnTo>
                  <a:pt x="16934" y="76200"/>
                </a:lnTo>
                <a:lnTo>
                  <a:pt x="25400" y="84667"/>
                </a:lnTo>
                <a:lnTo>
                  <a:pt x="25400" y="84667"/>
                </a:lnTo>
                <a:lnTo>
                  <a:pt x="25400" y="93133"/>
                </a:lnTo>
                <a:lnTo>
                  <a:pt x="254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27400" y="3513667"/>
            <a:ext cx="59268" cy="16934"/>
          </a:xfrm>
          <a:custGeom>
            <a:avLst/>
            <a:gdLst/>
            <a:ahLst/>
            <a:cxnLst/>
            <a:rect l="0" t="0" r="0" b="0"/>
            <a:pathLst>
              <a:path w="59268" h="16934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592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395133" y="3539067"/>
            <a:ext cx="101601" cy="160867"/>
          </a:xfrm>
          <a:custGeom>
            <a:avLst/>
            <a:gdLst/>
            <a:ahLst/>
            <a:cxnLst/>
            <a:rect l="0" t="0" r="0" b="0"/>
            <a:pathLst>
              <a:path w="101601" h="160867">
                <a:moveTo>
                  <a:pt x="25400" y="0"/>
                </a:move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7" y="59266"/>
                </a:lnTo>
                <a:lnTo>
                  <a:pt x="16934" y="67733"/>
                </a:lnTo>
                <a:lnTo>
                  <a:pt x="33867" y="84666"/>
                </a:lnTo>
                <a:lnTo>
                  <a:pt x="50800" y="101600"/>
                </a:lnTo>
                <a:lnTo>
                  <a:pt x="59267" y="110066"/>
                </a:lnTo>
                <a:lnTo>
                  <a:pt x="76200" y="118533"/>
                </a:lnTo>
                <a:lnTo>
                  <a:pt x="93134" y="135466"/>
                </a:lnTo>
                <a:lnTo>
                  <a:pt x="101600" y="143933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93134" y="152400"/>
                </a:lnTo>
                <a:lnTo>
                  <a:pt x="76200" y="160866"/>
                </a:lnTo>
                <a:lnTo>
                  <a:pt x="67734" y="160866"/>
                </a:lnTo>
                <a:lnTo>
                  <a:pt x="42334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8467" y="152400"/>
                </a:lnTo>
                <a:lnTo>
                  <a:pt x="84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37933" y="533400"/>
            <a:ext cx="33868" cy="389468"/>
          </a:xfrm>
          <a:custGeom>
            <a:avLst/>
            <a:gdLst/>
            <a:ahLst/>
            <a:cxnLst/>
            <a:rect l="0" t="0" r="0" b="0"/>
            <a:pathLst>
              <a:path w="33868" h="389468">
                <a:moveTo>
                  <a:pt x="16934" y="8467"/>
                </a:move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8467" y="237067"/>
                </a:lnTo>
                <a:lnTo>
                  <a:pt x="8467" y="262467"/>
                </a:lnTo>
                <a:lnTo>
                  <a:pt x="16934" y="296333"/>
                </a:lnTo>
                <a:lnTo>
                  <a:pt x="16934" y="313267"/>
                </a:lnTo>
                <a:lnTo>
                  <a:pt x="16934" y="338667"/>
                </a:lnTo>
                <a:lnTo>
                  <a:pt x="16934" y="347133"/>
                </a:lnTo>
                <a:lnTo>
                  <a:pt x="16934" y="364067"/>
                </a:lnTo>
                <a:lnTo>
                  <a:pt x="16934" y="372533"/>
                </a:lnTo>
                <a:lnTo>
                  <a:pt x="16934" y="381000"/>
                </a:lnTo>
                <a:lnTo>
                  <a:pt x="25400" y="389467"/>
                </a:lnTo>
                <a:lnTo>
                  <a:pt x="25400" y="389467"/>
                </a:lnTo>
                <a:lnTo>
                  <a:pt x="33867" y="381000"/>
                </a:lnTo>
                <a:lnTo>
                  <a:pt x="33867" y="381000"/>
                </a:lnTo>
                <a:lnTo>
                  <a:pt x="33867" y="372533"/>
                </a:lnTo>
                <a:lnTo>
                  <a:pt x="33867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14133" y="685800"/>
            <a:ext cx="93135" cy="203201"/>
          </a:xfrm>
          <a:custGeom>
            <a:avLst/>
            <a:gdLst/>
            <a:ahLst/>
            <a:cxnLst/>
            <a:rect l="0" t="0" r="0" b="0"/>
            <a:pathLst>
              <a:path w="93135" h="203201">
                <a:moveTo>
                  <a:pt x="76200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94733"/>
                </a:lnTo>
                <a:lnTo>
                  <a:pt x="42334" y="194733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4" y="203200"/>
                </a:lnTo>
                <a:lnTo>
                  <a:pt x="76200" y="186267"/>
                </a:lnTo>
                <a:lnTo>
                  <a:pt x="84667" y="186267"/>
                </a:lnTo>
                <a:lnTo>
                  <a:pt x="93134" y="169333"/>
                </a:lnTo>
                <a:lnTo>
                  <a:pt x="84667" y="160867"/>
                </a:lnTo>
                <a:lnTo>
                  <a:pt x="84667" y="143933"/>
                </a:lnTo>
                <a:lnTo>
                  <a:pt x="76200" y="127000"/>
                </a:lnTo>
                <a:lnTo>
                  <a:pt x="76200" y="101600"/>
                </a:lnTo>
                <a:lnTo>
                  <a:pt x="67734" y="76200"/>
                </a:lnTo>
                <a:lnTo>
                  <a:pt x="59267" y="59267"/>
                </a:lnTo>
                <a:lnTo>
                  <a:pt x="50800" y="42333"/>
                </a:lnTo>
                <a:lnTo>
                  <a:pt x="42334" y="25400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132667" y="711200"/>
            <a:ext cx="143934" cy="169334"/>
          </a:xfrm>
          <a:custGeom>
            <a:avLst/>
            <a:gdLst/>
            <a:ahLst/>
            <a:cxnLst/>
            <a:rect l="0" t="0" r="0" b="0"/>
            <a:pathLst>
              <a:path w="143934" h="169334">
                <a:moveTo>
                  <a:pt x="0" y="25400"/>
                </a:moveTo>
                <a:lnTo>
                  <a:pt x="0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0867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52400"/>
                </a:lnTo>
                <a:lnTo>
                  <a:pt x="8466" y="135467"/>
                </a:lnTo>
                <a:lnTo>
                  <a:pt x="8466" y="118533"/>
                </a:lnTo>
                <a:lnTo>
                  <a:pt x="16933" y="101600"/>
                </a:lnTo>
                <a:lnTo>
                  <a:pt x="16933" y="76200"/>
                </a:lnTo>
                <a:lnTo>
                  <a:pt x="25400" y="59267"/>
                </a:lnTo>
                <a:lnTo>
                  <a:pt x="25400" y="33867"/>
                </a:lnTo>
                <a:lnTo>
                  <a:pt x="33866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25400"/>
                </a:lnTo>
                <a:lnTo>
                  <a:pt x="110066" y="33867"/>
                </a:lnTo>
                <a:lnTo>
                  <a:pt x="110066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27000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43933"/>
                </a:lnTo>
                <a:lnTo>
                  <a:pt x="135466" y="143933"/>
                </a:lnTo>
                <a:lnTo>
                  <a:pt x="135466" y="143933"/>
                </a:lnTo>
                <a:lnTo>
                  <a:pt x="143933" y="135467"/>
                </a:lnTo>
                <a:lnTo>
                  <a:pt x="1439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293533" y="711200"/>
            <a:ext cx="118535" cy="313268"/>
          </a:xfrm>
          <a:custGeom>
            <a:avLst/>
            <a:gdLst/>
            <a:ahLst/>
            <a:cxnLst/>
            <a:rect l="0" t="0" r="0" b="0"/>
            <a:pathLst>
              <a:path w="118535" h="313268">
                <a:moveTo>
                  <a:pt x="93134" y="25400"/>
                </a:moveTo>
                <a:lnTo>
                  <a:pt x="93134" y="16933"/>
                </a:lnTo>
                <a:lnTo>
                  <a:pt x="93134" y="16933"/>
                </a:lnTo>
                <a:lnTo>
                  <a:pt x="93134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16934" y="160867"/>
                </a:lnTo>
                <a:lnTo>
                  <a:pt x="16934" y="169333"/>
                </a:lnTo>
                <a:lnTo>
                  <a:pt x="33867" y="169333"/>
                </a:lnTo>
                <a:lnTo>
                  <a:pt x="42334" y="169333"/>
                </a:lnTo>
                <a:lnTo>
                  <a:pt x="50800" y="169333"/>
                </a:lnTo>
                <a:lnTo>
                  <a:pt x="50800" y="160867"/>
                </a:lnTo>
                <a:lnTo>
                  <a:pt x="59267" y="152400"/>
                </a:lnTo>
                <a:lnTo>
                  <a:pt x="59267" y="143933"/>
                </a:lnTo>
                <a:lnTo>
                  <a:pt x="67734" y="135467"/>
                </a:lnTo>
                <a:lnTo>
                  <a:pt x="67734" y="118533"/>
                </a:lnTo>
                <a:lnTo>
                  <a:pt x="67734" y="101600"/>
                </a:lnTo>
                <a:lnTo>
                  <a:pt x="67734" y="84667"/>
                </a:lnTo>
                <a:lnTo>
                  <a:pt x="67734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59267"/>
                </a:lnTo>
                <a:lnTo>
                  <a:pt x="93134" y="67733"/>
                </a:lnTo>
                <a:lnTo>
                  <a:pt x="101600" y="84667"/>
                </a:lnTo>
                <a:lnTo>
                  <a:pt x="101600" y="110067"/>
                </a:lnTo>
                <a:lnTo>
                  <a:pt x="110067" y="127000"/>
                </a:lnTo>
                <a:lnTo>
                  <a:pt x="118534" y="152400"/>
                </a:lnTo>
                <a:lnTo>
                  <a:pt x="118534" y="177800"/>
                </a:lnTo>
                <a:lnTo>
                  <a:pt x="118534" y="203200"/>
                </a:lnTo>
                <a:lnTo>
                  <a:pt x="110067" y="228600"/>
                </a:lnTo>
                <a:lnTo>
                  <a:pt x="110067" y="245533"/>
                </a:lnTo>
                <a:lnTo>
                  <a:pt x="101600" y="262467"/>
                </a:lnTo>
                <a:lnTo>
                  <a:pt x="84667" y="270933"/>
                </a:lnTo>
                <a:lnTo>
                  <a:pt x="76200" y="287867"/>
                </a:lnTo>
                <a:lnTo>
                  <a:pt x="59267" y="296333"/>
                </a:lnTo>
                <a:lnTo>
                  <a:pt x="50800" y="304800"/>
                </a:lnTo>
                <a:lnTo>
                  <a:pt x="33867" y="304800"/>
                </a:lnTo>
                <a:lnTo>
                  <a:pt x="25400" y="313267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296333"/>
                </a:lnTo>
                <a:lnTo>
                  <a:pt x="0" y="279400"/>
                </a:lnTo>
                <a:lnTo>
                  <a:pt x="0" y="262467"/>
                </a:lnTo>
                <a:lnTo>
                  <a:pt x="0" y="245533"/>
                </a:lnTo>
                <a:lnTo>
                  <a:pt x="0" y="245533"/>
                </a:lnTo>
                <a:lnTo>
                  <a:pt x="8467" y="228600"/>
                </a:lnTo>
                <a:lnTo>
                  <a:pt x="8467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429000" y="711200"/>
            <a:ext cx="110068" cy="186268"/>
          </a:xfrm>
          <a:custGeom>
            <a:avLst/>
            <a:gdLst/>
            <a:ahLst/>
            <a:cxnLst/>
            <a:rect l="0" t="0" r="0" b="0"/>
            <a:pathLst>
              <a:path w="110068" h="186268">
                <a:moveTo>
                  <a:pt x="0" y="84667"/>
                </a:moveTo>
                <a:lnTo>
                  <a:pt x="0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93133"/>
                </a:lnTo>
                <a:lnTo>
                  <a:pt x="42333" y="93133"/>
                </a:lnTo>
                <a:lnTo>
                  <a:pt x="59267" y="93133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7" y="76200"/>
                </a:lnTo>
                <a:lnTo>
                  <a:pt x="93133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93133" y="16933"/>
                </a:lnTo>
                <a:lnTo>
                  <a:pt x="93133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33867" y="177800"/>
                </a:lnTo>
                <a:lnTo>
                  <a:pt x="42333" y="186267"/>
                </a:lnTo>
                <a:lnTo>
                  <a:pt x="59267" y="186267"/>
                </a:lnTo>
                <a:lnTo>
                  <a:pt x="76200" y="186267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10067" y="169333"/>
                </a:lnTo>
                <a:lnTo>
                  <a:pt x="1100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581400" y="728133"/>
            <a:ext cx="143934" cy="186268"/>
          </a:xfrm>
          <a:custGeom>
            <a:avLst/>
            <a:gdLst/>
            <a:ahLst/>
            <a:cxnLst/>
            <a:rect l="0" t="0" r="0" b="0"/>
            <a:pathLst>
              <a:path w="143934" h="186268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7" y="101600"/>
                </a:lnTo>
                <a:lnTo>
                  <a:pt x="16933" y="118534"/>
                </a:lnTo>
                <a:lnTo>
                  <a:pt x="16933" y="143934"/>
                </a:lnTo>
                <a:lnTo>
                  <a:pt x="16933" y="152400"/>
                </a:lnTo>
                <a:lnTo>
                  <a:pt x="16933" y="169334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8467" y="177800"/>
                </a:lnTo>
                <a:lnTo>
                  <a:pt x="8467" y="169334"/>
                </a:lnTo>
                <a:lnTo>
                  <a:pt x="8467" y="152400"/>
                </a:lnTo>
                <a:lnTo>
                  <a:pt x="8467" y="127000"/>
                </a:lnTo>
                <a:lnTo>
                  <a:pt x="8467" y="110067"/>
                </a:lnTo>
                <a:lnTo>
                  <a:pt x="8467" y="84667"/>
                </a:lnTo>
                <a:lnTo>
                  <a:pt x="16933" y="67734"/>
                </a:lnTo>
                <a:lnTo>
                  <a:pt x="25400" y="42334"/>
                </a:lnTo>
                <a:lnTo>
                  <a:pt x="25400" y="25400"/>
                </a:lnTo>
                <a:lnTo>
                  <a:pt x="33867" y="16934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52333" y="694267"/>
            <a:ext cx="143935" cy="211667"/>
          </a:xfrm>
          <a:custGeom>
            <a:avLst/>
            <a:gdLst/>
            <a:ahLst/>
            <a:cxnLst/>
            <a:rect l="0" t="0" r="0" b="0"/>
            <a:pathLst>
              <a:path w="143935" h="211667">
                <a:moveTo>
                  <a:pt x="143934" y="0"/>
                </a:move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8466"/>
                </a:lnTo>
                <a:lnTo>
                  <a:pt x="93134" y="16933"/>
                </a:lnTo>
                <a:lnTo>
                  <a:pt x="76200" y="25400"/>
                </a:lnTo>
                <a:lnTo>
                  <a:pt x="50800" y="42333"/>
                </a:lnTo>
                <a:lnTo>
                  <a:pt x="33867" y="50800"/>
                </a:lnTo>
                <a:lnTo>
                  <a:pt x="25400" y="59266"/>
                </a:lnTo>
                <a:lnTo>
                  <a:pt x="8467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42334" y="101600"/>
                </a:lnTo>
                <a:lnTo>
                  <a:pt x="67734" y="110066"/>
                </a:lnTo>
                <a:lnTo>
                  <a:pt x="84667" y="118533"/>
                </a:lnTo>
                <a:lnTo>
                  <a:pt x="101600" y="127000"/>
                </a:lnTo>
                <a:lnTo>
                  <a:pt x="110067" y="135466"/>
                </a:lnTo>
                <a:lnTo>
                  <a:pt x="127000" y="152400"/>
                </a:lnTo>
                <a:lnTo>
                  <a:pt x="127000" y="160866"/>
                </a:lnTo>
                <a:lnTo>
                  <a:pt x="127000" y="169333"/>
                </a:lnTo>
                <a:lnTo>
                  <a:pt x="118534" y="177800"/>
                </a:lnTo>
                <a:lnTo>
                  <a:pt x="110067" y="186266"/>
                </a:lnTo>
                <a:lnTo>
                  <a:pt x="101600" y="194733"/>
                </a:lnTo>
                <a:lnTo>
                  <a:pt x="84667" y="203200"/>
                </a:lnTo>
                <a:lnTo>
                  <a:pt x="76200" y="203200"/>
                </a:lnTo>
                <a:lnTo>
                  <a:pt x="59267" y="211666"/>
                </a:lnTo>
                <a:lnTo>
                  <a:pt x="42334" y="211666"/>
                </a:lnTo>
                <a:lnTo>
                  <a:pt x="33867" y="203200"/>
                </a:lnTo>
                <a:lnTo>
                  <a:pt x="25400" y="194733"/>
                </a:lnTo>
                <a:lnTo>
                  <a:pt x="16934" y="186266"/>
                </a:lnTo>
                <a:lnTo>
                  <a:pt x="8467" y="177800"/>
                </a:lnTo>
                <a:lnTo>
                  <a:pt x="8467" y="169333"/>
                </a:lnTo>
                <a:lnTo>
                  <a:pt x="16934" y="160866"/>
                </a:lnTo>
                <a:lnTo>
                  <a:pt x="25400" y="143933"/>
                </a:lnTo>
                <a:lnTo>
                  <a:pt x="33867" y="135466"/>
                </a:lnTo>
                <a:lnTo>
                  <a:pt x="33867" y="135466"/>
                </a:lnTo>
                <a:lnTo>
                  <a:pt x="50800" y="127000"/>
                </a:lnTo>
                <a:lnTo>
                  <a:pt x="508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987800" y="719667"/>
            <a:ext cx="152401" cy="186267"/>
          </a:xfrm>
          <a:custGeom>
            <a:avLst/>
            <a:gdLst/>
            <a:ahLst/>
            <a:cxnLst/>
            <a:rect l="0" t="0" r="0" b="0"/>
            <a:pathLst>
              <a:path w="152401" h="186267">
                <a:moveTo>
                  <a:pt x="0" y="93133"/>
                </a:moveTo>
                <a:lnTo>
                  <a:pt x="0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25400" y="110066"/>
                </a:lnTo>
                <a:lnTo>
                  <a:pt x="42333" y="118533"/>
                </a:lnTo>
                <a:lnTo>
                  <a:pt x="42333" y="127000"/>
                </a:lnTo>
                <a:lnTo>
                  <a:pt x="50800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101600" y="118533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8533" y="84666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33866"/>
                </a:lnTo>
                <a:lnTo>
                  <a:pt x="118533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6"/>
                </a:lnTo>
                <a:lnTo>
                  <a:pt x="25400" y="84666"/>
                </a:lnTo>
                <a:lnTo>
                  <a:pt x="25400" y="101600"/>
                </a:lnTo>
                <a:lnTo>
                  <a:pt x="33867" y="127000"/>
                </a:lnTo>
                <a:lnTo>
                  <a:pt x="42333" y="143933"/>
                </a:lnTo>
                <a:lnTo>
                  <a:pt x="50800" y="160866"/>
                </a:lnTo>
                <a:lnTo>
                  <a:pt x="59267" y="169333"/>
                </a:lnTo>
                <a:lnTo>
                  <a:pt x="76200" y="177800"/>
                </a:lnTo>
                <a:lnTo>
                  <a:pt x="93133" y="186266"/>
                </a:lnTo>
                <a:lnTo>
                  <a:pt x="118533" y="186266"/>
                </a:lnTo>
                <a:lnTo>
                  <a:pt x="135467" y="186266"/>
                </a:lnTo>
                <a:lnTo>
                  <a:pt x="135467" y="186266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148667" y="745067"/>
            <a:ext cx="169334" cy="355601"/>
          </a:xfrm>
          <a:custGeom>
            <a:avLst/>
            <a:gdLst/>
            <a:ahLst/>
            <a:cxnLst/>
            <a:rect l="0" t="0" r="0" b="0"/>
            <a:pathLst>
              <a:path w="169334" h="355601">
                <a:moveTo>
                  <a:pt x="169333" y="8466"/>
                </a:moveTo>
                <a:lnTo>
                  <a:pt x="169333" y="8466"/>
                </a:lnTo>
                <a:lnTo>
                  <a:pt x="169333" y="8466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8466"/>
                </a:lnTo>
                <a:lnTo>
                  <a:pt x="84666" y="8466"/>
                </a:lnTo>
                <a:lnTo>
                  <a:pt x="67733" y="25400"/>
                </a:lnTo>
                <a:lnTo>
                  <a:pt x="59266" y="33866"/>
                </a:lnTo>
                <a:lnTo>
                  <a:pt x="42333" y="42333"/>
                </a:lnTo>
                <a:lnTo>
                  <a:pt x="25400" y="59266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27000"/>
                </a:lnTo>
                <a:lnTo>
                  <a:pt x="25400" y="143933"/>
                </a:lnTo>
                <a:lnTo>
                  <a:pt x="42333" y="152400"/>
                </a:lnTo>
                <a:lnTo>
                  <a:pt x="50800" y="160866"/>
                </a:lnTo>
                <a:lnTo>
                  <a:pt x="67733" y="160866"/>
                </a:lnTo>
                <a:lnTo>
                  <a:pt x="76200" y="160866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10066" y="143933"/>
                </a:lnTo>
                <a:lnTo>
                  <a:pt x="118533" y="127000"/>
                </a:lnTo>
                <a:lnTo>
                  <a:pt x="118533" y="118533"/>
                </a:lnTo>
                <a:lnTo>
                  <a:pt x="127000" y="101600"/>
                </a:lnTo>
                <a:lnTo>
                  <a:pt x="127000" y="93133"/>
                </a:lnTo>
                <a:lnTo>
                  <a:pt x="127000" y="76200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42333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27000" y="127000"/>
                </a:lnTo>
                <a:lnTo>
                  <a:pt x="135466" y="143933"/>
                </a:lnTo>
                <a:lnTo>
                  <a:pt x="135466" y="169333"/>
                </a:lnTo>
                <a:lnTo>
                  <a:pt x="135466" y="194733"/>
                </a:lnTo>
                <a:lnTo>
                  <a:pt x="135466" y="211666"/>
                </a:lnTo>
                <a:lnTo>
                  <a:pt x="135466" y="228600"/>
                </a:lnTo>
                <a:lnTo>
                  <a:pt x="127000" y="245533"/>
                </a:lnTo>
                <a:lnTo>
                  <a:pt x="118533" y="262466"/>
                </a:lnTo>
                <a:lnTo>
                  <a:pt x="110066" y="279400"/>
                </a:lnTo>
                <a:lnTo>
                  <a:pt x="93133" y="296333"/>
                </a:lnTo>
                <a:lnTo>
                  <a:pt x="76200" y="313266"/>
                </a:lnTo>
                <a:lnTo>
                  <a:pt x="59266" y="321733"/>
                </a:lnTo>
                <a:lnTo>
                  <a:pt x="50800" y="338666"/>
                </a:lnTo>
                <a:lnTo>
                  <a:pt x="33866" y="347133"/>
                </a:lnTo>
                <a:lnTo>
                  <a:pt x="25400" y="355600"/>
                </a:lnTo>
                <a:lnTo>
                  <a:pt x="16933" y="355600"/>
                </a:lnTo>
                <a:lnTo>
                  <a:pt x="8466" y="355600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6"/>
                </a:lnTo>
                <a:lnTo>
                  <a:pt x="0" y="313266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68800" y="753533"/>
            <a:ext cx="228601" cy="160868"/>
          </a:xfrm>
          <a:custGeom>
            <a:avLst/>
            <a:gdLst/>
            <a:ahLst/>
            <a:cxnLst/>
            <a:rect l="0" t="0" r="0" b="0"/>
            <a:pathLst>
              <a:path w="228601" h="1608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8467" y="135467"/>
                </a:lnTo>
                <a:lnTo>
                  <a:pt x="8467" y="118534"/>
                </a:lnTo>
                <a:lnTo>
                  <a:pt x="8467" y="101600"/>
                </a:lnTo>
                <a:lnTo>
                  <a:pt x="16933" y="84667"/>
                </a:lnTo>
                <a:lnTo>
                  <a:pt x="16933" y="67734"/>
                </a:lnTo>
                <a:lnTo>
                  <a:pt x="25400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93133" y="25400"/>
                </a:lnTo>
                <a:lnTo>
                  <a:pt x="101600" y="42334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93134"/>
                </a:lnTo>
                <a:lnTo>
                  <a:pt x="110067" y="110067"/>
                </a:lnTo>
                <a:lnTo>
                  <a:pt x="110067" y="127000"/>
                </a:lnTo>
                <a:lnTo>
                  <a:pt x="110067" y="135467"/>
                </a:lnTo>
                <a:lnTo>
                  <a:pt x="110067" y="143934"/>
                </a:lnTo>
                <a:lnTo>
                  <a:pt x="110067" y="152400"/>
                </a:lnTo>
                <a:lnTo>
                  <a:pt x="110067" y="152400"/>
                </a:lnTo>
                <a:lnTo>
                  <a:pt x="110067" y="152400"/>
                </a:lnTo>
                <a:lnTo>
                  <a:pt x="110067" y="143934"/>
                </a:lnTo>
                <a:lnTo>
                  <a:pt x="110067" y="143934"/>
                </a:lnTo>
                <a:lnTo>
                  <a:pt x="110067" y="135467"/>
                </a:lnTo>
                <a:lnTo>
                  <a:pt x="110067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3" y="76200"/>
                </a:lnTo>
                <a:lnTo>
                  <a:pt x="118533" y="50800"/>
                </a:lnTo>
                <a:lnTo>
                  <a:pt x="127000" y="42334"/>
                </a:lnTo>
                <a:lnTo>
                  <a:pt x="135467" y="33867"/>
                </a:lnTo>
                <a:lnTo>
                  <a:pt x="135467" y="25400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9333" y="25400"/>
                </a:lnTo>
                <a:lnTo>
                  <a:pt x="177800" y="25400"/>
                </a:lnTo>
                <a:lnTo>
                  <a:pt x="186267" y="33867"/>
                </a:lnTo>
                <a:lnTo>
                  <a:pt x="194733" y="42334"/>
                </a:lnTo>
                <a:lnTo>
                  <a:pt x="203200" y="59267"/>
                </a:lnTo>
                <a:lnTo>
                  <a:pt x="211667" y="76200"/>
                </a:lnTo>
                <a:lnTo>
                  <a:pt x="211667" y="93134"/>
                </a:lnTo>
                <a:lnTo>
                  <a:pt x="220133" y="110067"/>
                </a:lnTo>
                <a:lnTo>
                  <a:pt x="220133" y="127000"/>
                </a:lnTo>
                <a:lnTo>
                  <a:pt x="220133" y="143934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0867"/>
                </a:lnTo>
                <a:lnTo>
                  <a:pt x="220133" y="160867"/>
                </a:lnTo>
                <a:lnTo>
                  <a:pt x="220133" y="160867"/>
                </a:lnTo>
                <a:lnTo>
                  <a:pt x="220133" y="152400"/>
                </a:lnTo>
                <a:lnTo>
                  <a:pt x="228600" y="152400"/>
                </a:lnTo>
                <a:lnTo>
                  <a:pt x="228600" y="152400"/>
                </a:lnTo>
                <a:lnTo>
                  <a:pt x="228600" y="143934"/>
                </a:lnTo>
                <a:lnTo>
                  <a:pt x="228600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631267" y="770467"/>
            <a:ext cx="127001" cy="160867"/>
          </a:xfrm>
          <a:custGeom>
            <a:avLst/>
            <a:gdLst/>
            <a:ahLst/>
            <a:cxnLst/>
            <a:rect l="0" t="0" r="0" b="0"/>
            <a:pathLst>
              <a:path w="127001" h="160867">
                <a:moveTo>
                  <a:pt x="0" y="84666"/>
                </a:moveTo>
                <a:lnTo>
                  <a:pt x="0" y="84666"/>
                </a:lnTo>
                <a:lnTo>
                  <a:pt x="8466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50800" y="101600"/>
                </a:lnTo>
                <a:lnTo>
                  <a:pt x="59266" y="93133"/>
                </a:lnTo>
                <a:lnTo>
                  <a:pt x="67733" y="84666"/>
                </a:lnTo>
                <a:lnTo>
                  <a:pt x="76200" y="76200"/>
                </a:lnTo>
                <a:lnTo>
                  <a:pt x="84666" y="67733"/>
                </a:lnTo>
                <a:lnTo>
                  <a:pt x="84666" y="59266"/>
                </a:lnTo>
                <a:lnTo>
                  <a:pt x="93133" y="42333"/>
                </a:lnTo>
                <a:lnTo>
                  <a:pt x="93133" y="33866"/>
                </a:lnTo>
                <a:lnTo>
                  <a:pt x="93133" y="16933"/>
                </a:lnTo>
                <a:lnTo>
                  <a:pt x="84666" y="8466"/>
                </a:lnTo>
                <a:lnTo>
                  <a:pt x="84666" y="8466"/>
                </a:lnTo>
                <a:lnTo>
                  <a:pt x="76200" y="0"/>
                </a:lnTo>
                <a:lnTo>
                  <a:pt x="67733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8466" y="118533"/>
                </a:lnTo>
                <a:lnTo>
                  <a:pt x="16933" y="135466"/>
                </a:lnTo>
                <a:lnTo>
                  <a:pt x="25400" y="143933"/>
                </a:lnTo>
                <a:lnTo>
                  <a:pt x="33866" y="152400"/>
                </a:lnTo>
                <a:lnTo>
                  <a:pt x="50800" y="160866"/>
                </a:lnTo>
                <a:lnTo>
                  <a:pt x="67733" y="160866"/>
                </a:lnTo>
                <a:lnTo>
                  <a:pt x="84666" y="160866"/>
                </a:lnTo>
                <a:lnTo>
                  <a:pt x="101600" y="160866"/>
                </a:lnTo>
                <a:lnTo>
                  <a:pt x="118533" y="152400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27000" y="127000"/>
                </a:lnTo>
                <a:lnTo>
                  <a:pt x="1270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792133" y="719667"/>
            <a:ext cx="321735" cy="279401"/>
          </a:xfrm>
          <a:custGeom>
            <a:avLst/>
            <a:gdLst/>
            <a:ahLst/>
            <a:cxnLst/>
            <a:rect l="0" t="0" r="0" b="0"/>
            <a:pathLst>
              <a:path w="321735" h="279401">
                <a:moveTo>
                  <a:pt x="0" y="67733"/>
                </a:move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77800"/>
                </a:lnTo>
                <a:lnTo>
                  <a:pt x="8467" y="160866"/>
                </a:lnTo>
                <a:lnTo>
                  <a:pt x="8467" y="143933"/>
                </a:lnTo>
                <a:lnTo>
                  <a:pt x="8467" y="127000"/>
                </a:lnTo>
                <a:lnTo>
                  <a:pt x="8467" y="101600"/>
                </a:lnTo>
                <a:lnTo>
                  <a:pt x="16934" y="93133"/>
                </a:lnTo>
                <a:lnTo>
                  <a:pt x="25400" y="76200"/>
                </a:lnTo>
                <a:lnTo>
                  <a:pt x="33867" y="67733"/>
                </a:lnTo>
                <a:lnTo>
                  <a:pt x="42334" y="67733"/>
                </a:lnTo>
                <a:lnTo>
                  <a:pt x="50800" y="67733"/>
                </a:lnTo>
                <a:lnTo>
                  <a:pt x="59267" y="67733"/>
                </a:lnTo>
                <a:lnTo>
                  <a:pt x="76200" y="76200"/>
                </a:lnTo>
                <a:lnTo>
                  <a:pt x="84667" y="76200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4" y="110066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18534" y="169333"/>
                </a:lnTo>
                <a:lnTo>
                  <a:pt x="118534" y="177800"/>
                </a:lnTo>
                <a:lnTo>
                  <a:pt x="110067" y="186266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10067" y="211666"/>
                </a:lnTo>
                <a:lnTo>
                  <a:pt x="110067" y="220133"/>
                </a:lnTo>
                <a:lnTo>
                  <a:pt x="118534" y="228600"/>
                </a:lnTo>
                <a:lnTo>
                  <a:pt x="127000" y="228600"/>
                </a:lnTo>
                <a:lnTo>
                  <a:pt x="135467" y="237066"/>
                </a:lnTo>
                <a:lnTo>
                  <a:pt x="143934" y="237066"/>
                </a:lnTo>
                <a:lnTo>
                  <a:pt x="160867" y="237066"/>
                </a:lnTo>
                <a:lnTo>
                  <a:pt x="177800" y="228600"/>
                </a:lnTo>
                <a:lnTo>
                  <a:pt x="186267" y="228600"/>
                </a:lnTo>
                <a:lnTo>
                  <a:pt x="203200" y="220133"/>
                </a:lnTo>
                <a:lnTo>
                  <a:pt x="211667" y="220133"/>
                </a:lnTo>
                <a:lnTo>
                  <a:pt x="220134" y="203200"/>
                </a:lnTo>
                <a:lnTo>
                  <a:pt x="228600" y="194733"/>
                </a:lnTo>
                <a:lnTo>
                  <a:pt x="245534" y="177800"/>
                </a:lnTo>
                <a:lnTo>
                  <a:pt x="254000" y="152400"/>
                </a:lnTo>
                <a:lnTo>
                  <a:pt x="254000" y="135466"/>
                </a:lnTo>
                <a:lnTo>
                  <a:pt x="262467" y="110066"/>
                </a:lnTo>
                <a:lnTo>
                  <a:pt x="270934" y="93133"/>
                </a:lnTo>
                <a:lnTo>
                  <a:pt x="270934" y="67733"/>
                </a:lnTo>
                <a:lnTo>
                  <a:pt x="270934" y="50800"/>
                </a:lnTo>
                <a:lnTo>
                  <a:pt x="270934" y="42333"/>
                </a:lnTo>
                <a:lnTo>
                  <a:pt x="279400" y="25400"/>
                </a:lnTo>
                <a:lnTo>
                  <a:pt x="279400" y="16933"/>
                </a:lnTo>
                <a:lnTo>
                  <a:pt x="279400" y="16933"/>
                </a:lnTo>
                <a:lnTo>
                  <a:pt x="279400" y="8466"/>
                </a:lnTo>
                <a:lnTo>
                  <a:pt x="279400" y="8466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  <a:lnTo>
                  <a:pt x="287867" y="8466"/>
                </a:lnTo>
                <a:lnTo>
                  <a:pt x="287867" y="16933"/>
                </a:lnTo>
                <a:lnTo>
                  <a:pt x="279400" y="25400"/>
                </a:lnTo>
                <a:lnTo>
                  <a:pt x="279400" y="42333"/>
                </a:lnTo>
                <a:lnTo>
                  <a:pt x="279400" y="59266"/>
                </a:lnTo>
                <a:lnTo>
                  <a:pt x="270934" y="76200"/>
                </a:lnTo>
                <a:lnTo>
                  <a:pt x="270934" y="93133"/>
                </a:lnTo>
                <a:lnTo>
                  <a:pt x="270934" y="110066"/>
                </a:lnTo>
                <a:lnTo>
                  <a:pt x="262467" y="135466"/>
                </a:lnTo>
                <a:lnTo>
                  <a:pt x="262467" y="152400"/>
                </a:lnTo>
                <a:lnTo>
                  <a:pt x="270934" y="169333"/>
                </a:lnTo>
                <a:lnTo>
                  <a:pt x="270934" y="194733"/>
                </a:lnTo>
                <a:lnTo>
                  <a:pt x="279400" y="211666"/>
                </a:lnTo>
                <a:lnTo>
                  <a:pt x="279400" y="228600"/>
                </a:lnTo>
                <a:lnTo>
                  <a:pt x="287867" y="245533"/>
                </a:lnTo>
                <a:lnTo>
                  <a:pt x="296334" y="262466"/>
                </a:lnTo>
                <a:lnTo>
                  <a:pt x="296334" y="270933"/>
                </a:lnTo>
                <a:lnTo>
                  <a:pt x="304800" y="279400"/>
                </a:lnTo>
                <a:lnTo>
                  <a:pt x="313267" y="279400"/>
                </a:lnTo>
                <a:lnTo>
                  <a:pt x="313267" y="279400"/>
                </a:lnTo>
                <a:lnTo>
                  <a:pt x="321734" y="279400"/>
                </a:lnTo>
                <a:lnTo>
                  <a:pt x="321734" y="270933"/>
                </a:lnTo>
                <a:lnTo>
                  <a:pt x="321734" y="262466"/>
                </a:lnTo>
                <a:lnTo>
                  <a:pt x="321734" y="262466"/>
                </a:lnTo>
                <a:lnTo>
                  <a:pt x="313267" y="245533"/>
                </a:lnTo>
                <a:lnTo>
                  <a:pt x="3132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012267" y="795867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25400" y="16933"/>
                </a:lnTo>
                <a:lnTo>
                  <a:pt x="42333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60866" y="8466"/>
                </a:lnTo>
                <a:lnTo>
                  <a:pt x="186266" y="8466"/>
                </a:lnTo>
                <a:lnTo>
                  <a:pt x="186266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39333" y="3420533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371600" y="3378200"/>
            <a:ext cx="101601" cy="93134"/>
          </a:xfrm>
          <a:custGeom>
            <a:avLst/>
            <a:gdLst/>
            <a:ahLst/>
            <a:cxnLst/>
            <a:rect l="0" t="0" r="0" b="0"/>
            <a:pathLst>
              <a:path w="101601" h="93134">
                <a:moveTo>
                  <a:pt x="33867" y="33867"/>
                </a:move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67733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67733"/>
                </a:lnTo>
                <a:lnTo>
                  <a:pt x="16933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0800" y="84667"/>
                </a:lnTo>
                <a:lnTo>
                  <a:pt x="59267" y="84667"/>
                </a:lnTo>
                <a:lnTo>
                  <a:pt x="59267" y="76200"/>
                </a:lnTo>
                <a:lnTo>
                  <a:pt x="67733" y="76200"/>
                </a:lnTo>
                <a:lnTo>
                  <a:pt x="67733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16933" y="76200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7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7" y="84667"/>
                </a:lnTo>
                <a:lnTo>
                  <a:pt x="84667" y="84667"/>
                </a:lnTo>
                <a:lnTo>
                  <a:pt x="93133" y="76200"/>
                </a:lnTo>
                <a:lnTo>
                  <a:pt x="101600" y="76200"/>
                </a:lnTo>
                <a:lnTo>
                  <a:pt x="101600" y="67733"/>
                </a:lnTo>
                <a:lnTo>
                  <a:pt x="101600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84667" y="42333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3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7" y="67733"/>
                </a:lnTo>
                <a:lnTo>
                  <a:pt x="42333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0800"/>
                </a:lnTo>
                <a:lnTo>
                  <a:pt x="76200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7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363133" y="3556000"/>
            <a:ext cx="25401" cy="169334"/>
          </a:xfrm>
          <a:custGeom>
            <a:avLst/>
            <a:gdLst/>
            <a:ahLst/>
            <a:cxnLst/>
            <a:rect l="0" t="0" r="0" b="0"/>
            <a:pathLst>
              <a:path w="25401" h="1693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60867"/>
                </a:lnTo>
                <a:lnTo>
                  <a:pt x="16934" y="160867"/>
                </a:lnTo>
                <a:lnTo>
                  <a:pt x="16934" y="169333"/>
                </a:lnTo>
                <a:lnTo>
                  <a:pt x="16934" y="169333"/>
                </a:lnTo>
                <a:lnTo>
                  <a:pt x="25400" y="169333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52400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346200" y="35475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363133" y="36237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15533" y="3691467"/>
            <a:ext cx="8468" cy="110067"/>
          </a:xfrm>
          <a:custGeom>
            <a:avLst/>
            <a:gdLst/>
            <a:ahLst/>
            <a:cxnLst/>
            <a:rect l="0" t="0" r="0" b="0"/>
            <a:pathLst>
              <a:path w="8468" h="1100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0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894667" y="3395133"/>
            <a:ext cx="143934" cy="118535"/>
          </a:xfrm>
          <a:custGeom>
            <a:avLst/>
            <a:gdLst/>
            <a:ahLst/>
            <a:cxnLst/>
            <a:rect l="0" t="0" r="0" b="0"/>
            <a:pathLst>
              <a:path w="143934" h="118535">
                <a:moveTo>
                  <a:pt x="50800" y="50800"/>
                </a:move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76200"/>
                </a:lnTo>
                <a:lnTo>
                  <a:pt x="42333" y="84667"/>
                </a:lnTo>
                <a:lnTo>
                  <a:pt x="42333" y="93134"/>
                </a:lnTo>
                <a:lnTo>
                  <a:pt x="50800" y="93134"/>
                </a:lnTo>
                <a:lnTo>
                  <a:pt x="59266" y="101600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8534"/>
                </a:lnTo>
                <a:lnTo>
                  <a:pt x="101600" y="118534"/>
                </a:lnTo>
                <a:lnTo>
                  <a:pt x="110066" y="118534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6" y="110067"/>
                </a:lnTo>
                <a:lnTo>
                  <a:pt x="135466" y="101600"/>
                </a:lnTo>
                <a:lnTo>
                  <a:pt x="135466" y="93134"/>
                </a:lnTo>
                <a:lnTo>
                  <a:pt x="143933" y="84667"/>
                </a:lnTo>
                <a:lnTo>
                  <a:pt x="135466" y="76200"/>
                </a:lnTo>
                <a:lnTo>
                  <a:pt x="135466" y="67734"/>
                </a:lnTo>
                <a:lnTo>
                  <a:pt x="135466" y="59267"/>
                </a:lnTo>
                <a:lnTo>
                  <a:pt x="127000" y="59267"/>
                </a:lnTo>
                <a:lnTo>
                  <a:pt x="118533" y="50800"/>
                </a:lnTo>
                <a:lnTo>
                  <a:pt x="118533" y="42334"/>
                </a:lnTo>
                <a:lnTo>
                  <a:pt x="110066" y="42334"/>
                </a:lnTo>
                <a:lnTo>
                  <a:pt x="101600" y="42334"/>
                </a:lnTo>
                <a:lnTo>
                  <a:pt x="93133" y="33867"/>
                </a:lnTo>
                <a:lnTo>
                  <a:pt x="84666" y="33867"/>
                </a:lnTo>
                <a:lnTo>
                  <a:pt x="76200" y="42334"/>
                </a:lnTo>
                <a:lnTo>
                  <a:pt x="67733" y="42334"/>
                </a:lnTo>
                <a:lnTo>
                  <a:pt x="59266" y="42334"/>
                </a:lnTo>
                <a:lnTo>
                  <a:pt x="59266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84667"/>
                </a:lnTo>
                <a:lnTo>
                  <a:pt x="50800" y="93134"/>
                </a:lnTo>
                <a:lnTo>
                  <a:pt x="50800" y="93134"/>
                </a:lnTo>
                <a:lnTo>
                  <a:pt x="59266" y="101600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18533" y="101600"/>
                </a:lnTo>
                <a:lnTo>
                  <a:pt x="118533" y="93134"/>
                </a:lnTo>
                <a:lnTo>
                  <a:pt x="118533" y="93134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0066" y="59267"/>
                </a:lnTo>
                <a:lnTo>
                  <a:pt x="110066" y="59267"/>
                </a:lnTo>
                <a:lnTo>
                  <a:pt x="101600" y="50800"/>
                </a:lnTo>
                <a:lnTo>
                  <a:pt x="93133" y="50800"/>
                </a:lnTo>
                <a:lnTo>
                  <a:pt x="84666" y="50800"/>
                </a:lnTo>
                <a:lnTo>
                  <a:pt x="76200" y="50800"/>
                </a:lnTo>
                <a:lnTo>
                  <a:pt x="67733" y="50800"/>
                </a:lnTo>
                <a:lnTo>
                  <a:pt x="59266" y="50800"/>
                </a:lnTo>
                <a:lnTo>
                  <a:pt x="50800" y="50800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76200"/>
                </a:lnTo>
                <a:lnTo>
                  <a:pt x="42333" y="84667"/>
                </a:lnTo>
                <a:lnTo>
                  <a:pt x="42333" y="93134"/>
                </a:lnTo>
                <a:lnTo>
                  <a:pt x="42333" y="93134"/>
                </a:lnTo>
                <a:lnTo>
                  <a:pt x="50800" y="101600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0066" y="93134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0066" y="67734"/>
                </a:lnTo>
                <a:lnTo>
                  <a:pt x="110066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93133" y="42334"/>
                </a:lnTo>
                <a:lnTo>
                  <a:pt x="93133" y="42334"/>
                </a:lnTo>
                <a:lnTo>
                  <a:pt x="84666" y="42334"/>
                </a:lnTo>
                <a:lnTo>
                  <a:pt x="76200" y="33867"/>
                </a:lnTo>
                <a:lnTo>
                  <a:pt x="67733" y="42334"/>
                </a:lnTo>
                <a:lnTo>
                  <a:pt x="59266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67734"/>
                </a:lnTo>
                <a:lnTo>
                  <a:pt x="50800" y="76200"/>
                </a:lnTo>
                <a:lnTo>
                  <a:pt x="50800" y="84667"/>
                </a:lnTo>
                <a:lnTo>
                  <a:pt x="59266" y="84667"/>
                </a:lnTo>
                <a:lnTo>
                  <a:pt x="59266" y="84667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6" y="84667"/>
                </a:lnTo>
                <a:lnTo>
                  <a:pt x="84666" y="76200"/>
                </a:lnTo>
                <a:lnTo>
                  <a:pt x="93133" y="76200"/>
                </a:lnTo>
                <a:lnTo>
                  <a:pt x="93133" y="67734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4"/>
                </a:lnTo>
                <a:lnTo>
                  <a:pt x="84666" y="33867"/>
                </a:lnTo>
                <a:lnTo>
                  <a:pt x="84666" y="16934"/>
                </a:lnTo>
                <a:lnTo>
                  <a:pt x="76200" y="16934"/>
                </a:lnTo>
                <a:lnTo>
                  <a:pt x="67733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16933" y="16934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16933" y="67734"/>
                </a:lnTo>
                <a:lnTo>
                  <a:pt x="25400" y="76200"/>
                </a:lnTo>
                <a:lnTo>
                  <a:pt x="33866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33866" y="84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869267" y="3623733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110067"/>
                </a:lnTo>
                <a:lnTo>
                  <a:pt x="16933" y="127000"/>
                </a:lnTo>
                <a:lnTo>
                  <a:pt x="16933" y="143934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9334"/>
                </a:lnTo>
                <a:lnTo>
                  <a:pt x="16933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9334"/>
                </a:lnTo>
                <a:lnTo>
                  <a:pt x="25400" y="160867"/>
                </a:lnTo>
                <a:lnTo>
                  <a:pt x="25400" y="160867"/>
                </a:lnTo>
                <a:lnTo>
                  <a:pt x="16933" y="152400"/>
                </a:lnTo>
                <a:lnTo>
                  <a:pt x="169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852333" y="3598333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76200" y="16934"/>
                </a:lnTo>
                <a:lnTo>
                  <a:pt x="93134" y="16934"/>
                </a:lnTo>
                <a:lnTo>
                  <a:pt x="101600" y="16934"/>
                </a:lnTo>
                <a:lnTo>
                  <a:pt x="118534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860800" y="3708400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953933" y="3793067"/>
            <a:ext cx="93135" cy="118534"/>
          </a:xfrm>
          <a:custGeom>
            <a:avLst/>
            <a:gdLst/>
            <a:ahLst/>
            <a:cxnLst/>
            <a:rect l="0" t="0" r="0" b="0"/>
            <a:pathLst>
              <a:path w="93135" h="1185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4" y="8466"/>
                </a:lnTo>
                <a:lnTo>
                  <a:pt x="67734" y="16933"/>
                </a:lnTo>
                <a:lnTo>
                  <a:pt x="67734" y="25400"/>
                </a:lnTo>
                <a:lnTo>
                  <a:pt x="67734" y="33866"/>
                </a:lnTo>
                <a:lnTo>
                  <a:pt x="67734" y="42333"/>
                </a:lnTo>
                <a:lnTo>
                  <a:pt x="59267" y="50800"/>
                </a:lnTo>
                <a:lnTo>
                  <a:pt x="59267" y="59266"/>
                </a:lnTo>
                <a:lnTo>
                  <a:pt x="59267" y="67733"/>
                </a:lnTo>
                <a:lnTo>
                  <a:pt x="50800" y="76200"/>
                </a:lnTo>
                <a:lnTo>
                  <a:pt x="42334" y="84666"/>
                </a:lnTo>
                <a:lnTo>
                  <a:pt x="33867" y="84666"/>
                </a:lnTo>
                <a:lnTo>
                  <a:pt x="33867" y="93133"/>
                </a:lnTo>
                <a:lnTo>
                  <a:pt x="25400" y="101600"/>
                </a:lnTo>
                <a:lnTo>
                  <a:pt x="16934" y="101600"/>
                </a:lnTo>
                <a:lnTo>
                  <a:pt x="16934" y="101600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16934" y="110066"/>
                </a:lnTo>
                <a:lnTo>
                  <a:pt x="16934" y="110066"/>
                </a:lnTo>
                <a:lnTo>
                  <a:pt x="25400" y="110066"/>
                </a:lnTo>
                <a:lnTo>
                  <a:pt x="33867" y="110066"/>
                </a:lnTo>
                <a:lnTo>
                  <a:pt x="42334" y="110066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93134" y="118533"/>
                </a:lnTo>
                <a:lnTo>
                  <a:pt x="93134" y="118533"/>
                </a:lnTo>
                <a:lnTo>
                  <a:pt x="93134" y="118533"/>
                </a:lnTo>
                <a:lnTo>
                  <a:pt x="93134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257800" y="7789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0" y="0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232400" y="973667"/>
            <a:ext cx="67734" cy="169334"/>
          </a:xfrm>
          <a:custGeom>
            <a:avLst/>
            <a:gdLst/>
            <a:ahLst/>
            <a:cxnLst/>
            <a:rect l="0" t="0" r="0" b="0"/>
            <a:pathLst>
              <a:path w="67734" h="1693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25400"/>
                </a:lnTo>
                <a:lnTo>
                  <a:pt x="67733" y="42333"/>
                </a:lnTo>
                <a:lnTo>
                  <a:pt x="67733" y="59266"/>
                </a:lnTo>
                <a:lnTo>
                  <a:pt x="59267" y="76200"/>
                </a:lnTo>
                <a:lnTo>
                  <a:pt x="50800" y="101600"/>
                </a:lnTo>
                <a:lnTo>
                  <a:pt x="33867" y="127000"/>
                </a:lnTo>
                <a:lnTo>
                  <a:pt x="16933" y="143933"/>
                </a:lnTo>
                <a:lnTo>
                  <a:pt x="16933" y="1439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641600" y="1092200"/>
            <a:ext cx="143934" cy="194734"/>
          </a:xfrm>
          <a:custGeom>
            <a:avLst/>
            <a:gdLst/>
            <a:ahLst/>
            <a:cxnLst/>
            <a:rect l="0" t="0" r="0" b="0"/>
            <a:pathLst>
              <a:path w="143934" h="194734">
                <a:moveTo>
                  <a:pt x="118533" y="25400"/>
                </a:move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18533" y="42333"/>
                </a:lnTo>
                <a:lnTo>
                  <a:pt x="118533" y="25400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16933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69333"/>
                </a:lnTo>
                <a:lnTo>
                  <a:pt x="25400" y="177800"/>
                </a:lnTo>
                <a:lnTo>
                  <a:pt x="33867" y="186267"/>
                </a:lnTo>
                <a:lnTo>
                  <a:pt x="42333" y="194733"/>
                </a:lnTo>
                <a:lnTo>
                  <a:pt x="59267" y="194733"/>
                </a:lnTo>
                <a:lnTo>
                  <a:pt x="76200" y="194733"/>
                </a:lnTo>
                <a:lnTo>
                  <a:pt x="93133" y="194733"/>
                </a:lnTo>
                <a:lnTo>
                  <a:pt x="118533" y="194733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844800" y="1151467"/>
            <a:ext cx="67734" cy="135467"/>
          </a:xfrm>
          <a:custGeom>
            <a:avLst/>
            <a:gdLst/>
            <a:ahLst/>
            <a:cxnLst/>
            <a:rect l="0" t="0" r="0" b="0"/>
            <a:pathLst>
              <a:path w="67734" h="135467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35466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7" y="110066"/>
                </a:lnTo>
                <a:lnTo>
                  <a:pt x="67733" y="101600"/>
                </a:lnTo>
                <a:lnTo>
                  <a:pt x="67733" y="93133"/>
                </a:lnTo>
                <a:lnTo>
                  <a:pt x="67733" y="76200"/>
                </a:lnTo>
                <a:lnTo>
                  <a:pt x="67733" y="59266"/>
                </a:lnTo>
                <a:lnTo>
                  <a:pt x="59267" y="42333"/>
                </a:lnTo>
                <a:lnTo>
                  <a:pt x="50800" y="33866"/>
                </a:lnTo>
                <a:lnTo>
                  <a:pt x="42333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954867" y="1134533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01600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0067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4"/>
                </a:lnTo>
                <a:lnTo>
                  <a:pt x="33866" y="59267"/>
                </a:lnTo>
                <a:lnTo>
                  <a:pt x="42333" y="42334"/>
                </a:lnTo>
                <a:lnTo>
                  <a:pt x="42333" y="2540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10066" y="16934"/>
                </a:lnTo>
                <a:lnTo>
                  <a:pt x="118533" y="16934"/>
                </a:lnTo>
                <a:lnTo>
                  <a:pt x="127000" y="33867"/>
                </a:lnTo>
                <a:lnTo>
                  <a:pt x="135466" y="42334"/>
                </a:lnTo>
                <a:lnTo>
                  <a:pt x="135466" y="59267"/>
                </a:lnTo>
                <a:lnTo>
                  <a:pt x="135466" y="76200"/>
                </a:lnTo>
                <a:lnTo>
                  <a:pt x="143933" y="93134"/>
                </a:lnTo>
                <a:lnTo>
                  <a:pt x="143933" y="110067"/>
                </a:lnTo>
                <a:lnTo>
                  <a:pt x="143933" y="118534"/>
                </a:lnTo>
                <a:lnTo>
                  <a:pt x="143933" y="127000"/>
                </a:lnTo>
                <a:lnTo>
                  <a:pt x="143933" y="127000"/>
                </a:lnTo>
                <a:lnTo>
                  <a:pt x="143933" y="135467"/>
                </a:lnTo>
                <a:lnTo>
                  <a:pt x="143933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52400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49600" y="1049867"/>
            <a:ext cx="50801" cy="228601"/>
          </a:xfrm>
          <a:custGeom>
            <a:avLst/>
            <a:gdLst/>
            <a:ahLst/>
            <a:cxnLst/>
            <a:rect l="0" t="0" r="0" b="0"/>
            <a:pathLst>
              <a:path w="50801" h="2286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25400" y="67733"/>
                </a:lnTo>
                <a:lnTo>
                  <a:pt x="33867" y="84666"/>
                </a:lnTo>
                <a:lnTo>
                  <a:pt x="33867" y="110066"/>
                </a:lnTo>
                <a:lnTo>
                  <a:pt x="33867" y="127000"/>
                </a:lnTo>
                <a:lnTo>
                  <a:pt x="33867" y="143933"/>
                </a:lnTo>
                <a:lnTo>
                  <a:pt x="33867" y="169333"/>
                </a:lnTo>
                <a:lnTo>
                  <a:pt x="33867" y="186266"/>
                </a:lnTo>
                <a:lnTo>
                  <a:pt x="42333" y="194733"/>
                </a:lnTo>
                <a:lnTo>
                  <a:pt x="42333" y="211666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50800" y="228600"/>
                </a:lnTo>
                <a:lnTo>
                  <a:pt x="508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098800" y="11599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68133" y="1126067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67734" y="8466"/>
                </a:moveTo>
                <a:lnTo>
                  <a:pt x="67734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16934" y="143933"/>
                </a:lnTo>
                <a:lnTo>
                  <a:pt x="25400" y="135466"/>
                </a:lnTo>
                <a:lnTo>
                  <a:pt x="33867" y="135466"/>
                </a:lnTo>
                <a:lnTo>
                  <a:pt x="33867" y="127000"/>
                </a:lnTo>
                <a:lnTo>
                  <a:pt x="42334" y="118533"/>
                </a:lnTo>
                <a:lnTo>
                  <a:pt x="50800" y="101600"/>
                </a:lnTo>
                <a:lnTo>
                  <a:pt x="50800" y="93133"/>
                </a:lnTo>
                <a:lnTo>
                  <a:pt x="59267" y="76200"/>
                </a:lnTo>
                <a:lnTo>
                  <a:pt x="59267" y="67733"/>
                </a:lnTo>
                <a:lnTo>
                  <a:pt x="50800" y="50800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67733"/>
                </a:lnTo>
                <a:lnTo>
                  <a:pt x="50800" y="76200"/>
                </a:lnTo>
                <a:lnTo>
                  <a:pt x="50800" y="84666"/>
                </a:lnTo>
                <a:lnTo>
                  <a:pt x="50800" y="101600"/>
                </a:lnTo>
                <a:lnTo>
                  <a:pt x="50800" y="118533"/>
                </a:lnTo>
                <a:lnTo>
                  <a:pt x="50800" y="127000"/>
                </a:lnTo>
                <a:lnTo>
                  <a:pt x="59267" y="143933"/>
                </a:lnTo>
                <a:lnTo>
                  <a:pt x="67734" y="152400"/>
                </a:lnTo>
                <a:lnTo>
                  <a:pt x="76200" y="160866"/>
                </a:lnTo>
                <a:lnTo>
                  <a:pt x="84667" y="160866"/>
                </a:lnTo>
                <a:lnTo>
                  <a:pt x="93134" y="169333"/>
                </a:lnTo>
                <a:lnTo>
                  <a:pt x="110067" y="169333"/>
                </a:lnTo>
                <a:lnTo>
                  <a:pt x="118534" y="160866"/>
                </a:lnTo>
                <a:lnTo>
                  <a:pt x="118534" y="160866"/>
                </a:lnTo>
                <a:lnTo>
                  <a:pt x="127000" y="152400"/>
                </a:lnTo>
                <a:lnTo>
                  <a:pt x="1270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37467" y="1193800"/>
            <a:ext cx="1" cy="101601"/>
          </a:xfrm>
          <a:custGeom>
            <a:avLst/>
            <a:gdLst/>
            <a:ahLst/>
            <a:cxnLst/>
            <a:rect l="0" t="0" r="0" b="0"/>
            <a:pathLst>
              <a:path w="1" h="101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429000" y="1126067"/>
            <a:ext cx="16934" cy="8467"/>
          </a:xfrm>
          <a:custGeom>
            <a:avLst/>
            <a:gdLst/>
            <a:ahLst/>
            <a:cxnLst/>
            <a:rect l="0" t="0" r="0" b="0"/>
            <a:pathLst>
              <a:path w="16934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522133" y="1168400"/>
            <a:ext cx="160868" cy="135468"/>
          </a:xfrm>
          <a:custGeom>
            <a:avLst/>
            <a:gdLst/>
            <a:ahLst/>
            <a:cxnLst/>
            <a:rect l="0" t="0" r="0" b="0"/>
            <a:pathLst>
              <a:path w="160868" h="135468">
                <a:moveTo>
                  <a:pt x="16934" y="25400"/>
                </a:move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35467"/>
                </a:lnTo>
                <a:lnTo>
                  <a:pt x="8467" y="135467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18533"/>
                </a:lnTo>
                <a:lnTo>
                  <a:pt x="0" y="110067"/>
                </a:lnTo>
                <a:lnTo>
                  <a:pt x="0" y="93133"/>
                </a:lnTo>
                <a:lnTo>
                  <a:pt x="0" y="84667"/>
                </a:lnTo>
                <a:lnTo>
                  <a:pt x="0" y="67733"/>
                </a:lnTo>
                <a:lnTo>
                  <a:pt x="0" y="59267"/>
                </a:lnTo>
                <a:lnTo>
                  <a:pt x="8467" y="42333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0067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35467" y="50800"/>
                </a:lnTo>
                <a:lnTo>
                  <a:pt x="143934" y="59267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84667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101600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76200"/>
                </a:lnTo>
                <a:lnTo>
                  <a:pt x="160867" y="76200"/>
                </a:lnTo>
                <a:lnTo>
                  <a:pt x="160867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76133" y="1168400"/>
            <a:ext cx="118535" cy="160868"/>
          </a:xfrm>
          <a:custGeom>
            <a:avLst/>
            <a:gdLst/>
            <a:ahLst/>
            <a:cxnLst/>
            <a:rect l="0" t="0" r="0" b="0"/>
            <a:pathLst>
              <a:path w="118535" h="160868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50800" y="67733"/>
                </a:lnTo>
                <a:lnTo>
                  <a:pt x="67734" y="76200"/>
                </a:lnTo>
                <a:lnTo>
                  <a:pt x="76200" y="76200"/>
                </a:lnTo>
                <a:lnTo>
                  <a:pt x="93134" y="84667"/>
                </a:lnTo>
                <a:lnTo>
                  <a:pt x="101600" y="93133"/>
                </a:lnTo>
                <a:lnTo>
                  <a:pt x="110067" y="110067"/>
                </a:lnTo>
                <a:lnTo>
                  <a:pt x="118534" y="118533"/>
                </a:lnTo>
                <a:lnTo>
                  <a:pt x="118534" y="127000"/>
                </a:lnTo>
                <a:lnTo>
                  <a:pt x="118534" y="135467"/>
                </a:lnTo>
                <a:lnTo>
                  <a:pt x="118534" y="143933"/>
                </a:lnTo>
                <a:lnTo>
                  <a:pt x="110067" y="143933"/>
                </a:lnTo>
                <a:lnTo>
                  <a:pt x="101600" y="152400"/>
                </a:lnTo>
                <a:lnTo>
                  <a:pt x="93134" y="152400"/>
                </a:lnTo>
                <a:lnTo>
                  <a:pt x="84667" y="152400"/>
                </a:lnTo>
                <a:lnTo>
                  <a:pt x="76200" y="160867"/>
                </a:lnTo>
                <a:lnTo>
                  <a:pt x="59267" y="160867"/>
                </a:lnTo>
                <a:lnTo>
                  <a:pt x="50800" y="160867"/>
                </a:lnTo>
                <a:lnTo>
                  <a:pt x="42334" y="160867"/>
                </a:lnTo>
                <a:lnTo>
                  <a:pt x="33867" y="160867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157133" y="1168400"/>
            <a:ext cx="160868" cy="135468"/>
          </a:xfrm>
          <a:custGeom>
            <a:avLst/>
            <a:gdLst/>
            <a:ahLst/>
            <a:cxnLst/>
            <a:rect l="0" t="0" r="0" b="0"/>
            <a:pathLst>
              <a:path w="160868" h="1354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4" y="42333"/>
                </a:lnTo>
                <a:lnTo>
                  <a:pt x="84667" y="42333"/>
                </a:lnTo>
                <a:lnTo>
                  <a:pt x="67734" y="50800"/>
                </a:lnTo>
                <a:lnTo>
                  <a:pt x="59267" y="59267"/>
                </a:lnTo>
                <a:lnTo>
                  <a:pt x="42334" y="67733"/>
                </a:lnTo>
                <a:lnTo>
                  <a:pt x="33867" y="76200"/>
                </a:lnTo>
                <a:lnTo>
                  <a:pt x="25400" y="84667"/>
                </a:lnTo>
                <a:lnTo>
                  <a:pt x="16934" y="93133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4" y="135467"/>
                </a:lnTo>
                <a:lnTo>
                  <a:pt x="33867" y="135467"/>
                </a:lnTo>
                <a:lnTo>
                  <a:pt x="42334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93134" y="135467"/>
                </a:lnTo>
                <a:lnTo>
                  <a:pt x="101600" y="135467"/>
                </a:lnTo>
                <a:lnTo>
                  <a:pt x="118534" y="135467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43934" y="135467"/>
                </a:lnTo>
                <a:lnTo>
                  <a:pt x="152400" y="135467"/>
                </a:lnTo>
                <a:lnTo>
                  <a:pt x="160867" y="135467"/>
                </a:lnTo>
                <a:lnTo>
                  <a:pt x="160867" y="135467"/>
                </a:lnTo>
                <a:lnTo>
                  <a:pt x="160867" y="127000"/>
                </a:lnTo>
                <a:lnTo>
                  <a:pt x="1608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461933" y="1032933"/>
            <a:ext cx="160868" cy="287868"/>
          </a:xfrm>
          <a:custGeom>
            <a:avLst/>
            <a:gdLst/>
            <a:ahLst/>
            <a:cxnLst/>
            <a:rect l="0" t="0" r="0" b="0"/>
            <a:pathLst>
              <a:path w="160868" h="287868">
                <a:moveTo>
                  <a:pt x="160867" y="50800"/>
                </a:moveTo>
                <a:lnTo>
                  <a:pt x="160867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7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4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37067"/>
                </a:lnTo>
                <a:lnTo>
                  <a:pt x="42334" y="254000"/>
                </a:lnTo>
                <a:lnTo>
                  <a:pt x="42334" y="262467"/>
                </a:lnTo>
                <a:lnTo>
                  <a:pt x="33867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25400" y="287867"/>
                </a:lnTo>
                <a:lnTo>
                  <a:pt x="16934" y="287867"/>
                </a:lnTo>
                <a:lnTo>
                  <a:pt x="8467" y="279400"/>
                </a:lnTo>
                <a:lnTo>
                  <a:pt x="8467" y="279400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85733" y="1193800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580467" y="1176867"/>
            <a:ext cx="67734" cy="127001"/>
          </a:xfrm>
          <a:custGeom>
            <a:avLst/>
            <a:gdLst/>
            <a:ahLst/>
            <a:cxnLst/>
            <a:rect l="0" t="0" r="0" b="0"/>
            <a:pathLst>
              <a:path w="67734" h="127001">
                <a:moveTo>
                  <a:pt x="42333" y="0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84666"/>
                </a:lnTo>
                <a:lnTo>
                  <a:pt x="8466" y="101600"/>
                </a:lnTo>
                <a:lnTo>
                  <a:pt x="8466" y="110066"/>
                </a:lnTo>
                <a:lnTo>
                  <a:pt x="16933" y="118533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9266" y="127000"/>
                </a:lnTo>
                <a:lnTo>
                  <a:pt x="59266" y="127000"/>
                </a:lnTo>
                <a:lnTo>
                  <a:pt x="67733" y="118533"/>
                </a:lnTo>
                <a:lnTo>
                  <a:pt x="67733" y="110066"/>
                </a:lnTo>
                <a:lnTo>
                  <a:pt x="67733" y="101600"/>
                </a:lnTo>
                <a:lnTo>
                  <a:pt x="67733" y="93133"/>
                </a:lnTo>
                <a:lnTo>
                  <a:pt x="67733" y="84666"/>
                </a:lnTo>
                <a:lnTo>
                  <a:pt x="67733" y="76200"/>
                </a:lnTo>
                <a:lnTo>
                  <a:pt x="59266" y="67733"/>
                </a:lnTo>
                <a:lnTo>
                  <a:pt x="50800" y="50800"/>
                </a:lnTo>
                <a:lnTo>
                  <a:pt x="50800" y="42333"/>
                </a:lnTo>
                <a:lnTo>
                  <a:pt x="42333" y="33866"/>
                </a:lnTo>
                <a:lnTo>
                  <a:pt x="33866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665133" y="1185333"/>
            <a:ext cx="135468" cy="127001"/>
          </a:xfrm>
          <a:custGeom>
            <a:avLst/>
            <a:gdLst/>
            <a:ahLst/>
            <a:cxnLst/>
            <a:rect l="0" t="0" r="0" b="0"/>
            <a:pathLst>
              <a:path w="135468" h="127001">
                <a:moveTo>
                  <a:pt x="101600" y="8467"/>
                </a:moveTo>
                <a:lnTo>
                  <a:pt x="101600" y="8467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4"/>
                </a:lnTo>
                <a:lnTo>
                  <a:pt x="16934" y="101600"/>
                </a:lnTo>
                <a:lnTo>
                  <a:pt x="33867" y="110067"/>
                </a:lnTo>
                <a:lnTo>
                  <a:pt x="42334" y="118534"/>
                </a:lnTo>
                <a:lnTo>
                  <a:pt x="59267" y="118534"/>
                </a:lnTo>
                <a:lnTo>
                  <a:pt x="76200" y="127000"/>
                </a:lnTo>
                <a:lnTo>
                  <a:pt x="93134" y="127000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27000" y="127000"/>
                </a:lnTo>
                <a:lnTo>
                  <a:pt x="135467" y="127000"/>
                </a:lnTo>
                <a:lnTo>
                  <a:pt x="1354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868333" y="1236133"/>
            <a:ext cx="8468" cy="101601"/>
          </a:xfrm>
          <a:custGeom>
            <a:avLst/>
            <a:gdLst/>
            <a:ahLst/>
            <a:cxnLst/>
            <a:rect l="0" t="0" r="0" b="0"/>
            <a:pathLst>
              <a:path w="8468" h="101601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851400" y="1159933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020733" y="1143000"/>
            <a:ext cx="76201" cy="338668"/>
          </a:xfrm>
          <a:custGeom>
            <a:avLst/>
            <a:gdLst/>
            <a:ahLst/>
            <a:cxnLst/>
            <a:rect l="0" t="0" r="0" b="0"/>
            <a:pathLst>
              <a:path w="76201" h="3386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59267" y="8467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4" y="42333"/>
                </a:lnTo>
                <a:lnTo>
                  <a:pt x="33867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16934" y="101600"/>
                </a:lnTo>
                <a:lnTo>
                  <a:pt x="16934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45533"/>
                </a:lnTo>
                <a:lnTo>
                  <a:pt x="8467" y="262467"/>
                </a:lnTo>
                <a:lnTo>
                  <a:pt x="16934" y="279400"/>
                </a:lnTo>
                <a:lnTo>
                  <a:pt x="16934" y="296333"/>
                </a:lnTo>
                <a:lnTo>
                  <a:pt x="25400" y="304800"/>
                </a:lnTo>
                <a:lnTo>
                  <a:pt x="25400" y="313267"/>
                </a:lnTo>
                <a:lnTo>
                  <a:pt x="42334" y="330200"/>
                </a:lnTo>
                <a:lnTo>
                  <a:pt x="50800" y="330200"/>
                </a:lnTo>
                <a:lnTo>
                  <a:pt x="59267" y="338667"/>
                </a:lnTo>
                <a:lnTo>
                  <a:pt x="67734" y="338667"/>
                </a:lnTo>
                <a:lnTo>
                  <a:pt x="76200" y="338667"/>
                </a:lnTo>
                <a:lnTo>
                  <a:pt x="76200" y="338667"/>
                </a:lnTo>
                <a:lnTo>
                  <a:pt x="76200" y="330200"/>
                </a:lnTo>
                <a:lnTo>
                  <a:pt x="762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088467" y="1261533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25400" y="25400"/>
                </a:move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18533" y="25400"/>
                </a:lnTo>
                <a:lnTo>
                  <a:pt x="118533" y="42334"/>
                </a:lnTo>
                <a:lnTo>
                  <a:pt x="110066" y="50800"/>
                </a:lnTo>
                <a:lnTo>
                  <a:pt x="101600" y="67734"/>
                </a:lnTo>
                <a:lnTo>
                  <a:pt x="93133" y="84667"/>
                </a:lnTo>
                <a:lnTo>
                  <a:pt x="84666" y="93134"/>
                </a:lnTo>
                <a:lnTo>
                  <a:pt x="76200" y="101600"/>
                </a:lnTo>
                <a:lnTo>
                  <a:pt x="59266" y="118534"/>
                </a:lnTo>
                <a:lnTo>
                  <a:pt x="50800" y="127000"/>
                </a:lnTo>
                <a:lnTo>
                  <a:pt x="33866" y="135467"/>
                </a:lnTo>
                <a:lnTo>
                  <a:pt x="25400" y="152400"/>
                </a:lnTo>
                <a:lnTo>
                  <a:pt x="16933" y="160867"/>
                </a:lnTo>
                <a:lnTo>
                  <a:pt x="8466" y="169334"/>
                </a:lnTo>
                <a:lnTo>
                  <a:pt x="0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7"/>
                </a:lnTo>
                <a:lnTo>
                  <a:pt x="8466" y="186267"/>
                </a:lnTo>
                <a:lnTo>
                  <a:pt x="16933" y="186267"/>
                </a:lnTo>
                <a:lnTo>
                  <a:pt x="33866" y="186267"/>
                </a:lnTo>
                <a:lnTo>
                  <a:pt x="42333" y="186267"/>
                </a:lnTo>
                <a:lnTo>
                  <a:pt x="59266" y="186267"/>
                </a:lnTo>
                <a:lnTo>
                  <a:pt x="67733" y="186267"/>
                </a:lnTo>
                <a:lnTo>
                  <a:pt x="84666" y="186267"/>
                </a:lnTo>
                <a:lnTo>
                  <a:pt x="101600" y="186267"/>
                </a:lnTo>
                <a:lnTo>
                  <a:pt x="110066" y="186267"/>
                </a:lnTo>
                <a:lnTo>
                  <a:pt x="127000" y="186267"/>
                </a:lnTo>
                <a:lnTo>
                  <a:pt x="135466" y="186267"/>
                </a:lnTo>
                <a:lnTo>
                  <a:pt x="152400" y="186267"/>
                </a:lnTo>
                <a:lnTo>
                  <a:pt x="160866" y="177800"/>
                </a:lnTo>
                <a:lnTo>
                  <a:pt x="169333" y="177800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86266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266267" y="1278467"/>
            <a:ext cx="143934" cy="194734"/>
          </a:xfrm>
          <a:custGeom>
            <a:avLst/>
            <a:gdLst/>
            <a:ahLst/>
            <a:cxnLst/>
            <a:rect l="0" t="0" r="0" b="0"/>
            <a:pathLst>
              <a:path w="143934" h="194734">
                <a:moveTo>
                  <a:pt x="127000" y="42333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6" y="50800"/>
                </a:lnTo>
                <a:lnTo>
                  <a:pt x="25400" y="59266"/>
                </a:lnTo>
                <a:lnTo>
                  <a:pt x="16933" y="76200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52400"/>
                </a:lnTo>
                <a:lnTo>
                  <a:pt x="16933" y="160866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3" y="177800"/>
                </a:lnTo>
                <a:lnTo>
                  <a:pt x="59266" y="169333"/>
                </a:lnTo>
                <a:lnTo>
                  <a:pt x="67733" y="169333"/>
                </a:lnTo>
                <a:lnTo>
                  <a:pt x="76200" y="160866"/>
                </a:lnTo>
                <a:lnTo>
                  <a:pt x="84666" y="152400"/>
                </a:lnTo>
                <a:lnTo>
                  <a:pt x="93133" y="143933"/>
                </a:lnTo>
                <a:lnTo>
                  <a:pt x="93133" y="135466"/>
                </a:lnTo>
                <a:lnTo>
                  <a:pt x="101600" y="118533"/>
                </a:lnTo>
                <a:lnTo>
                  <a:pt x="101600" y="110066"/>
                </a:lnTo>
                <a:lnTo>
                  <a:pt x="101600" y="93133"/>
                </a:lnTo>
                <a:lnTo>
                  <a:pt x="101600" y="84666"/>
                </a:lnTo>
                <a:lnTo>
                  <a:pt x="101600" y="67733"/>
                </a:lnTo>
                <a:lnTo>
                  <a:pt x="101600" y="59266"/>
                </a:lnTo>
                <a:lnTo>
                  <a:pt x="101600" y="50800"/>
                </a:lnTo>
                <a:lnTo>
                  <a:pt x="93133" y="42333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50800"/>
                </a:lnTo>
                <a:lnTo>
                  <a:pt x="93133" y="59266"/>
                </a:lnTo>
                <a:lnTo>
                  <a:pt x="93133" y="76200"/>
                </a:lnTo>
                <a:lnTo>
                  <a:pt x="93133" y="93133"/>
                </a:lnTo>
                <a:lnTo>
                  <a:pt x="93133" y="110066"/>
                </a:lnTo>
                <a:lnTo>
                  <a:pt x="101600" y="127000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110066" y="169333"/>
                </a:lnTo>
                <a:lnTo>
                  <a:pt x="110066" y="177800"/>
                </a:lnTo>
                <a:lnTo>
                  <a:pt x="118533" y="186266"/>
                </a:lnTo>
                <a:lnTo>
                  <a:pt x="118533" y="194733"/>
                </a:lnTo>
                <a:lnTo>
                  <a:pt x="127000" y="194733"/>
                </a:lnTo>
                <a:lnTo>
                  <a:pt x="135466" y="194733"/>
                </a:lnTo>
                <a:lnTo>
                  <a:pt x="135466" y="194733"/>
                </a:lnTo>
                <a:lnTo>
                  <a:pt x="143933" y="194733"/>
                </a:lnTo>
                <a:lnTo>
                  <a:pt x="143933" y="186266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43933" y="160866"/>
                </a:lnTo>
                <a:lnTo>
                  <a:pt x="143933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376333" y="1168400"/>
            <a:ext cx="143935" cy="448734"/>
          </a:xfrm>
          <a:custGeom>
            <a:avLst/>
            <a:gdLst/>
            <a:ahLst/>
            <a:cxnLst/>
            <a:rect l="0" t="0" r="0" b="0"/>
            <a:pathLst>
              <a:path w="143935" h="448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67734" y="25400"/>
                </a:lnTo>
                <a:lnTo>
                  <a:pt x="84667" y="42333"/>
                </a:lnTo>
                <a:lnTo>
                  <a:pt x="101600" y="59267"/>
                </a:lnTo>
                <a:lnTo>
                  <a:pt x="110067" y="76200"/>
                </a:lnTo>
                <a:lnTo>
                  <a:pt x="127000" y="101600"/>
                </a:lnTo>
                <a:lnTo>
                  <a:pt x="135467" y="127000"/>
                </a:lnTo>
                <a:lnTo>
                  <a:pt x="143934" y="152400"/>
                </a:lnTo>
                <a:lnTo>
                  <a:pt x="143934" y="194733"/>
                </a:lnTo>
                <a:lnTo>
                  <a:pt x="143934" y="228600"/>
                </a:lnTo>
                <a:lnTo>
                  <a:pt x="135467" y="262467"/>
                </a:lnTo>
                <a:lnTo>
                  <a:pt x="127000" y="296333"/>
                </a:lnTo>
                <a:lnTo>
                  <a:pt x="110067" y="330200"/>
                </a:lnTo>
                <a:lnTo>
                  <a:pt x="93134" y="364067"/>
                </a:lnTo>
                <a:lnTo>
                  <a:pt x="76200" y="397933"/>
                </a:lnTo>
                <a:lnTo>
                  <a:pt x="59267" y="431800"/>
                </a:lnTo>
                <a:lnTo>
                  <a:pt x="59267" y="431800"/>
                </a:lnTo>
                <a:lnTo>
                  <a:pt x="42334" y="448733"/>
                </a:lnTo>
                <a:lnTo>
                  <a:pt x="42334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641600" y="3386667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428067" y="3429000"/>
            <a:ext cx="8467" cy="33868"/>
          </a:xfrm>
          <a:custGeom>
            <a:avLst/>
            <a:gdLst/>
            <a:ahLst/>
            <a:cxnLst/>
            <a:rect l="0" t="0" r="0" b="0"/>
            <a:pathLst>
              <a:path w="8467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641600" y="3386667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55133" y="3479800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446867" y="2404533"/>
            <a:ext cx="279401" cy="2099735"/>
          </a:xfrm>
          <a:custGeom>
            <a:avLst/>
            <a:gdLst/>
            <a:ahLst/>
            <a:cxnLst/>
            <a:rect l="0" t="0" r="0" b="0"/>
            <a:pathLst>
              <a:path w="279401" h="2099735">
                <a:moveTo>
                  <a:pt x="228600" y="0"/>
                </a:move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28600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28600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6" y="0"/>
                </a:lnTo>
                <a:lnTo>
                  <a:pt x="203200" y="0"/>
                </a:lnTo>
                <a:lnTo>
                  <a:pt x="203200" y="0"/>
                </a:lnTo>
                <a:lnTo>
                  <a:pt x="194733" y="0"/>
                </a:lnTo>
                <a:lnTo>
                  <a:pt x="186266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0"/>
                </a:lnTo>
                <a:lnTo>
                  <a:pt x="152400" y="8467"/>
                </a:lnTo>
                <a:lnTo>
                  <a:pt x="143933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27000" y="16934"/>
                </a:lnTo>
                <a:lnTo>
                  <a:pt x="118533" y="16934"/>
                </a:lnTo>
                <a:lnTo>
                  <a:pt x="110066" y="16934"/>
                </a:lnTo>
                <a:lnTo>
                  <a:pt x="101600" y="25400"/>
                </a:lnTo>
                <a:lnTo>
                  <a:pt x="93133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76200" y="42334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6" y="59267"/>
                </a:lnTo>
                <a:lnTo>
                  <a:pt x="59266" y="67734"/>
                </a:lnTo>
                <a:lnTo>
                  <a:pt x="59266" y="76200"/>
                </a:lnTo>
                <a:lnTo>
                  <a:pt x="50800" y="84667"/>
                </a:lnTo>
                <a:lnTo>
                  <a:pt x="42333" y="93134"/>
                </a:lnTo>
                <a:lnTo>
                  <a:pt x="42333" y="101600"/>
                </a:lnTo>
                <a:lnTo>
                  <a:pt x="42333" y="110067"/>
                </a:lnTo>
                <a:lnTo>
                  <a:pt x="42333" y="118534"/>
                </a:lnTo>
                <a:lnTo>
                  <a:pt x="42333" y="127000"/>
                </a:lnTo>
                <a:lnTo>
                  <a:pt x="33866" y="135467"/>
                </a:lnTo>
                <a:lnTo>
                  <a:pt x="33866" y="143934"/>
                </a:lnTo>
                <a:lnTo>
                  <a:pt x="33866" y="152400"/>
                </a:lnTo>
                <a:lnTo>
                  <a:pt x="33866" y="160867"/>
                </a:lnTo>
                <a:lnTo>
                  <a:pt x="33866" y="177800"/>
                </a:lnTo>
                <a:lnTo>
                  <a:pt x="42333" y="186267"/>
                </a:lnTo>
                <a:lnTo>
                  <a:pt x="42333" y="194734"/>
                </a:lnTo>
                <a:lnTo>
                  <a:pt x="42333" y="203200"/>
                </a:lnTo>
                <a:lnTo>
                  <a:pt x="42333" y="220134"/>
                </a:lnTo>
                <a:lnTo>
                  <a:pt x="42333" y="228600"/>
                </a:lnTo>
                <a:lnTo>
                  <a:pt x="50800" y="237067"/>
                </a:lnTo>
                <a:lnTo>
                  <a:pt x="59266" y="254000"/>
                </a:lnTo>
                <a:lnTo>
                  <a:pt x="59266" y="262467"/>
                </a:lnTo>
                <a:lnTo>
                  <a:pt x="59266" y="270934"/>
                </a:lnTo>
                <a:lnTo>
                  <a:pt x="67733" y="279400"/>
                </a:lnTo>
                <a:lnTo>
                  <a:pt x="67733" y="296334"/>
                </a:lnTo>
                <a:lnTo>
                  <a:pt x="76200" y="304800"/>
                </a:lnTo>
                <a:lnTo>
                  <a:pt x="76200" y="321734"/>
                </a:lnTo>
                <a:lnTo>
                  <a:pt x="84666" y="330200"/>
                </a:lnTo>
                <a:lnTo>
                  <a:pt x="84666" y="347134"/>
                </a:lnTo>
                <a:lnTo>
                  <a:pt x="93133" y="355600"/>
                </a:lnTo>
                <a:lnTo>
                  <a:pt x="101600" y="372534"/>
                </a:lnTo>
                <a:lnTo>
                  <a:pt x="101600" y="381000"/>
                </a:lnTo>
                <a:lnTo>
                  <a:pt x="110066" y="397934"/>
                </a:lnTo>
                <a:lnTo>
                  <a:pt x="110066" y="406400"/>
                </a:lnTo>
                <a:lnTo>
                  <a:pt x="118533" y="423334"/>
                </a:lnTo>
                <a:lnTo>
                  <a:pt x="127000" y="431800"/>
                </a:lnTo>
                <a:lnTo>
                  <a:pt x="127000" y="448734"/>
                </a:lnTo>
                <a:lnTo>
                  <a:pt x="135466" y="465667"/>
                </a:lnTo>
                <a:lnTo>
                  <a:pt x="135466" y="474134"/>
                </a:lnTo>
                <a:lnTo>
                  <a:pt x="143933" y="491067"/>
                </a:lnTo>
                <a:lnTo>
                  <a:pt x="143933" y="499534"/>
                </a:lnTo>
                <a:lnTo>
                  <a:pt x="152400" y="516467"/>
                </a:lnTo>
                <a:lnTo>
                  <a:pt x="152400" y="533400"/>
                </a:lnTo>
                <a:lnTo>
                  <a:pt x="160866" y="541867"/>
                </a:lnTo>
                <a:lnTo>
                  <a:pt x="160866" y="558800"/>
                </a:lnTo>
                <a:lnTo>
                  <a:pt x="169333" y="575734"/>
                </a:lnTo>
                <a:lnTo>
                  <a:pt x="169333" y="584200"/>
                </a:lnTo>
                <a:lnTo>
                  <a:pt x="177800" y="601134"/>
                </a:lnTo>
                <a:lnTo>
                  <a:pt x="177800" y="609600"/>
                </a:lnTo>
                <a:lnTo>
                  <a:pt x="177800" y="626534"/>
                </a:lnTo>
                <a:lnTo>
                  <a:pt x="177800" y="635000"/>
                </a:lnTo>
                <a:lnTo>
                  <a:pt x="177800" y="651934"/>
                </a:lnTo>
                <a:lnTo>
                  <a:pt x="186266" y="668867"/>
                </a:lnTo>
                <a:lnTo>
                  <a:pt x="186266" y="677334"/>
                </a:lnTo>
                <a:lnTo>
                  <a:pt x="177800" y="694267"/>
                </a:lnTo>
                <a:lnTo>
                  <a:pt x="177800" y="702734"/>
                </a:lnTo>
                <a:lnTo>
                  <a:pt x="177800" y="719667"/>
                </a:lnTo>
                <a:lnTo>
                  <a:pt x="177800" y="728134"/>
                </a:lnTo>
                <a:lnTo>
                  <a:pt x="169333" y="745067"/>
                </a:lnTo>
                <a:lnTo>
                  <a:pt x="169333" y="753534"/>
                </a:lnTo>
                <a:lnTo>
                  <a:pt x="160866" y="770467"/>
                </a:lnTo>
                <a:lnTo>
                  <a:pt x="152400" y="778934"/>
                </a:lnTo>
                <a:lnTo>
                  <a:pt x="152400" y="787400"/>
                </a:lnTo>
                <a:lnTo>
                  <a:pt x="143933" y="795867"/>
                </a:lnTo>
                <a:lnTo>
                  <a:pt x="135466" y="804334"/>
                </a:lnTo>
                <a:lnTo>
                  <a:pt x="135466" y="812800"/>
                </a:lnTo>
                <a:lnTo>
                  <a:pt x="127000" y="821267"/>
                </a:lnTo>
                <a:lnTo>
                  <a:pt x="118533" y="829734"/>
                </a:lnTo>
                <a:lnTo>
                  <a:pt x="110066" y="838200"/>
                </a:lnTo>
                <a:lnTo>
                  <a:pt x="101600" y="838200"/>
                </a:lnTo>
                <a:lnTo>
                  <a:pt x="93133" y="846667"/>
                </a:lnTo>
                <a:lnTo>
                  <a:pt x="84666" y="855134"/>
                </a:lnTo>
                <a:lnTo>
                  <a:pt x="84666" y="863600"/>
                </a:lnTo>
                <a:lnTo>
                  <a:pt x="76200" y="863600"/>
                </a:lnTo>
                <a:lnTo>
                  <a:pt x="67733" y="872067"/>
                </a:lnTo>
                <a:lnTo>
                  <a:pt x="59266" y="880534"/>
                </a:lnTo>
                <a:lnTo>
                  <a:pt x="50800" y="880534"/>
                </a:lnTo>
                <a:lnTo>
                  <a:pt x="42333" y="889000"/>
                </a:lnTo>
                <a:lnTo>
                  <a:pt x="42333" y="889000"/>
                </a:lnTo>
                <a:lnTo>
                  <a:pt x="33866" y="897467"/>
                </a:lnTo>
                <a:lnTo>
                  <a:pt x="25400" y="897467"/>
                </a:lnTo>
                <a:lnTo>
                  <a:pt x="25400" y="905934"/>
                </a:lnTo>
                <a:lnTo>
                  <a:pt x="16933" y="905934"/>
                </a:lnTo>
                <a:lnTo>
                  <a:pt x="16933" y="914400"/>
                </a:lnTo>
                <a:lnTo>
                  <a:pt x="8466" y="914400"/>
                </a:lnTo>
                <a:lnTo>
                  <a:pt x="8466" y="914400"/>
                </a:lnTo>
                <a:lnTo>
                  <a:pt x="8466" y="922867"/>
                </a:lnTo>
                <a:lnTo>
                  <a:pt x="0" y="922867"/>
                </a:lnTo>
                <a:lnTo>
                  <a:pt x="0" y="922867"/>
                </a:lnTo>
                <a:lnTo>
                  <a:pt x="0" y="931334"/>
                </a:lnTo>
                <a:lnTo>
                  <a:pt x="8466" y="931334"/>
                </a:lnTo>
                <a:lnTo>
                  <a:pt x="8466" y="931334"/>
                </a:lnTo>
                <a:lnTo>
                  <a:pt x="8466" y="939800"/>
                </a:lnTo>
                <a:lnTo>
                  <a:pt x="8466" y="939800"/>
                </a:lnTo>
                <a:lnTo>
                  <a:pt x="16933" y="948267"/>
                </a:lnTo>
                <a:lnTo>
                  <a:pt x="16933" y="956734"/>
                </a:lnTo>
                <a:lnTo>
                  <a:pt x="25400" y="956734"/>
                </a:lnTo>
                <a:lnTo>
                  <a:pt x="33866" y="965200"/>
                </a:lnTo>
                <a:lnTo>
                  <a:pt x="33866" y="973667"/>
                </a:lnTo>
                <a:lnTo>
                  <a:pt x="42333" y="973667"/>
                </a:lnTo>
                <a:lnTo>
                  <a:pt x="50800" y="982134"/>
                </a:lnTo>
                <a:lnTo>
                  <a:pt x="59266" y="990600"/>
                </a:lnTo>
                <a:lnTo>
                  <a:pt x="59266" y="999067"/>
                </a:lnTo>
                <a:lnTo>
                  <a:pt x="67733" y="1007534"/>
                </a:lnTo>
                <a:lnTo>
                  <a:pt x="76200" y="1016000"/>
                </a:lnTo>
                <a:lnTo>
                  <a:pt x="76200" y="1024467"/>
                </a:lnTo>
                <a:lnTo>
                  <a:pt x="84666" y="1032934"/>
                </a:lnTo>
                <a:lnTo>
                  <a:pt x="84666" y="1041400"/>
                </a:lnTo>
                <a:lnTo>
                  <a:pt x="93133" y="1049867"/>
                </a:lnTo>
                <a:lnTo>
                  <a:pt x="93133" y="1058334"/>
                </a:lnTo>
                <a:lnTo>
                  <a:pt x="101600" y="1066800"/>
                </a:lnTo>
                <a:lnTo>
                  <a:pt x="101600" y="1083734"/>
                </a:lnTo>
                <a:lnTo>
                  <a:pt x="101600" y="1092200"/>
                </a:lnTo>
                <a:lnTo>
                  <a:pt x="110066" y="1100667"/>
                </a:lnTo>
                <a:lnTo>
                  <a:pt x="110066" y="1117600"/>
                </a:lnTo>
                <a:lnTo>
                  <a:pt x="118533" y="1126067"/>
                </a:lnTo>
                <a:lnTo>
                  <a:pt x="118533" y="1143000"/>
                </a:lnTo>
                <a:lnTo>
                  <a:pt x="118533" y="1151467"/>
                </a:lnTo>
                <a:lnTo>
                  <a:pt x="118533" y="1168400"/>
                </a:lnTo>
                <a:lnTo>
                  <a:pt x="118533" y="1176867"/>
                </a:lnTo>
                <a:lnTo>
                  <a:pt x="127000" y="1193800"/>
                </a:lnTo>
                <a:lnTo>
                  <a:pt x="127000" y="1210734"/>
                </a:lnTo>
                <a:lnTo>
                  <a:pt x="127000" y="1219200"/>
                </a:lnTo>
                <a:lnTo>
                  <a:pt x="127000" y="1236134"/>
                </a:lnTo>
                <a:lnTo>
                  <a:pt x="127000" y="1253067"/>
                </a:lnTo>
                <a:lnTo>
                  <a:pt x="127000" y="1270000"/>
                </a:lnTo>
                <a:lnTo>
                  <a:pt x="127000" y="1286934"/>
                </a:lnTo>
                <a:lnTo>
                  <a:pt x="118533" y="1295400"/>
                </a:lnTo>
                <a:lnTo>
                  <a:pt x="118533" y="1320800"/>
                </a:lnTo>
                <a:lnTo>
                  <a:pt x="118533" y="1337734"/>
                </a:lnTo>
                <a:lnTo>
                  <a:pt x="118533" y="1346200"/>
                </a:lnTo>
                <a:lnTo>
                  <a:pt x="110066" y="1371600"/>
                </a:lnTo>
                <a:lnTo>
                  <a:pt x="110066" y="1388534"/>
                </a:lnTo>
                <a:lnTo>
                  <a:pt x="101600" y="1405467"/>
                </a:lnTo>
                <a:lnTo>
                  <a:pt x="101600" y="1422400"/>
                </a:lnTo>
                <a:lnTo>
                  <a:pt x="101600" y="1439334"/>
                </a:lnTo>
                <a:lnTo>
                  <a:pt x="93133" y="1464734"/>
                </a:lnTo>
                <a:lnTo>
                  <a:pt x="93133" y="1481667"/>
                </a:lnTo>
                <a:lnTo>
                  <a:pt x="93133" y="1498600"/>
                </a:lnTo>
                <a:lnTo>
                  <a:pt x="93133" y="1524000"/>
                </a:lnTo>
                <a:lnTo>
                  <a:pt x="84666" y="1540934"/>
                </a:lnTo>
                <a:lnTo>
                  <a:pt x="84666" y="1566334"/>
                </a:lnTo>
                <a:lnTo>
                  <a:pt x="84666" y="1583267"/>
                </a:lnTo>
                <a:lnTo>
                  <a:pt x="76200" y="1600200"/>
                </a:lnTo>
                <a:lnTo>
                  <a:pt x="76200" y="1625600"/>
                </a:lnTo>
                <a:lnTo>
                  <a:pt x="76200" y="1651000"/>
                </a:lnTo>
                <a:lnTo>
                  <a:pt x="67733" y="1667934"/>
                </a:lnTo>
                <a:lnTo>
                  <a:pt x="67733" y="1684867"/>
                </a:lnTo>
                <a:lnTo>
                  <a:pt x="67733" y="1710267"/>
                </a:lnTo>
                <a:lnTo>
                  <a:pt x="67733" y="1727200"/>
                </a:lnTo>
                <a:lnTo>
                  <a:pt x="59266" y="1752600"/>
                </a:lnTo>
                <a:lnTo>
                  <a:pt x="59266" y="1769534"/>
                </a:lnTo>
                <a:lnTo>
                  <a:pt x="59266" y="1786467"/>
                </a:lnTo>
                <a:lnTo>
                  <a:pt x="59266" y="1811867"/>
                </a:lnTo>
                <a:lnTo>
                  <a:pt x="59266" y="1828800"/>
                </a:lnTo>
                <a:lnTo>
                  <a:pt x="59266" y="1845734"/>
                </a:lnTo>
                <a:lnTo>
                  <a:pt x="59266" y="1862667"/>
                </a:lnTo>
                <a:lnTo>
                  <a:pt x="59266" y="1879600"/>
                </a:lnTo>
                <a:lnTo>
                  <a:pt x="59266" y="1896534"/>
                </a:lnTo>
                <a:lnTo>
                  <a:pt x="67733" y="1913467"/>
                </a:lnTo>
                <a:lnTo>
                  <a:pt x="67733" y="1930400"/>
                </a:lnTo>
                <a:lnTo>
                  <a:pt x="67733" y="1947334"/>
                </a:lnTo>
                <a:lnTo>
                  <a:pt x="76200" y="1964267"/>
                </a:lnTo>
                <a:lnTo>
                  <a:pt x="76200" y="1972734"/>
                </a:lnTo>
                <a:lnTo>
                  <a:pt x="84666" y="1989667"/>
                </a:lnTo>
                <a:lnTo>
                  <a:pt x="84666" y="1998134"/>
                </a:lnTo>
                <a:lnTo>
                  <a:pt x="93133" y="2006600"/>
                </a:lnTo>
                <a:lnTo>
                  <a:pt x="101600" y="2023534"/>
                </a:lnTo>
                <a:lnTo>
                  <a:pt x="110066" y="2032000"/>
                </a:lnTo>
                <a:lnTo>
                  <a:pt x="118533" y="2040467"/>
                </a:lnTo>
                <a:lnTo>
                  <a:pt x="127000" y="2048934"/>
                </a:lnTo>
                <a:lnTo>
                  <a:pt x="135466" y="2057400"/>
                </a:lnTo>
                <a:lnTo>
                  <a:pt x="152400" y="2065867"/>
                </a:lnTo>
                <a:lnTo>
                  <a:pt x="160866" y="2074334"/>
                </a:lnTo>
                <a:lnTo>
                  <a:pt x="169333" y="2074334"/>
                </a:lnTo>
                <a:lnTo>
                  <a:pt x="177800" y="2082800"/>
                </a:lnTo>
                <a:lnTo>
                  <a:pt x="186266" y="2082800"/>
                </a:lnTo>
                <a:lnTo>
                  <a:pt x="194733" y="2082800"/>
                </a:lnTo>
                <a:lnTo>
                  <a:pt x="203200" y="2082800"/>
                </a:lnTo>
                <a:lnTo>
                  <a:pt x="211666" y="2082800"/>
                </a:lnTo>
                <a:lnTo>
                  <a:pt x="220133" y="2082800"/>
                </a:lnTo>
                <a:lnTo>
                  <a:pt x="228600" y="2082800"/>
                </a:lnTo>
                <a:lnTo>
                  <a:pt x="228600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74334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37066" y="2082800"/>
                </a:lnTo>
                <a:lnTo>
                  <a:pt x="245533" y="2082800"/>
                </a:lnTo>
                <a:lnTo>
                  <a:pt x="245533" y="2074334"/>
                </a:lnTo>
                <a:lnTo>
                  <a:pt x="245533" y="2074334"/>
                </a:lnTo>
                <a:lnTo>
                  <a:pt x="245533" y="2074334"/>
                </a:lnTo>
                <a:lnTo>
                  <a:pt x="245533" y="2065867"/>
                </a:lnTo>
                <a:lnTo>
                  <a:pt x="245533" y="2065867"/>
                </a:lnTo>
                <a:lnTo>
                  <a:pt x="245533" y="2065867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45533" y="2057400"/>
                </a:lnTo>
                <a:lnTo>
                  <a:pt x="237066" y="2057400"/>
                </a:lnTo>
                <a:lnTo>
                  <a:pt x="237066" y="2057400"/>
                </a:lnTo>
                <a:lnTo>
                  <a:pt x="228600" y="2057400"/>
                </a:lnTo>
                <a:lnTo>
                  <a:pt x="228600" y="2057400"/>
                </a:lnTo>
                <a:lnTo>
                  <a:pt x="220133" y="2065867"/>
                </a:lnTo>
                <a:lnTo>
                  <a:pt x="220133" y="2065867"/>
                </a:lnTo>
                <a:lnTo>
                  <a:pt x="211666" y="2074334"/>
                </a:lnTo>
                <a:lnTo>
                  <a:pt x="211666" y="2074334"/>
                </a:lnTo>
                <a:lnTo>
                  <a:pt x="211666" y="2082800"/>
                </a:lnTo>
                <a:lnTo>
                  <a:pt x="220133" y="2082800"/>
                </a:lnTo>
                <a:lnTo>
                  <a:pt x="220133" y="2091267"/>
                </a:lnTo>
                <a:lnTo>
                  <a:pt x="228600" y="2099734"/>
                </a:lnTo>
                <a:lnTo>
                  <a:pt x="228600" y="2099734"/>
                </a:lnTo>
                <a:lnTo>
                  <a:pt x="237066" y="2099734"/>
                </a:lnTo>
                <a:lnTo>
                  <a:pt x="245533" y="2099734"/>
                </a:lnTo>
                <a:lnTo>
                  <a:pt x="254000" y="2099734"/>
                </a:lnTo>
                <a:lnTo>
                  <a:pt x="262466" y="2091267"/>
                </a:lnTo>
                <a:lnTo>
                  <a:pt x="270933" y="2091267"/>
                </a:lnTo>
                <a:lnTo>
                  <a:pt x="279400" y="2082800"/>
                </a:lnTo>
                <a:lnTo>
                  <a:pt x="279400" y="2082800"/>
                </a:lnTo>
                <a:lnTo>
                  <a:pt x="279400" y="2074334"/>
                </a:lnTo>
                <a:lnTo>
                  <a:pt x="279400" y="2065867"/>
                </a:lnTo>
                <a:lnTo>
                  <a:pt x="270933" y="2057400"/>
                </a:lnTo>
                <a:lnTo>
                  <a:pt x="262466" y="2048934"/>
                </a:lnTo>
                <a:lnTo>
                  <a:pt x="262466" y="2048934"/>
                </a:lnTo>
                <a:lnTo>
                  <a:pt x="254000" y="2040467"/>
                </a:lnTo>
                <a:lnTo>
                  <a:pt x="245533" y="2040467"/>
                </a:lnTo>
                <a:lnTo>
                  <a:pt x="237066" y="2032000"/>
                </a:lnTo>
                <a:lnTo>
                  <a:pt x="228600" y="2032000"/>
                </a:lnTo>
                <a:lnTo>
                  <a:pt x="228600" y="2032000"/>
                </a:lnTo>
                <a:lnTo>
                  <a:pt x="220133" y="2032000"/>
                </a:lnTo>
                <a:lnTo>
                  <a:pt x="220133" y="2040467"/>
                </a:lnTo>
                <a:lnTo>
                  <a:pt x="220133" y="2040467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0133" y="2048934"/>
                </a:lnTo>
                <a:lnTo>
                  <a:pt x="228600" y="2048934"/>
                </a:lnTo>
                <a:lnTo>
                  <a:pt x="228600" y="2048934"/>
                </a:lnTo>
                <a:lnTo>
                  <a:pt x="228600" y="2040467"/>
                </a:lnTo>
                <a:lnTo>
                  <a:pt x="228600" y="2040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667000" y="2404533"/>
            <a:ext cx="42334" cy="2040468"/>
          </a:xfrm>
          <a:custGeom>
            <a:avLst/>
            <a:gdLst/>
            <a:ahLst/>
            <a:cxnLst/>
            <a:rect l="0" t="0" r="0" b="0"/>
            <a:pathLst>
              <a:path w="42334" h="2040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96334"/>
                </a:lnTo>
                <a:lnTo>
                  <a:pt x="8467" y="313267"/>
                </a:lnTo>
                <a:lnTo>
                  <a:pt x="8467" y="321734"/>
                </a:lnTo>
                <a:lnTo>
                  <a:pt x="8467" y="330200"/>
                </a:lnTo>
                <a:lnTo>
                  <a:pt x="8467" y="338667"/>
                </a:lnTo>
                <a:lnTo>
                  <a:pt x="8467" y="355600"/>
                </a:lnTo>
                <a:lnTo>
                  <a:pt x="8467" y="364067"/>
                </a:lnTo>
                <a:lnTo>
                  <a:pt x="0" y="372534"/>
                </a:lnTo>
                <a:lnTo>
                  <a:pt x="0" y="381000"/>
                </a:lnTo>
                <a:lnTo>
                  <a:pt x="0" y="389467"/>
                </a:lnTo>
                <a:lnTo>
                  <a:pt x="0" y="406400"/>
                </a:lnTo>
                <a:lnTo>
                  <a:pt x="0" y="414867"/>
                </a:lnTo>
                <a:lnTo>
                  <a:pt x="0" y="431800"/>
                </a:lnTo>
                <a:lnTo>
                  <a:pt x="0" y="440267"/>
                </a:lnTo>
                <a:lnTo>
                  <a:pt x="8467" y="448734"/>
                </a:lnTo>
                <a:lnTo>
                  <a:pt x="8467" y="465667"/>
                </a:lnTo>
                <a:lnTo>
                  <a:pt x="8467" y="474134"/>
                </a:lnTo>
                <a:lnTo>
                  <a:pt x="8467" y="482600"/>
                </a:lnTo>
                <a:lnTo>
                  <a:pt x="8467" y="499534"/>
                </a:lnTo>
                <a:lnTo>
                  <a:pt x="8467" y="508000"/>
                </a:lnTo>
                <a:lnTo>
                  <a:pt x="8467" y="524934"/>
                </a:lnTo>
                <a:lnTo>
                  <a:pt x="8467" y="533400"/>
                </a:lnTo>
                <a:lnTo>
                  <a:pt x="8467" y="541867"/>
                </a:lnTo>
                <a:lnTo>
                  <a:pt x="8467" y="558800"/>
                </a:lnTo>
                <a:lnTo>
                  <a:pt x="8467" y="567267"/>
                </a:lnTo>
                <a:lnTo>
                  <a:pt x="8467" y="584200"/>
                </a:lnTo>
                <a:lnTo>
                  <a:pt x="8467" y="592667"/>
                </a:lnTo>
                <a:lnTo>
                  <a:pt x="8467" y="609600"/>
                </a:lnTo>
                <a:lnTo>
                  <a:pt x="8467" y="618067"/>
                </a:lnTo>
                <a:lnTo>
                  <a:pt x="8467" y="626534"/>
                </a:lnTo>
                <a:lnTo>
                  <a:pt x="8467" y="635000"/>
                </a:lnTo>
                <a:lnTo>
                  <a:pt x="8467" y="651934"/>
                </a:lnTo>
                <a:lnTo>
                  <a:pt x="8467" y="660400"/>
                </a:lnTo>
                <a:lnTo>
                  <a:pt x="8467" y="668867"/>
                </a:lnTo>
                <a:lnTo>
                  <a:pt x="8467" y="685800"/>
                </a:lnTo>
                <a:lnTo>
                  <a:pt x="8467" y="694267"/>
                </a:lnTo>
                <a:lnTo>
                  <a:pt x="8467" y="702734"/>
                </a:lnTo>
                <a:lnTo>
                  <a:pt x="8467" y="719667"/>
                </a:lnTo>
                <a:lnTo>
                  <a:pt x="8467" y="728134"/>
                </a:lnTo>
                <a:lnTo>
                  <a:pt x="8467" y="736600"/>
                </a:lnTo>
                <a:lnTo>
                  <a:pt x="8467" y="745067"/>
                </a:lnTo>
                <a:lnTo>
                  <a:pt x="8467" y="762000"/>
                </a:lnTo>
                <a:lnTo>
                  <a:pt x="8467" y="770467"/>
                </a:lnTo>
                <a:lnTo>
                  <a:pt x="8467" y="778934"/>
                </a:lnTo>
                <a:lnTo>
                  <a:pt x="8467" y="787400"/>
                </a:lnTo>
                <a:lnTo>
                  <a:pt x="8467" y="804334"/>
                </a:lnTo>
                <a:lnTo>
                  <a:pt x="0" y="812800"/>
                </a:lnTo>
                <a:lnTo>
                  <a:pt x="0" y="821267"/>
                </a:lnTo>
                <a:lnTo>
                  <a:pt x="0" y="829734"/>
                </a:lnTo>
                <a:lnTo>
                  <a:pt x="0" y="838200"/>
                </a:lnTo>
                <a:lnTo>
                  <a:pt x="0" y="855134"/>
                </a:lnTo>
                <a:lnTo>
                  <a:pt x="0" y="863600"/>
                </a:lnTo>
                <a:lnTo>
                  <a:pt x="0" y="872067"/>
                </a:lnTo>
                <a:lnTo>
                  <a:pt x="0" y="880534"/>
                </a:lnTo>
                <a:lnTo>
                  <a:pt x="0" y="897467"/>
                </a:lnTo>
                <a:lnTo>
                  <a:pt x="0" y="905934"/>
                </a:lnTo>
                <a:lnTo>
                  <a:pt x="8467" y="914400"/>
                </a:lnTo>
                <a:lnTo>
                  <a:pt x="8467" y="922867"/>
                </a:lnTo>
                <a:lnTo>
                  <a:pt x="8467" y="939800"/>
                </a:lnTo>
                <a:lnTo>
                  <a:pt x="8467" y="948267"/>
                </a:lnTo>
                <a:lnTo>
                  <a:pt x="8467" y="956734"/>
                </a:lnTo>
                <a:lnTo>
                  <a:pt x="8467" y="965200"/>
                </a:lnTo>
                <a:lnTo>
                  <a:pt x="8467" y="973667"/>
                </a:lnTo>
                <a:lnTo>
                  <a:pt x="8467" y="990600"/>
                </a:lnTo>
                <a:lnTo>
                  <a:pt x="8467" y="999067"/>
                </a:lnTo>
                <a:lnTo>
                  <a:pt x="8467" y="1007534"/>
                </a:lnTo>
                <a:lnTo>
                  <a:pt x="8467" y="1024467"/>
                </a:lnTo>
                <a:lnTo>
                  <a:pt x="8467" y="1032934"/>
                </a:lnTo>
                <a:lnTo>
                  <a:pt x="8467" y="1041400"/>
                </a:lnTo>
                <a:lnTo>
                  <a:pt x="8467" y="1049867"/>
                </a:lnTo>
                <a:lnTo>
                  <a:pt x="8467" y="1066800"/>
                </a:lnTo>
                <a:lnTo>
                  <a:pt x="8467" y="1075267"/>
                </a:lnTo>
                <a:lnTo>
                  <a:pt x="8467" y="1083734"/>
                </a:lnTo>
                <a:lnTo>
                  <a:pt x="8467" y="1092200"/>
                </a:lnTo>
                <a:lnTo>
                  <a:pt x="8467" y="1109134"/>
                </a:lnTo>
                <a:lnTo>
                  <a:pt x="8467" y="1117600"/>
                </a:lnTo>
                <a:lnTo>
                  <a:pt x="8467" y="1126067"/>
                </a:lnTo>
                <a:lnTo>
                  <a:pt x="8467" y="1143000"/>
                </a:lnTo>
                <a:lnTo>
                  <a:pt x="8467" y="1151467"/>
                </a:lnTo>
                <a:lnTo>
                  <a:pt x="16933" y="1168400"/>
                </a:lnTo>
                <a:lnTo>
                  <a:pt x="16933" y="1176867"/>
                </a:lnTo>
                <a:lnTo>
                  <a:pt x="16933" y="1185334"/>
                </a:lnTo>
                <a:lnTo>
                  <a:pt x="16933" y="1202267"/>
                </a:lnTo>
                <a:lnTo>
                  <a:pt x="16933" y="1210734"/>
                </a:lnTo>
                <a:lnTo>
                  <a:pt x="16933" y="1219200"/>
                </a:lnTo>
                <a:lnTo>
                  <a:pt x="16933" y="1236134"/>
                </a:lnTo>
                <a:lnTo>
                  <a:pt x="25400" y="1244600"/>
                </a:lnTo>
                <a:lnTo>
                  <a:pt x="25400" y="1261534"/>
                </a:lnTo>
                <a:lnTo>
                  <a:pt x="25400" y="1270000"/>
                </a:lnTo>
                <a:lnTo>
                  <a:pt x="25400" y="1278467"/>
                </a:lnTo>
                <a:lnTo>
                  <a:pt x="25400" y="1295400"/>
                </a:lnTo>
                <a:lnTo>
                  <a:pt x="25400" y="1303867"/>
                </a:lnTo>
                <a:lnTo>
                  <a:pt x="25400" y="1320800"/>
                </a:lnTo>
                <a:lnTo>
                  <a:pt x="25400" y="1329267"/>
                </a:lnTo>
                <a:lnTo>
                  <a:pt x="25400" y="1346200"/>
                </a:lnTo>
                <a:lnTo>
                  <a:pt x="25400" y="1354667"/>
                </a:lnTo>
                <a:lnTo>
                  <a:pt x="25400" y="1371600"/>
                </a:lnTo>
                <a:lnTo>
                  <a:pt x="25400" y="1380067"/>
                </a:lnTo>
                <a:lnTo>
                  <a:pt x="25400" y="1388534"/>
                </a:lnTo>
                <a:lnTo>
                  <a:pt x="25400" y="1405467"/>
                </a:lnTo>
                <a:lnTo>
                  <a:pt x="25400" y="1422400"/>
                </a:lnTo>
                <a:lnTo>
                  <a:pt x="25400" y="1430867"/>
                </a:lnTo>
                <a:lnTo>
                  <a:pt x="25400" y="1439334"/>
                </a:lnTo>
                <a:lnTo>
                  <a:pt x="25400" y="1456267"/>
                </a:lnTo>
                <a:lnTo>
                  <a:pt x="25400" y="1464734"/>
                </a:lnTo>
                <a:lnTo>
                  <a:pt x="25400" y="1481667"/>
                </a:lnTo>
                <a:lnTo>
                  <a:pt x="25400" y="1490134"/>
                </a:lnTo>
                <a:lnTo>
                  <a:pt x="25400" y="1507067"/>
                </a:lnTo>
                <a:lnTo>
                  <a:pt x="25400" y="1524000"/>
                </a:lnTo>
                <a:lnTo>
                  <a:pt x="25400" y="1532467"/>
                </a:lnTo>
                <a:lnTo>
                  <a:pt x="25400" y="1540934"/>
                </a:lnTo>
                <a:lnTo>
                  <a:pt x="25400" y="1557867"/>
                </a:lnTo>
                <a:lnTo>
                  <a:pt x="33867" y="1574800"/>
                </a:lnTo>
                <a:lnTo>
                  <a:pt x="33867" y="1583267"/>
                </a:lnTo>
                <a:lnTo>
                  <a:pt x="33867" y="1600200"/>
                </a:lnTo>
                <a:lnTo>
                  <a:pt x="33867" y="1608667"/>
                </a:lnTo>
                <a:lnTo>
                  <a:pt x="33867" y="1625600"/>
                </a:lnTo>
                <a:lnTo>
                  <a:pt x="33867" y="1634067"/>
                </a:lnTo>
                <a:lnTo>
                  <a:pt x="33867" y="1651000"/>
                </a:lnTo>
                <a:lnTo>
                  <a:pt x="25400" y="1667934"/>
                </a:lnTo>
                <a:lnTo>
                  <a:pt x="25400" y="1676400"/>
                </a:lnTo>
                <a:lnTo>
                  <a:pt x="25400" y="1693334"/>
                </a:lnTo>
                <a:lnTo>
                  <a:pt x="25400" y="1701800"/>
                </a:lnTo>
                <a:lnTo>
                  <a:pt x="25400" y="1718734"/>
                </a:lnTo>
                <a:lnTo>
                  <a:pt x="25400" y="1727200"/>
                </a:lnTo>
                <a:lnTo>
                  <a:pt x="25400" y="1744134"/>
                </a:lnTo>
                <a:lnTo>
                  <a:pt x="25400" y="1752600"/>
                </a:lnTo>
                <a:lnTo>
                  <a:pt x="25400" y="1769534"/>
                </a:lnTo>
                <a:lnTo>
                  <a:pt x="25400" y="1778000"/>
                </a:lnTo>
                <a:lnTo>
                  <a:pt x="25400" y="1786467"/>
                </a:lnTo>
                <a:lnTo>
                  <a:pt x="25400" y="1803400"/>
                </a:lnTo>
                <a:lnTo>
                  <a:pt x="25400" y="1811867"/>
                </a:lnTo>
                <a:lnTo>
                  <a:pt x="25400" y="1828800"/>
                </a:lnTo>
                <a:lnTo>
                  <a:pt x="25400" y="1837267"/>
                </a:lnTo>
                <a:lnTo>
                  <a:pt x="25400" y="1845734"/>
                </a:lnTo>
                <a:lnTo>
                  <a:pt x="25400" y="1862667"/>
                </a:lnTo>
                <a:lnTo>
                  <a:pt x="25400" y="1871134"/>
                </a:lnTo>
                <a:lnTo>
                  <a:pt x="25400" y="1879600"/>
                </a:lnTo>
                <a:lnTo>
                  <a:pt x="33867" y="1896534"/>
                </a:lnTo>
                <a:lnTo>
                  <a:pt x="33867" y="1905000"/>
                </a:lnTo>
                <a:lnTo>
                  <a:pt x="33867" y="1913467"/>
                </a:lnTo>
                <a:lnTo>
                  <a:pt x="33867" y="1921934"/>
                </a:lnTo>
                <a:lnTo>
                  <a:pt x="42333" y="1930400"/>
                </a:lnTo>
                <a:lnTo>
                  <a:pt x="42333" y="1938867"/>
                </a:lnTo>
                <a:lnTo>
                  <a:pt x="42333" y="1955800"/>
                </a:lnTo>
                <a:lnTo>
                  <a:pt x="42333" y="1964267"/>
                </a:lnTo>
                <a:lnTo>
                  <a:pt x="42333" y="1972734"/>
                </a:lnTo>
                <a:lnTo>
                  <a:pt x="42333" y="1981200"/>
                </a:lnTo>
                <a:lnTo>
                  <a:pt x="42333" y="1989667"/>
                </a:lnTo>
                <a:lnTo>
                  <a:pt x="42333" y="1998134"/>
                </a:lnTo>
                <a:lnTo>
                  <a:pt x="42333" y="2006600"/>
                </a:lnTo>
                <a:lnTo>
                  <a:pt x="33867" y="2015067"/>
                </a:lnTo>
                <a:lnTo>
                  <a:pt x="33867" y="2023534"/>
                </a:lnTo>
                <a:lnTo>
                  <a:pt x="33867" y="2032000"/>
                </a:lnTo>
                <a:lnTo>
                  <a:pt x="33867" y="2032000"/>
                </a:lnTo>
                <a:lnTo>
                  <a:pt x="33867" y="2040467"/>
                </a:lnTo>
                <a:lnTo>
                  <a:pt x="33867" y="2040467"/>
                </a:lnTo>
                <a:lnTo>
                  <a:pt x="33867" y="2040467"/>
                </a:lnTo>
                <a:lnTo>
                  <a:pt x="42333" y="2040467"/>
                </a:lnTo>
                <a:lnTo>
                  <a:pt x="42333" y="2040467"/>
                </a:lnTo>
                <a:lnTo>
                  <a:pt x="42333" y="2032000"/>
                </a:lnTo>
                <a:lnTo>
                  <a:pt x="42333" y="2032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700867" y="4021667"/>
            <a:ext cx="558801" cy="474134"/>
          </a:xfrm>
          <a:custGeom>
            <a:avLst/>
            <a:gdLst/>
            <a:ahLst/>
            <a:cxnLst/>
            <a:rect l="0" t="0" r="0" b="0"/>
            <a:pathLst>
              <a:path w="558801" h="4741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3" y="8466"/>
                </a:lnTo>
                <a:lnTo>
                  <a:pt x="160866" y="8466"/>
                </a:lnTo>
                <a:lnTo>
                  <a:pt x="186266" y="16933"/>
                </a:lnTo>
                <a:lnTo>
                  <a:pt x="211666" y="25400"/>
                </a:lnTo>
                <a:lnTo>
                  <a:pt x="228600" y="33866"/>
                </a:lnTo>
                <a:lnTo>
                  <a:pt x="254000" y="50800"/>
                </a:lnTo>
                <a:lnTo>
                  <a:pt x="279400" y="59266"/>
                </a:lnTo>
                <a:lnTo>
                  <a:pt x="296333" y="67733"/>
                </a:lnTo>
                <a:lnTo>
                  <a:pt x="321733" y="84666"/>
                </a:lnTo>
                <a:lnTo>
                  <a:pt x="347133" y="101600"/>
                </a:lnTo>
                <a:lnTo>
                  <a:pt x="364066" y="118533"/>
                </a:lnTo>
                <a:lnTo>
                  <a:pt x="381000" y="135466"/>
                </a:lnTo>
                <a:lnTo>
                  <a:pt x="406400" y="152400"/>
                </a:lnTo>
                <a:lnTo>
                  <a:pt x="423333" y="169333"/>
                </a:lnTo>
                <a:lnTo>
                  <a:pt x="440266" y="186266"/>
                </a:lnTo>
                <a:lnTo>
                  <a:pt x="457200" y="211666"/>
                </a:lnTo>
                <a:lnTo>
                  <a:pt x="465666" y="228600"/>
                </a:lnTo>
                <a:lnTo>
                  <a:pt x="482600" y="245533"/>
                </a:lnTo>
                <a:lnTo>
                  <a:pt x="491066" y="270933"/>
                </a:lnTo>
                <a:lnTo>
                  <a:pt x="508000" y="287866"/>
                </a:lnTo>
                <a:lnTo>
                  <a:pt x="516466" y="313266"/>
                </a:lnTo>
                <a:lnTo>
                  <a:pt x="524933" y="330200"/>
                </a:lnTo>
                <a:lnTo>
                  <a:pt x="533400" y="355600"/>
                </a:lnTo>
                <a:lnTo>
                  <a:pt x="541866" y="372533"/>
                </a:lnTo>
                <a:lnTo>
                  <a:pt x="550333" y="389466"/>
                </a:lnTo>
                <a:lnTo>
                  <a:pt x="550333" y="406400"/>
                </a:lnTo>
                <a:lnTo>
                  <a:pt x="558800" y="423333"/>
                </a:lnTo>
                <a:lnTo>
                  <a:pt x="558800" y="431800"/>
                </a:lnTo>
                <a:lnTo>
                  <a:pt x="558800" y="448733"/>
                </a:lnTo>
                <a:lnTo>
                  <a:pt x="558800" y="457200"/>
                </a:lnTo>
                <a:lnTo>
                  <a:pt x="558800" y="465666"/>
                </a:lnTo>
                <a:lnTo>
                  <a:pt x="558800" y="465666"/>
                </a:lnTo>
                <a:lnTo>
                  <a:pt x="558800" y="465666"/>
                </a:lnTo>
                <a:lnTo>
                  <a:pt x="558800" y="474133"/>
                </a:lnTo>
                <a:lnTo>
                  <a:pt x="558800" y="474133"/>
                </a:lnTo>
                <a:lnTo>
                  <a:pt x="558800" y="474133"/>
                </a:lnTo>
                <a:lnTo>
                  <a:pt x="558800" y="474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302000" y="4495800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33867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43933"/>
                </a:lnTo>
                <a:lnTo>
                  <a:pt x="8467" y="135467"/>
                </a:lnTo>
                <a:lnTo>
                  <a:pt x="8467" y="118533"/>
                </a:lnTo>
                <a:lnTo>
                  <a:pt x="8467" y="101600"/>
                </a:lnTo>
                <a:lnTo>
                  <a:pt x="16933" y="93133"/>
                </a:lnTo>
                <a:lnTo>
                  <a:pt x="25400" y="76200"/>
                </a:lnTo>
                <a:lnTo>
                  <a:pt x="33867" y="59267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7" y="33867"/>
                </a:lnTo>
                <a:lnTo>
                  <a:pt x="101600" y="42333"/>
                </a:lnTo>
                <a:lnTo>
                  <a:pt x="101600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93133" y="160867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10067" y="118533"/>
                </a:lnTo>
                <a:lnTo>
                  <a:pt x="118533" y="101600"/>
                </a:lnTo>
                <a:lnTo>
                  <a:pt x="127000" y="93133"/>
                </a:lnTo>
                <a:lnTo>
                  <a:pt x="135467" y="84667"/>
                </a:lnTo>
                <a:lnTo>
                  <a:pt x="143933" y="76200"/>
                </a:lnTo>
                <a:lnTo>
                  <a:pt x="152400" y="67733"/>
                </a:lnTo>
                <a:lnTo>
                  <a:pt x="160867" y="67733"/>
                </a:lnTo>
                <a:lnTo>
                  <a:pt x="160867" y="59267"/>
                </a:lnTo>
                <a:lnTo>
                  <a:pt x="169333" y="59267"/>
                </a:lnTo>
                <a:lnTo>
                  <a:pt x="186267" y="67733"/>
                </a:lnTo>
                <a:lnTo>
                  <a:pt x="186267" y="67733"/>
                </a:lnTo>
                <a:lnTo>
                  <a:pt x="194733" y="76200"/>
                </a:lnTo>
                <a:lnTo>
                  <a:pt x="203200" y="84667"/>
                </a:lnTo>
                <a:lnTo>
                  <a:pt x="203200" y="84667"/>
                </a:lnTo>
                <a:lnTo>
                  <a:pt x="203200" y="101600"/>
                </a:lnTo>
                <a:lnTo>
                  <a:pt x="203200" y="110067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03200" y="160867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211667" y="194733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98333" y="4605867"/>
            <a:ext cx="8468" cy="110067"/>
          </a:xfrm>
          <a:custGeom>
            <a:avLst/>
            <a:gdLst/>
            <a:ahLst/>
            <a:cxnLst/>
            <a:rect l="0" t="0" r="0" b="0"/>
            <a:pathLst>
              <a:path w="8468" h="110067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598333" y="45127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649133" y="4572000"/>
            <a:ext cx="135468" cy="160868"/>
          </a:xfrm>
          <a:custGeom>
            <a:avLst/>
            <a:gdLst/>
            <a:ahLst/>
            <a:cxnLst/>
            <a:rect l="0" t="0" r="0" b="0"/>
            <a:pathLst>
              <a:path w="135468" h="160868">
                <a:moveTo>
                  <a:pt x="8467" y="67733"/>
                </a:moveTo>
                <a:lnTo>
                  <a:pt x="8467" y="76200"/>
                </a:lnTo>
                <a:lnTo>
                  <a:pt x="8467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18533"/>
                </a:lnTo>
                <a:lnTo>
                  <a:pt x="16934" y="110067"/>
                </a:lnTo>
                <a:lnTo>
                  <a:pt x="16934" y="93133"/>
                </a:lnTo>
                <a:lnTo>
                  <a:pt x="25400" y="84667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4" y="42333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93134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42333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0067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810000" y="4614333"/>
            <a:ext cx="110068" cy="143935"/>
          </a:xfrm>
          <a:custGeom>
            <a:avLst/>
            <a:gdLst/>
            <a:ahLst/>
            <a:cxnLst/>
            <a:rect l="0" t="0" r="0" b="0"/>
            <a:pathLst>
              <a:path w="110068" h="143935">
                <a:moveTo>
                  <a:pt x="42333" y="8467"/>
                </a:move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84667"/>
                </a:lnTo>
                <a:lnTo>
                  <a:pt x="16933" y="101600"/>
                </a:lnTo>
                <a:lnTo>
                  <a:pt x="33867" y="118534"/>
                </a:lnTo>
                <a:lnTo>
                  <a:pt x="42333" y="127000"/>
                </a:lnTo>
                <a:lnTo>
                  <a:pt x="59267" y="135467"/>
                </a:lnTo>
                <a:lnTo>
                  <a:pt x="67733" y="143934"/>
                </a:lnTo>
                <a:lnTo>
                  <a:pt x="84667" y="143934"/>
                </a:lnTo>
                <a:lnTo>
                  <a:pt x="84667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0067" y="101600"/>
                </a:lnTo>
                <a:lnTo>
                  <a:pt x="110067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93133" y="33867"/>
                </a:lnTo>
                <a:lnTo>
                  <a:pt x="84667" y="25400"/>
                </a:lnTo>
                <a:lnTo>
                  <a:pt x="76200" y="16934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0"/>
                </a:lnTo>
                <a:lnTo>
                  <a:pt x="592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962400" y="4648200"/>
            <a:ext cx="135468" cy="110068"/>
          </a:xfrm>
          <a:custGeom>
            <a:avLst/>
            <a:gdLst/>
            <a:ahLst/>
            <a:cxnLst/>
            <a:rect l="0" t="0" r="0" b="0"/>
            <a:pathLst>
              <a:path w="135468" h="110068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01600"/>
                </a:lnTo>
                <a:lnTo>
                  <a:pt x="0" y="93133"/>
                </a:lnTo>
                <a:lnTo>
                  <a:pt x="0" y="84667"/>
                </a:lnTo>
                <a:lnTo>
                  <a:pt x="0" y="67733"/>
                </a:lnTo>
                <a:lnTo>
                  <a:pt x="8467" y="59267"/>
                </a:lnTo>
                <a:lnTo>
                  <a:pt x="16933" y="42333"/>
                </a:lnTo>
                <a:lnTo>
                  <a:pt x="16933" y="33867"/>
                </a:lnTo>
                <a:lnTo>
                  <a:pt x="25400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3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50800"/>
                </a:lnTo>
                <a:lnTo>
                  <a:pt x="135467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505200" y="4766733"/>
            <a:ext cx="169334" cy="169335"/>
          </a:xfrm>
          <a:custGeom>
            <a:avLst/>
            <a:gdLst/>
            <a:ahLst/>
            <a:cxnLst/>
            <a:rect l="0" t="0" r="0" b="0"/>
            <a:pathLst>
              <a:path w="169334" h="169335">
                <a:moveTo>
                  <a:pt x="76200" y="16934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16933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16933" y="127000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3" y="127000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3" y="93134"/>
                </a:lnTo>
                <a:lnTo>
                  <a:pt x="101600" y="84667"/>
                </a:lnTo>
                <a:lnTo>
                  <a:pt x="101600" y="67734"/>
                </a:lnTo>
                <a:lnTo>
                  <a:pt x="110067" y="59267"/>
                </a:lnTo>
                <a:lnTo>
                  <a:pt x="110067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10067" y="118534"/>
                </a:lnTo>
                <a:lnTo>
                  <a:pt x="110067" y="127000"/>
                </a:lnTo>
                <a:lnTo>
                  <a:pt x="118533" y="143934"/>
                </a:lnTo>
                <a:lnTo>
                  <a:pt x="127000" y="152400"/>
                </a:lnTo>
                <a:lnTo>
                  <a:pt x="135467" y="160867"/>
                </a:lnTo>
                <a:lnTo>
                  <a:pt x="143933" y="169334"/>
                </a:lnTo>
                <a:lnTo>
                  <a:pt x="152400" y="169334"/>
                </a:lnTo>
                <a:lnTo>
                  <a:pt x="160867" y="169334"/>
                </a:lnTo>
                <a:lnTo>
                  <a:pt x="160867" y="169334"/>
                </a:lnTo>
                <a:lnTo>
                  <a:pt x="169333" y="169334"/>
                </a:lnTo>
                <a:lnTo>
                  <a:pt x="169333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683000" y="4834467"/>
            <a:ext cx="127001" cy="110067"/>
          </a:xfrm>
          <a:custGeom>
            <a:avLst/>
            <a:gdLst/>
            <a:ahLst/>
            <a:cxnLst/>
            <a:rect l="0" t="0" r="0" b="0"/>
            <a:pathLst>
              <a:path w="127001" h="110067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16933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7" y="50800"/>
                </a:lnTo>
                <a:lnTo>
                  <a:pt x="67733" y="59266"/>
                </a:lnTo>
                <a:lnTo>
                  <a:pt x="59267" y="76200"/>
                </a:lnTo>
                <a:lnTo>
                  <a:pt x="50800" y="84666"/>
                </a:lnTo>
                <a:lnTo>
                  <a:pt x="42333" y="93133"/>
                </a:lnTo>
                <a:lnTo>
                  <a:pt x="33867" y="101600"/>
                </a:lnTo>
                <a:lnTo>
                  <a:pt x="25400" y="110066"/>
                </a:lnTo>
                <a:lnTo>
                  <a:pt x="16933" y="110066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01600"/>
                </a:lnTo>
                <a:lnTo>
                  <a:pt x="8467" y="101600"/>
                </a:lnTo>
                <a:lnTo>
                  <a:pt x="0" y="93133"/>
                </a:lnTo>
                <a:lnTo>
                  <a:pt x="0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691467" y="4800600"/>
            <a:ext cx="118534" cy="160868"/>
          </a:xfrm>
          <a:custGeom>
            <a:avLst/>
            <a:gdLst/>
            <a:ahLst/>
            <a:cxnLst/>
            <a:rect l="0" t="0" r="0" b="0"/>
            <a:pathLst>
              <a:path w="118534" h="1608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6" y="76200"/>
                </a:lnTo>
                <a:lnTo>
                  <a:pt x="42333" y="93133"/>
                </a:lnTo>
                <a:lnTo>
                  <a:pt x="50800" y="110067"/>
                </a:lnTo>
                <a:lnTo>
                  <a:pt x="67733" y="118533"/>
                </a:lnTo>
                <a:lnTo>
                  <a:pt x="84666" y="127000"/>
                </a:lnTo>
                <a:lnTo>
                  <a:pt x="93133" y="135467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18533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869267" y="4851400"/>
            <a:ext cx="16934" cy="143934"/>
          </a:xfrm>
          <a:custGeom>
            <a:avLst/>
            <a:gdLst/>
            <a:ahLst/>
            <a:cxnLst/>
            <a:rect l="0" t="0" r="0" b="0"/>
            <a:pathLst>
              <a:path w="16934" h="143934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16933" y="143933"/>
                </a:lnTo>
                <a:lnTo>
                  <a:pt x="16933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928533" y="4868333"/>
            <a:ext cx="67735" cy="169335"/>
          </a:xfrm>
          <a:custGeom>
            <a:avLst/>
            <a:gdLst/>
            <a:ahLst/>
            <a:cxnLst/>
            <a:rect l="0" t="0" r="0" b="0"/>
            <a:pathLst>
              <a:path w="67735" h="169335">
                <a:moveTo>
                  <a:pt x="67734" y="16934"/>
                </a:moveTo>
                <a:lnTo>
                  <a:pt x="67734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42334" y="84667"/>
                </a:lnTo>
                <a:lnTo>
                  <a:pt x="50800" y="101600"/>
                </a:lnTo>
                <a:lnTo>
                  <a:pt x="59267" y="110067"/>
                </a:lnTo>
                <a:lnTo>
                  <a:pt x="59267" y="127000"/>
                </a:lnTo>
                <a:lnTo>
                  <a:pt x="59267" y="135467"/>
                </a:lnTo>
                <a:lnTo>
                  <a:pt x="59267" y="152400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4" y="169334"/>
                </a:lnTo>
                <a:lnTo>
                  <a:pt x="33867" y="169334"/>
                </a:lnTo>
                <a:lnTo>
                  <a:pt x="25400" y="169334"/>
                </a:lnTo>
                <a:lnTo>
                  <a:pt x="16934" y="169334"/>
                </a:lnTo>
                <a:lnTo>
                  <a:pt x="8467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89467" y="1710267"/>
            <a:ext cx="287867" cy="296334"/>
          </a:xfrm>
          <a:custGeom>
            <a:avLst/>
            <a:gdLst/>
            <a:ahLst/>
            <a:cxnLst/>
            <a:rect l="0" t="0" r="0" b="0"/>
            <a:pathLst>
              <a:path w="287867" h="2963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43933"/>
                </a:lnTo>
                <a:lnTo>
                  <a:pt x="25400" y="177800"/>
                </a:lnTo>
                <a:lnTo>
                  <a:pt x="33866" y="203200"/>
                </a:lnTo>
                <a:lnTo>
                  <a:pt x="33866" y="220133"/>
                </a:lnTo>
                <a:lnTo>
                  <a:pt x="33866" y="245533"/>
                </a:lnTo>
                <a:lnTo>
                  <a:pt x="33866" y="262466"/>
                </a:lnTo>
                <a:lnTo>
                  <a:pt x="33866" y="270933"/>
                </a:lnTo>
                <a:lnTo>
                  <a:pt x="33866" y="279400"/>
                </a:lnTo>
                <a:lnTo>
                  <a:pt x="33866" y="287866"/>
                </a:lnTo>
                <a:lnTo>
                  <a:pt x="33866" y="287866"/>
                </a:lnTo>
                <a:lnTo>
                  <a:pt x="33866" y="296333"/>
                </a:lnTo>
                <a:lnTo>
                  <a:pt x="33866" y="296333"/>
                </a:lnTo>
                <a:lnTo>
                  <a:pt x="33866" y="287866"/>
                </a:lnTo>
                <a:lnTo>
                  <a:pt x="33866" y="287866"/>
                </a:lnTo>
                <a:lnTo>
                  <a:pt x="25400" y="270933"/>
                </a:lnTo>
                <a:lnTo>
                  <a:pt x="25400" y="254000"/>
                </a:lnTo>
                <a:lnTo>
                  <a:pt x="16933" y="237066"/>
                </a:lnTo>
                <a:lnTo>
                  <a:pt x="16933" y="211666"/>
                </a:lnTo>
                <a:lnTo>
                  <a:pt x="8466" y="194733"/>
                </a:lnTo>
                <a:lnTo>
                  <a:pt x="8466" y="160866"/>
                </a:lnTo>
                <a:lnTo>
                  <a:pt x="8466" y="135466"/>
                </a:lnTo>
                <a:lnTo>
                  <a:pt x="8466" y="110066"/>
                </a:lnTo>
                <a:lnTo>
                  <a:pt x="16933" y="93133"/>
                </a:lnTo>
                <a:lnTo>
                  <a:pt x="16933" y="76200"/>
                </a:lnTo>
                <a:lnTo>
                  <a:pt x="25400" y="59266"/>
                </a:lnTo>
                <a:lnTo>
                  <a:pt x="25400" y="42333"/>
                </a:lnTo>
                <a:lnTo>
                  <a:pt x="33866" y="33866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6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6" y="42333"/>
                </a:lnTo>
                <a:lnTo>
                  <a:pt x="118533" y="59266"/>
                </a:lnTo>
                <a:lnTo>
                  <a:pt x="127000" y="67733"/>
                </a:lnTo>
                <a:lnTo>
                  <a:pt x="135466" y="84666"/>
                </a:lnTo>
                <a:lnTo>
                  <a:pt x="143933" y="101600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0866" y="160866"/>
                </a:lnTo>
                <a:lnTo>
                  <a:pt x="160866" y="177800"/>
                </a:lnTo>
                <a:lnTo>
                  <a:pt x="160866" y="186266"/>
                </a:lnTo>
                <a:lnTo>
                  <a:pt x="160866" y="194733"/>
                </a:lnTo>
                <a:lnTo>
                  <a:pt x="160866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186266"/>
                </a:lnTo>
                <a:lnTo>
                  <a:pt x="152400" y="177800"/>
                </a:lnTo>
                <a:lnTo>
                  <a:pt x="152400" y="160866"/>
                </a:lnTo>
                <a:lnTo>
                  <a:pt x="152400" y="135466"/>
                </a:lnTo>
                <a:lnTo>
                  <a:pt x="152400" y="118533"/>
                </a:lnTo>
                <a:lnTo>
                  <a:pt x="152400" y="93133"/>
                </a:lnTo>
                <a:lnTo>
                  <a:pt x="160866" y="67733"/>
                </a:lnTo>
                <a:lnTo>
                  <a:pt x="160866" y="50800"/>
                </a:lnTo>
                <a:lnTo>
                  <a:pt x="169333" y="42333"/>
                </a:lnTo>
                <a:lnTo>
                  <a:pt x="169333" y="25400"/>
                </a:lnTo>
                <a:lnTo>
                  <a:pt x="177800" y="16933"/>
                </a:lnTo>
                <a:lnTo>
                  <a:pt x="186266" y="8466"/>
                </a:lnTo>
                <a:lnTo>
                  <a:pt x="194733" y="0"/>
                </a:lnTo>
                <a:lnTo>
                  <a:pt x="203200" y="0"/>
                </a:lnTo>
                <a:lnTo>
                  <a:pt x="211666" y="0"/>
                </a:lnTo>
                <a:lnTo>
                  <a:pt x="220133" y="0"/>
                </a:lnTo>
                <a:lnTo>
                  <a:pt x="228600" y="0"/>
                </a:lnTo>
                <a:lnTo>
                  <a:pt x="237066" y="8466"/>
                </a:lnTo>
                <a:lnTo>
                  <a:pt x="245533" y="16933"/>
                </a:lnTo>
                <a:lnTo>
                  <a:pt x="245533" y="25400"/>
                </a:lnTo>
                <a:lnTo>
                  <a:pt x="254000" y="42333"/>
                </a:lnTo>
                <a:lnTo>
                  <a:pt x="254000" y="59266"/>
                </a:lnTo>
                <a:lnTo>
                  <a:pt x="254000" y="76200"/>
                </a:lnTo>
                <a:lnTo>
                  <a:pt x="262466" y="93133"/>
                </a:lnTo>
                <a:lnTo>
                  <a:pt x="262466" y="110066"/>
                </a:lnTo>
                <a:lnTo>
                  <a:pt x="262466" y="135466"/>
                </a:lnTo>
                <a:lnTo>
                  <a:pt x="262466" y="152400"/>
                </a:lnTo>
                <a:lnTo>
                  <a:pt x="262466" y="169333"/>
                </a:lnTo>
                <a:lnTo>
                  <a:pt x="262466" y="194733"/>
                </a:lnTo>
                <a:lnTo>
                  <a:pt x="262466" y="211666"/>
                </a:lnTo>
                <a:lnTo>
                  <a:pt x="262466" y="220133"/>
                </a:lnTo>
                <a:lnTo>
                  <a:pt x="262466" y="237066"/>
                </a:lnTo>
                <a:lnTo>
                  <a:pt x="262466" y="254000"/>
                </a:lnTo>
                <a:lnTo>
                  <a:pt x="262466" y="262466"/>
                </a:lnTo>
                <a:lnTo>
                  <a:pt x="270933" y="270933"/>
                </a:lnTo>
                <a:lnTo>
                  <a:pt x="270933" y="270933"/>
                </a:lnTo>
                <a:lnTo>
                  <a:pt x="270933" y="279400"/>
                </a:lnTo>
                <a:lnTo>
                  <a:pt x="279400" y="279400"/>
                </a:lnTo>
                <a:lnTo>
                  <a:pt x="279400" y="270933"/>
                </a:lnTo>
                <a:lnTo>
                  <a:pt x="279400" y="270933"/>
                </a:lnTo>
                <a:lnTo>
                  <a:pt x="287866" y="270933"/>
                </a:lnTo>
                <a:lnTo>
                  <a:pt x="287866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6600" y="1752600"/>
            <a:ext cx="59268" cy="211668"/>
          </a:xfrm>
          <a:custGeom>
            <a:avLst/>
            <a:gdLst/>
            <a:ahLst/>
            <a:cxnLst/>
            <a:rect l="0" t="0" r="0" b="0"/>
            <a:pathLst>
              <a:path w="59268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3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94733"/>
                </a:lnTo>
                <a:lnTo>
                  <a:pt x="42333" y="203200"/>
                </a:lnTo>
                <a:lnTo>
                  <a:pt x="42333" y="211667"/>
                </a:lnTo>
                <a:lnTo>
                  <a:pt x="50800" y="211667"/>
                </a:lnTo>
                <a:lnTo>
                  <a:pt x="50800" y="203200"/>
                </a:lnTo>
                <a:lnTo>
                  <a:pt x="50800" y="203200"/>
                </a:lnTo>
                <a:lnTo>
                  <a:pt x="59267" y="194733"/>
                </a:lnTo>
                <a:lnTo>
                  <a:pt x="592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838200" y="1735667"/>
            <a:ext cx="160868" cy="237067"/>
          </a:xfrm>
          <a:custGeom>
            <a:avLst/>
            <a:gdLst/>
            <a:ahLst/>
            <a:cxnLst/>
            <a:rect l="0" t="0" r="0" b="0"/>
            <a:pathLst>
              <a:path w="160868" h="237067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37066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11666"/>
                </a:lnTo>
                <a:lnTo>
                  <a:pt x="33867" y="194733"/>
                </a:lnTo>
                <a:lnTo>
                  <a:pt x="42333" y="186266"/>
                </a:lnTo>
                <a:lnTo>
                  <a:pt x="33867" y="160866"/>
                </a:lnTo>
                <a:lnTo>
                  <a:pt x="42333" y="135466"/>
                </a:lnTo>
                <a:lnTo>
                  <a:pt x="42333" y="110066"/>
                </a:lnTo>
                <a:lnTo>
                  <a:pt x="42333" y="93133"/>
                </a:lnTo>
                <a:lnTo>
                  <a:pt x="50800" y="67733"/>
                </a:lnTo>
                <a:lnTo>
                  <a:pt x="50800" y="50800"/>
                </a:lnTo>
                <a:lnTo>
                  <a:pt x="59267" y="33866"/>
                </a:lnTo>
                <a:lnTo>
                  <a:pt x="67733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18533" y="33866"/>
                </a:lnTo>
                <a:lnTo>
                  <a:pt x="127000" y="42333"/>
                </a:lnTo>
                <a:lnTo>
                  <a:pt x="127000" y="67733"/>
                </a:lnTo>
                <a:lnTo>
                  <a:pt x="135467" y="93133"/>
                </a:lnTo>
                <a:lnTo>
                  <a:pt x="135467" y="110066"/>
                </a:lnTo>
                <a:lnTo>
                  <a:pt x="135467" y="135466"/>
                </a:lnTo>
                <a:lnTo>
                  <a:pt x="135467" y="160866"/>
                </a:lnTo>
                <a:lnTo>
                  <a:pt x="143933" y="177800"/>
                </a:lnTo>
                <a:lnTo>
                  <a:pt x="143933" y="194733"/>
                </a:lnTo>
                <a:lnTo>
                  <a:pt x="143933" y="194733"/>
                </a:lnTo>
                <a:lnTo>
                  <a:pt x="143933" y="203200"/>
                </a:lnTo>
                <a:lnTo>
                  <a:pt x="143933" y="211666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60867" y="194733"/>
                </a:lnTo>
                <a:lnTo>
                  <a:pt x="1608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049867" y="1744133"/>
            <a:ext cx="93134" cy="228601"/>
          </a:xfrm>
          <a:custGeom>
            <a:avLst/>
            <a:gdLst/>
            <a:ahLst/>
            <a:cxnLst/>
            <a:rect l="0" t="0" r="0" b="0"/>
            <a:pathLst>
              <a:path w="93134" h="2286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16933" y="50800"/>
                </a:lnTo>
                <a:lnTo>
                  <a:pt x="8466" y="67734"/>
                </a:lnTo>
                <a:lnTo>
                  <a:pt x="8466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6" y="194734"/>
                </a:lnTo>
                <a:lnTo>
                  <a:pt x="8466" y="203200"/>
                </a:lnTo>
                <a:lnTo>
                  <a:pt x="16933" y="220134"/>
                </a:lnTo>
                <a:lnTo>
                  <a:pt x="25400" y="220134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6" y="228600"/>
                </a:lnTo>
                <a:lnTo>
                  <a:pt x="67733" y="220134"/>
                </a:lnTo>
                <a:lnTo>
                  <a:pt x="76200" y="211667"/>
                </a:lnTo>
                <a:lnTo>
                  <a:pt x="84666" y="203200"/>
                </a:lnTo>
                <a:lnTo>
                  <a:pt x="93133" y="186267"/>
                </a:lnTo>
                <a:lnTo>
                  <a:pt x="93133" y="177800"/>
                </a:lnTo>
                <a:lnTo>
                  <a:pt x="93133" y="152400"/>
                </a:lnTo>
                <a:lnTo>
                  <a:pt x="93133" y="135467"/>
                </a:lnTo>
                <a:lnTo>
                  <a:pt x="93133" y="110067"/>
                </a:lnTo>
                <a:lnTo>
                  <a:pt x="84666" y="93134"/>
                </a:lnTo>
                <a:lnTo>
                  <a:pt x="76200" y="67734"/>
                </a:lnTo>
                <a:lnTo>
                  <a:pt x="67733" y="50800"/>
                </a:lnTo>
                <a:lnTo>
                  <a:pt x="59266" y="42334"/>
                </a:lnTo>
                <a:lnTo>
                  <a:pt x="50800" y="33867"/>
                </a:lnTo>
                <a:lnTo>
                  <a:pt x="423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210733" y="1744133"/>
            <a:ext cx="76201" cy="220135"/>
          </a:xfrm>
          <a:custGeom>
            <a:avLst/>
            <a:gdLst/>
            <a:ahLst/>
            <a:cxnLst/>
            <a:rect l="0" t="0" r="0" b="0"/>
            <a:pathLst>
              <a:path w="76201" h="220135">
                <a:moveTo>
                  <a:pt x="0" y="50800"/>
                </a:move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194734"/>
                </a:lnTo>
                <a:lnTo>
                  <a:pt x="8467" y="186267"/>
                </a:lnTo>
                <a:lnTo>
                  <a:pt x="8467" y="169334"/>
                </a:lnTo>
                <a:lnTo>
                  <a:pt x="8467" y="143934"/>
                </a:lnTo>
                <a:lnTo>
                  <a:pt x="8467" y="127000"/>
                </a:lnTo>
                <a:lnTo>
                  <a:pt x="8467" y="101600"/>
                </a:lnTo>
                <a:lnTo>
                  <a:pt x="8467" y="84667"/>
                </a:lnTo>
                <a:lnTo>
                  <a:pt x="8467" y="59267"/>
                </a:lnTo>
                <a:lnTo>
                  <a:pt x="16934" y="42334"/>
                </a:lnTo>
                <a:lnTo>
                  <a:pt x="16934" y="25400"/>
                </a:lnTo>
                <a:lnTo>
                  <a:pt x="25400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76200" y="16934"/>
                </a:lnTo>
                <a:lnTo>
                  <a:pt x="76200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397000" y="1710267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127000" y="16933"/>
                </a:moveTo>
                <a:lnTo>
                  <a:pt x="118533" y="16933"/>
                </a:lnTo>
                <a:lnTo>
                  <a:pt x="118533" y="16933"/>
                </a:lnTo>
                <a:lnTo>
                  <a:pt x="110067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33867" y="50800"/>
                </a:lnTo>
                <a:lnTo>
                  <a:pt x="25400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11666"/>
                </a:lnTo>
                <a:lnTo>
                  <a:pt x="16933" y="220133"/>
                </a:lnTo>
                <a:lnTo>
                  <a:pt x="25400" y="220133"/>
                </a:lnTo>
                <a:lnTo>
                  <a:pt x="42333" y="228600"/>
                </a:lnTo>
                <a:lnTo>
                  <a:pt x="50800" y="220133"/>
                </a:lnTo>
                <a:lnTo>
                  <a:pt x="59267" y="220133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7" y="194733"/>
                </a:lnTo>
                <a:lnTo>
                  <a:pt x="93133" y="177800"/>
                </a:lnTo>
                <a:lnTo>
                  <a:pt x="93133" y="160866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10067" y="84666"/>
                </a:lnTo>
                <a:lnTo>
                  <a:pt x="110067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76200"/>
                </a:lnTo>
                <a:lnTo>
                  <a:pt x="101600" y="93133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101600" y="160866"/>
                </a:lnTo>
                <a:lnTo>
                  <a:pt x="101600" y="177800"/>
                </a:lnTo>
                <a:lnTo>
                  <a:pt x="110067" y="194733"/>
                </a:lnTo>
                <a:lnTo>
                  <a:pt x="118533" y="211666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43933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9333" y="228600"/>
                </a:lnTo>
                <a:lnTo>
                  <a:pt x="169333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617133" y="1718733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01600" y="33867"/>
                </a:lnTo>
                <a:lnTo>
                  <a:pt x="84667" y="59267"/>
                </a:lnTo>
                <a:lnTo>
                  <a:pt x="76200" y="84667"/>
                </a:lnTo>
                <a:lnTo>
                  <a:pt x="59267" y="110067"/>
                </a:lnTo>
                <a:lnTo>
                  <a:pt x="42334" y="135467"/>
                </a:lnTo>
                <a:lnTo>
                  <a:pt x="33867" y="160867"/>
                </a:lnTo>
                <a:lnTo>
                  <a:pt x="25400" y="186267"/>
                </a:lnTo>
                <a:lnTo>
                  <a:pt x="16934" y="194734"/>
                </a:lnTo>
                <a:lnTo>
                  <a:pt x="16934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617133" y="1718733"/>
            <a:ext cx="127001" cy="211668"/>
          </a:xfrm>
          <a:custGeom>
            <a:avLst/>
            <a:gdLst/>
            <a:ahLst/>
            <a:cxnLst/>
            <a:rect l="0" t="0" r="0" b="0"/>
            <a:pathLst>
              <a:path w="127001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4" y="76200"/>
                </a:lnTo>
                <a:lnTo>
                  <a:pt x="50800" y="93134"/>
                </a:lnTo>
                <a:lnTo>
                  <a:pt x="50800" y="110067"/>
                </a:lnTo>
                <a:lnTo>
                  <a:pt x="59267" y="127000"/>
                </a:lnTo>
                <a:lnTo>
                  <a:pt x="67734" y="152400"/>
                </a:lnTo>
                <a:lnTo>
                  <a:pt x="76200" y="169334"/>
                </a:lnTo>
                <a:lnTo>
                  <a:pt x="84667" y="186267"/>
                </a:lnTo>
                <a:lnTo>
                  <a:pt x="93134" y="203200"/>
                </a:lnTo>
                <a:lnTo>
                  <a:pt x="101600" y="211667"/>
                </a:lnTo>
                <a:lnTo>
                  <a:pt x="110067" y="211667"/>
                </a:lnTo>
                <a:lnTo>
                  <a:pt x="118534" y="211667"/>
                </a:lnTo>
                <a:lnTo>
                  <a:pt x="118534" y="211667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837267" y="1701800"/>
            <a:ext cx="33867" cy="228601"/>
          </a:xfrm>
          <a:custGeom>
            <a:avLst/>
            <a:gdLst/>
            <a:ahLst/>
            <a:cxnLst/>
            <a:rect l="0" t="0" r="0" b="0"/>
            <a:pathLst>
              <a:path w="33867" h="228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11667"/>
                </a:lnTo>
                <a:lnTo>
                  <a:pt x="25400" y="228600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921933" y="1710267"/>
            <a:ext cx="177801" cy="237067"/>
          </a:xfrm>
          <a:custGeom>
            <a:avLst/>
            <a:gdLst/>
            <a:ahLst/>
            <a:cxnLst/>
            <a:rect l="0" t="0" r="0" b="0"/>
            <a:pathLst>
              <a:path w="177801" h="237067">
                <a:moveTo>
                  <a:pt x="101600" y="8466"/>
                </a:moveTo>
                <a:lnTo>
                  <a:pt x="101600" y="8466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6"/>
                </a:lnTo>
                <a:lnTo>
                  <a:pt x="33867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8467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42334" y="101600"/>
                </a:lnTo>
                <a:lnTo>
                  <a:pt x="59267" y="110066"/>
                </a:lnTo>
                <a:lnTo>
                  <a:pt x="76200" y="110066"/>
                </a:lnTo>
                <a:lnTo>
                  <a:pt x="93134" y="110066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9334" y="152400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69334" y="194733"/>
                </a:lnTo>
                <a:lnTo>
                  <a:pt x="169334" y="203200"/>
                </a:lnTo>
                <a:lnTo>
                  <a:pt x="160867" y="211666"/>
                </a:lnTo>
                <a:lnTo>
                  <a:pt x="143934" y="220133"/>
                </a:lnTo>
                <a:lnTo>
                  <a:pt x="127000" y="228600"/>
                </a:lnTo>
                <a:lnTo>
                  <a:pt x="110067" y="228600"/>
                </a:lnTo>
                <a:lnTo>
                  <a:pt x="93134" y="237066"/>
                </a:lnTo>
                <a:lnTo>
                  <a:pt x="76200" y="237066"/>
                </a:lnTo>
                <a:lnTo>
                  <a:pt x="59267" y="237066"/>
                </a:lnTo>
                <a:lnTo>
                  <a:pt x="42334" y="228600"/>
                </a:lnTo>
                <a:lnTo>
                  <a:pt x="25400" y="228600"/>
                </a:lnTo>
                <a:lnTo>
                  <a:pt x="16934" y="220133"/>
                </a:lnTo>
                <a:lnTo>
                  <a:pt x="16934" y="220133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828800" y="15832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175933" y="1769533"/>
            <a:ext cx="33868" cy="16935"/>
          </a:xfrm>
          <a:custGeom>
            <a:avLst/>
            <a:gdLst/>
            <a:ahLst/>
            <a:cxnLst/>
            <a:rect l="0" t="0" r="0" b="0"/>
            <a:pathLst>
              <a:path w="338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209800" y="1888067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421467" y="1608667"/>
            <a:ext cx="220134" cy="254001"/>
          </a:xfrm>
          <a:custGeom>
            <a:avLst/>
            <a:gdLst/>
            <a:ahLst/>
            <a:cxnLst/>
            <a:rect l="0" t="0" r="0" b="0"/>
            <a:pathLst>
              <a:path w="220134" h="254001">
                <a:moveTo>
                  <a:pt x="127000" y="8466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6"/>
                </a:lnTo>
                <a:lnTo>
                  <a:pt x="84666" y="16933"/>
                </a:lnTo>
                <a:lnTo>
                  <a:pt x="67733" y="25400"/>
                </a:lnTo>
                <a:lnTo>
                  <a:pt x="50800" y="33866"/>
                </a:lnTo>
                <a:lnTo>
                  <a:pt x="42333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8466" y="93133"/>
                </a:lnTo>
                <a:lnTo>
                  <a:pt x="8466" y="93133"/>
                </a:lnTo>
                <a:lnTo>
                  <a:pt x="16933" y="93133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84666" y="84666"/>
                </a:lnTo>
                <a:lnTo>
                  <a:pt x="101600" y="84666"/>
                </a:lnTo>
                <a:lnTo>
                  <a:pt x="118533" y="93133"/>
                </a:lnTo>
                <a:lnTo>
                  <a:pt x="143933" y="93133"/>
                </a:lnTo>
                <a:lnTo>
                  <a:pt x="160866" y="101600"/>
                </a:lnTo>
                <a:lnTo>
                  <a:pt x="177800" y="110066"/>
                </a:lnTo>
                <a:lnTo>
                  <a:pt x="194733" y="118533"/>
                </a:lnTo>
                <a:lnTo>
                  <a:pt x="203200" y="135466"/>
                </a:lnTo>
                <a:lnTo>
                  <a:pt x="211666" y="143933"/>
                </a:lnTo>
                <a:lnTo>
                  <a:pt x="220133" y="160866"/>
                </a:lnTo>
                <a:lnTo>
                  <a:pt x="220133" y="169333"/>
                </a:lnTo>
                <a:lnTo>
                  <a:pt x="220133" y="186266"/>
                </a:lnTo>
                <a:lnTo>
                  <a:pt x="211666" y="203200"/>
                </a:lnTo>
                <a:lnTo>
                  <a:pt x="203200" y="211666"/>
                </a:lnTo>
                <a:lnTo>
                  <a:pt x="194733" y="220133"/>
                </a:lnTo>
                <a:lnTo>
                  <a:pt x="177800" y="228600"/>
                </a:lnTo>
                <a:lnTo>
                  <a:pt x="160866" y="237066"/>
                </a:lnTo>
                <a:lnTo>
                  <a:pt x="143933" y="245533"/>
                </a:lnTo>
                <a:lnTo>
                  <a:pt x="127000" y="245533"/>
                </a:lnTo>
                <a:lnTo>
                  <a:pt x="110066" y="254000"/>
                </a:lnTo>
                <a:lnTo>
                  <a:pt x="93133" y="254000"/>
                </a:lnTo>
                <a:lnTo>
                  <a:pt x="84666" y="245533"/>
                </a:lnTo>
                <a:lnTo>
                  <a:pt x="67733" y="245533"/>
                </a:lnTo>
                <a:lnTo>
                  <a:pt x="59266" y="237066"/>
                </a:lnTo>
                <a:lnTo>
                  <a:pt x="50800" y="228600"/>
                </a:lnTo>
                <a:lnTo>
                  <a:pt x="50800" y="228600"/>
                </a:lnTo>
                <a:lnTo>
                  <a:pt x="42333" y="220133"/>
                </a:lnTo>
                <a:lnTo>
                  <a:pt x="42333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709333" y="1515533"/>
            <a:ext cx="152401" cy="355601"/>
          </a:xfrm>
          <a:custGeom>
            <a:avLst/>
            <a:gdLst/>
            <a:ahLst/>
            <a:cxnLst/>
            <a:rect l="0" t="0" r="0" b="0"/>
            <a:pathLst>
              <a:path w="152401" h="355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16934" y="169334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54000"/>
                </a:lnTo>
                <a:lnTo>
                  <a:pt x="16934" y="270934"/>
                </a:lnTo>
                <a:lnTo>
                  <a:pt x="16934" y="296334"/>
                </a:lnTo>
                <a:lnTo>
                  <a:pt x="16934" y="313267"/>
                </a:lnTo>
                <a:lnTo>
                  <a:pt x="16934" y="321734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47134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21734"/>
                </a:lnTo>
                <a:lnTo>
                  <a:pt x="16934" y="304800"/>
                </a:lnTo>
                <a:lnTo>
                  <a:pt x="16934" y="287867"/>
                </a:lnTo>
                <a:lnTo>
                  <a:pt x="16934" y="262467"/>
                </a:lnTo>
                <a:lnTo>
                  <a:pt x="25400" y="237067"/>
                </a:lnTo>
                <a:lnTo>
                  <a:pt x="25400" y="211667"/>
                </a:lnTo>
                <a:lnTo>
                  <a:pt x="33867" y="186267"/>
                </a:lnTo>
                <a:lnTo>
                  <a:pt x="42334" y="169334"/>
                </a:lnTo>
                <a:lnTo>
                  <a:pt x="50800" y="152400"/>
                </a:lnTo>
                <a:lnTo>
                  <a:pt x="67734" y="143934"/>
                </a:lnTo>
                <a:lnTo>
                  <a:pt x="84667" y="135467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35467" y="169334"/>
                </a:lnTo>
                <a:lnTo>
                  <a:pt x="143934" y="194734"/>
                </a:lnTo>
                <a:lnTo>
                  <a:pt x="143934" y="220134"/>
                </a:lnTo>
                <a:lnTo>
                  <a:pt x="143934" y="254000"/>
                </a:lnTo>
                <a:lnTo>
                  <a:pt x="143934" y="270934"/>
                </a:lnTo>
                <a:lnTo>
                  <a:pt x="143934" y="296334"/>
                </a:lnTo>
                <a:lnTo>
                  <a:pt x="143934" y="321734"/>
                </a:lnTo>
                <a:lnTo>
                  <a:pt x="143934" y="330200"/>
                </a:lnTo>
                <a:lnTo>
                  <a:pt x="143934" y="347134"/>
                </a:lnTo>
                <a:lnTo>
                  <a:pt x="143934" y="355600"/>
                </a:lnTo>
                <a:lnTo>
                  <a:pt x="143934" y="355600"/>
                </a:lnTo>
                <a:lnTo>
                  <a:pt x="152400" y="355600"/>
                </a:lnTo>
                <a:lnTo>
                  <a:pt x="152400" y="355600"/>
                </a:lnTo>
                <a:lnTo>
                  <a:pt x="152400" y="355600"/>
                </a:lnTo>
                <a:lnTo>
                  <a:pt x="152400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921000" y="1676400"/>
            <a:ext cx="84668" cy="228601"/>
          </a:xfrm>
          <a:custGeom>
            <a:avLst/>
            <a:gdLst/>
            <a:ahLst/>
            <a:cxnLst/>
            <a:rect l="0" t="0" r="0" b="0"/>
            <a:pathLst>
              <a:path w="84668" h="228601">
                <a:moveTo>
                  <a:pt x="76200" y="0"/>
                </a:move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3" y="211667"/>
                </a:lnTo>
                <a:lnTo>
                  <a:pt x="25400" y="220133"/>
                </a:lnTo>
                <a:lnTo>
                  <a:pt x="33867" y="220133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7" y="220133"/>
                </a:lnTo>
                <a:lnTo>
                  <a:pt x="76200" y="211667"/>
                </a:lnTo>
                <a:lnTo>
                  <a:pt x="84667" y="203200"/>
                </a:lnTo>
                <a:lnTo>
                  <a:pt x="84667" y="194733"/>
                </a:lnTo>
                <a:lnTo>
                  <a:pt x="84667" y="177800"/>
                </a:lnTo>
                <a:lnTo>
                  <a:pt x="84667" y="152400"/>
                </a:lnTo>
                <a:lnTo>
                  <a:pt x="84667" y="135467"/>
                </a:lnTo>
                <a:lnTo>
                  <a:pt x="84667" y="110067"/>
                </a:lnTo>
                <a:lnTo>
                  <a:pt x="76200" y="84667"/>
                </a:lnTo>
                <a:lnTo>
                  <a:pt x="67733" y="67733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0" y="33867"/>
                </a:lnTo>
                <a:lnTo>
                  <a:pt x="50800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081867" y="1710267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0" y="25400"/>
                </a:moveTo>
                <a:lnTo>
                  <a:pt x="0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77800"/>
                </a:lnTo>
                <a:lnTo>
                  <a:pt x="16933" y="160866"/>
                </a:lnTo>
                <a:lnTo>
                  <a:pt x="16933" y="143933"/>
                </a:lnTo>
                <a:lnTo>
                  <a:pt x="16933" y="127000"/>
                </a:lnTo>
                <a:lnTo>
                  <a:pt x="25400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6" y="50800"/>
                </a:lnTo>
                <a:lnTo>
                  <a:pt x="42333" y="42333"/>
                </a:lnTo>
                <a:lnTo>
                  <a:pt x="50800" y="25400"/>
                </a:lnTo>
                <a:lnTo>
                  <a:pt x="67733" y="16933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354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318933" y="1634067"/>
            <a:ext cx="8468" cy="245534"/>
          </a:xfrm>
          <a:custGeom>
            <a:avLst/>
            <a:gdLst/>
            <a:ahLst/>
            <a:cxnLst/>
            <a:rect l="0" t="0" r="0" b="0"/>
            <a:pathLst>
              <a:path w="8468" h="245534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8467" y="237066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217333" y="1701800"/>
            <a:ext cx="296335" cy="194734"/>
          </a:xfrm>
          <a:custGeom>
            <a:avLst/>
            <a:gdLst/>
            <a:ahLst/>
            <a:cxnLst/>
            <a:rect l="0" t="0" r="0" b="0"/>
            <a:pathLst>
              <a:path w="296335" h="194734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16934" y="84667"/>
                </a:lnTo>
                <a:lnTo>
                  <a:pt x="25400" y="76200"/>
                </a:lnTo>
                <a:lnTo>
                  <a:pt x="50800" y="76200"/>
                </a:lnTo>
                <a:lnTo>
                  <a:pt x="67734" y="76200"/>
                </a:lnTo>
                <a:lnTo>
                  <a:pt x="84667" y="67733"/>
                </a:lnTo>
                <a:lnTo>
                  <a:pt x="110067" y="67733"/>
                </a:lnTo>
                <a:lnTo>
                  <a:pt x="135467" y="59267"/>
                </a:lnTo>
                <a:lnTo>
                  <a:pt x="160867" y="59267"/>
                </a:lnTo>
                <a:lnTo>
                  <a:pt x="186267" y="59267"/>
                </a:lnTo>
                <a:lnTo>
                  <a:pt x="203200" y="50800"/>
                </a:lnTo>
                <a:lnTo>
                  <a:pt x="228600" y="50800"/>
                </a:lnTo>
                <a:lnTo>
                  <a:pt x="237067" y="50800"/>
                </a:lnTo>
                <a:lnTo>
                  <a:pt x="254000" y="50800"/>
                </a:lnTo>
                <a:lnTo>
                  <a:pt x="270934" y="50800"/>
                </a:lnTo>
                <a:lnTo>
                  <a:pt x="279400" y="42333"/>
                </a:lnTo>
                <a:lnTo>
                  <a:pt x="287867" y="42333"/>
                </a:lnTo>
                <a:lnTo>
                  <a:pt x="296334" y="33867"/>
                </a:lnTo>
                <a:lnTo>
                  <a:pt x="296334" y="33867"/>
                </a:lnTo>
                <a:lnTo>
                  <a:pt x="296334" y="33867"/>
                </a:lnTo>
                <a:lnTo>
                  <a:pt x="287867" y="25400"/>
                </a:lnTo>
                <a:lnTo>
                  <a:pt x="287867" y="25400"/>
                </a:lnTo>
                <a:lnTo>
                  <a:pt x="279400" y="16933"/>
                </a:lnTo>
                <a:lnTo>
                  <a:pt x="270934" y="8467"/>
                </a:lnTo>
                <a:lnTo>
                  <a:pt x="262467" y="8467"/>
                </a:lnTo>
                <a:lnTo>
                  <a:pt x="245534" y="0"/>
                </a:lnTo>
                <a:lnTo>
                  <a:pt x="237067" y="0"/>
                </a:lnTo>
                <a:lnTo>
                  <a:pt x="220134" y="0"/>
                </a:lnTo>
                <a:lnTo>
                  <a:pt x="211667" y="8467"/>
                </a:lnTo>
                <a:lnTo>
                  <a:pt x="194734" y="16933"/>
                </a:lnTo>
                <a:lnTo>
                  <a:pt x="186267" y="25400"/>
                </a:lnTo>
                <a:lnTo>
                  <a:pt x="177800" y="42333"/>
                </a:lnTo>
                <a:lnTo>
                  <a:pt x="169334" y="50800"/>
                </a:lnTo>
                <a:lnTo>
                  <a:pt x="160867" y="67733"/>
                </a:lnTo>
                <a:lnTo>
                  <a:pt x="160867" y="93133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9334" y="152400"/>
                </a:lnTo>
                <a:lnTo>
                  <a:pt x="169334" y="160867"/>
                </a:lnTo>
                <a:lnTo>
                  <a:pt x="177800" y="177800"/>
                </a:lnTo>
                <a:lnTo>
                  <a:pt x="194734" y="186267"/>
                </a:lnTo>
                <a:lnTo>
                  <a:pt x="203200" y="194733"/>
                </a:lnTo>
                <a:lnTo>
                  <a:pt x="220134" y="194733"/>
                </a:lnTo>
                <a:lnTo>
                  <a:pt x="237067" y="194733"/>
                </a:lnTo>
                <a:lnTo>
                  <a:pt x="237067" y="194733"/>
                </a:lnTo>
                <a:lnTo>
                  <a:pt x="245534" y="186267"/>
                </a:lnTo>
                <a:lnTo>
                  <a:pt x="245534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530600" y="1811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64467" y="1727200"/>
            <a:ext cx="160867" cy="169334"/>
          </a:xfrm>
          <a:custGeom>
            <a:avLst/>
            <a:gdLst/>
            <a:ahLst/>
            <a:cxnLst/>
            <a:rect l="0" t="0" r="0" b="0"/>
            <a:pathLst>
              <a:path w="160867" h="1693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33866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18533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59267"/>
                </a:lnTo>
                <a:lnTo>
                  <a:pt x="33866" y="42333"/>
                </a:lnTo>
                <a:lnTo>
                  <a:pt x="42333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8467"/>
                </a:lnTo>
                <a:lnTo>
                  <a:pt x="160866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869267" y="1701800"/>
            <a:ext cx="160867" cy="194734"/>
          </a:xfrm>
          <a:custGeom>
            <a:avLst/>
            <a:gdLst/>
            <a:ahLst/>
            <a:cxnLst/>
            <a:rect l="0" t="0" r="0" b="0"/>
            <a:pathLst>
              <a:path w="160867" h="194734">
                <a:moveTo>
                  <a:pt x="127000" y="0"/>
                </a:move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16933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42333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16933" y="76200"/>
                </a:lnTo>
                <a:lnTo>
                  <a:pt x="33866" y="76200"/>
                </a:lnTo>
                <a:lnTo>
                  <a:pt x="50800" y="76200"/>
                </a:lnTo>
                <a:lnTo>
                  <a:pt x="67733" y="84667"/>
                </a:lnTo>
                <a:lnTo>
                  <a:pt x="93133" y="84667"/>
                </a:lnTo>
                <a:lnTo>
                  <a:pt x="110066" y="93133"/>
                </a:lnTo>
                <a:lnTo>
                  <a:pt x="127000" y="110067"/>
                </a:lnTo>
                <a:lnTo>
                  <a:pt x="143933" y="118533"/>
                </a:lnTo>
                <a:lnTo>
                  <a:pt x="152400" y="135467"/>
                </a:lnTo>
                <a:lnTo>
                  <a:pt x="160866" y="143933"/>
                </a:lnTo>
                <a:lnTo>
                  <a:pt x="152400" y="160867"/>
                </a:lnTo>
                <a:lnTo>
                  <a:pt x="152400" y="169333"/>
                </a:lnTo>
                <a:lnTo>
                  <a:pt x="143933" y="177800"/>
                </a:lnTo>
                <a:lnTo>
                  <a:pt x="127000" y="186267"/>
                </a:lnTo>
                <a:lnTo>
                  <a:pt x="110066" y="194733"/>
                </a:lnTo>
                <a:lnTo>
                  <a:pt x="93133" y="194733"/>
                </a:lnTo>
                <a:lnTo>
                  <a:pt x="76200" y="194733"/>
                </a:lnTo>
                <a:lnTo>
                  <a:pt x="67733" y="194733"/>
                </a:lnTo>
                <a:lnTo>
                  <a:pt x="50800" y="194733"/>
                </a:lnTo>
                <a:lnTo>
                  <a:pt x="33866" y="186267"/>
                </a:lnTo>
                <a:lnTo>
                  <a:pt x="16933" y="177800"/>
                </a:lnTo>
                <a:lnTo>
                  <a:pt x="8466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8466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064000" y="1718733"/>
            <a:ext cx="110068" cy="152401"/>
          </a:xfrm>
          <a:custGeom>
            <a:avLst/>
            <a:gdLst/>
            <a:ahLst/>
            <a:cxnLst/>
            <a:rect l="0" t="0" r="0" b="0"/>
            <a:pathLst>
              <a:path w="110068" h="152401">
                <a:moveTo>
                  <a:pt x="0" y="101600"/>
                </a:moveTo>
                <a:lnTo>
                  <a:pt x="8467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7" y="101600"/>
                </a:lnTo>
                <a:lnTo>
                  <a:pt x="42333" y="101600"/>
                </a:lnTo>
                <a:lnTo>
                  <a:pt x="50800" y="93134"/>
                </a:lnTo>
                <a:lnTo>
                  <a:pt x="59267" y="93134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42334"/>
                </a:lnTo>
                <a:lnTo>
                  <a:pt x="84667" y="25400"/>
                </a:lnTo>
                <a:lnTo>
                  <a:pt x="84667" y="16934"/>
                </a:lnTo>
                <a:lnTo>
                  <a:pt x="84667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27000"/>
                </a:lnTo>
                <a:lnTo>
                  <a:pt x="16933" y="135467"/>
                </a:lnTo>
                <a:lnTo>
                  <a:pt x="33867" y="143934"/>
                </a:lnTo>
                <a:lnTo>
                  <a:pt x="50800" y="152400"/>
                </a:lnTo>
                <a:lnTo>
                  <a:pt x="67733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10067" y="152400"/>
                </a:lnTo>
                <a:lnTo>
                  <a:pt x="1100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4207933" y="1727200"/>
            <a:ext cx="160868" cy="381001"/>
          </a:xfrm>
          <a:custGeom>
            <a:avLst/>
            <a:gdLst/>
            <a:ahLst/>
            <a:cxnLst/>
            <a:rect l="0" t="0" r="0" b="0"/>
            <a:pathLst>
              <a:path w="160868" h="381001">
                <a:moveTo>
                  <a:pt x="143934" y="8467"/>
                </a:moveTo>
                <a:lnTo>
                  <a:pt x="143934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0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16933"/>
                </a:lnTo>
                <a:lnTo>
                  <a:pt x="76200" y="25400"/>
                </a:lnTo>
                <a:lnTo>
                  <a:pt x="67734" y="33867"/>
                </a:lnTo>
                <a:lnTo>
                  <a:pt x="59267" y="42333"/>
                </a:lnTo>
                <a:lnTo>
                  <a:pt x="42334" y="59267"/>
                </a:lnTo>
                <a:lnTo>
                  <a:pt x="33867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42334" y="143933"/>
                </a:lnTo>
                <a:lnTo>
                  <a:pt x="42334" y="152400"/>
                </a:lnTo>
                <a:lnTo>
                  <a:pt x="59267" y="160867"/>
                </a:lnTo>
                <a:lnTo>
                  <a:pt x="67734" y="160867"/>
                </a:lnTo>
                <a:lnTo>
                  <a:pt x="76200" y="160867"/>
                </a:lnTo>
                <a:lnTo>
                  <a:pt x="93134" y="152400"/>
                </a:lnTo>
                <a:lnTo>
                  <a:pt x="101600" y="143933"/>
                </a:lnTo>
                <a:lnTo>
                  <a:pt x="110067" y="143933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3"/>
                </a:lnTo>
                <a:lnTo>
                  <a:pt x="127000" y="59267"/>
                </a:lnTo>
                <a:lnTo>
                  <a:pt x="135467" y="84667"/>
                </a:lnTo>
                <a:lnTo>
                  <a:pt x="135467" y="110067"/>
                </a:lnTo>
                <a:lnTo>
                  <a:pt x="143934" y="143933"/>
                </a:lnTo>
                <a:lnTo>
                  <a:pt x="152400" y="169333"/>
                </a:lnTo>
                <a:lnTo>
                  <a:pt x="152400" y="194733"/>
                </a:lnTo>
                <a:lnTo>
                  <a:pt x="160867" y="220133"/>
                </a:lnTo>
                <a:lnTo>
                  <a:pt x="160867" y="237067"/>
                </a:lnTo>
                <a:lnTo>
                  <a:pt x="160867" y="262467"/>
                </a:lnTo>
                <a:lnTo>
                  <a:pt x="152400" y="287867"/>
                </a:lnTo>
                <a:lnTo>
                  <a:pt x="152400" y="304800"/>
                </a:lnTo>
                <a:lnTo>
                  <a:pt x="135467" y="330200"/>
                </a:lnTo>
                <a:lnTo>
                  <a:pt x="127000" y="338667"/>
                </a:lnTo>
                <a:lnTo>
                  <a:pt x="110067" y="355600"/>
                </a:lnTo>
                <a:lnTo>
                  <a:pt x="93134" y="364067"/>
                </a:lnTo>
                <a:lnTo>
                  <a:pt x="67734" y="372533"/>
                </a:lnTo>
                <a:lnTo>
                  <a:pt x="50800" y="381000"/>
                </a:lnTo>
                <a:lnTo>
                  <a:pt x="42334" y="381000"/>
                </a:lnTo>
                <a:lnTo>
                  <a:pt x="25400" y="381000"/>
                </a:lnTo>
                <a:lnTo>
                  <a:pt x="16934" y="372533"/>
                </a:lnTo>
                <a:lnTo>
                  <a:pt x="8467" y="364067"/>
                </a:lnTo>
                <a:lnTo>
                  <a:pt x="8467" y="364067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394200" y="1752600"/>
            <a:ext cx="237068" cy="177801"/>
          </a:xfrm>
          <a:custGeom>
            <a:avLst/>
            <a:gdLst/>
            <a:ahLst/>
            <a:cxnLst/>
            <a:rect l="0" t="0" r="0" b="0"/>
            <a:pathLst>
              <a:path w="2370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35467"/>
                </a:lnTo>
                <a:lnTo>
                  <a:pt x="8467" y="118533"/>
                </a:lnTo>
                <a:lnTo>
                  <a:pt x="8467" y="101600"/>
                </a:lnTo>
                <a:lnTo>
                  <a:pt x="16933" y="84667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0067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18533" y="152400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35467" y="67733"/>
                </a:lnTo>
                <a:lnTo>
                  <a:pt x="143933" y="50800"/>
                </a:lnTo>
                <a:lnTo>
                  <a:pt x="152400" y="33867"/>
                </a:lnTo>
                <a:lnTo>
                  <a:pt x="160867" y="25400"/>
                </a:lnTo>
                <a:lnTo>
                  <a:pt x="169333" y="16933"/>
                </a:lnTo>
                <a:lnTo>
                  <a:pt x="177800" y="8467"/>
                </a:lnTo>
                <a:lnTo>
                  <a:pt x="186267" y="8467"/>
                </a:lnTo>
                <a:lnTo>
                  <a:pt x="194733" y="8467"/>
                </a:lnTo>
                <a:lnTo>
                  <a:pt x="203200" y="16933"/>
                </a:lnTo>
                <a:lnTo>
                  <a:pt x="211667" y="25400"/>
                </a:lnTo>
                <a:lnTo>
                  <a:pt x="220133" y="33867"/>
                </a:lnTo>
                <a:lnTo>
                  <a:pt x="220133" y="50800"/>
                </a:lnTo>
                <a:lnTo>
                  <a:pt x="228600" y="76200"/>
                </a:lnTo>
                <a:lnTo>
                  <a:pt x="228600" y="93133"/>
                </a:lnTo>
                <a:lnTo>
                  <a:pt x="220133" y="110067"/>
                </a:lnTo>
                <a:lnTo>
                  <a:pt x="220133" y="135467"/>
                </a:lnTo>
                <a:lnTo>
                  <a:pt x="220133" y="143933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37067" y="160867"/>
                </a:lnTo>
                <a:lnTo>
                  <a:pt x="237067" y="152400"/>
                </a:lnTo>
                <a:lnTo>
                  <a:pt x="237067" y="152400"/>
                </a:lnTo>
                <a:lnTo>
                  <a:pt x="237067" y="143933"/>
                </a:lnTo>
                <a:lnTo>
                  <a:pt x="2370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648200" y="1761067"/>
            <a:ext cx="440268" cy="186267"/>
          </a:xfrm>
          <a:custGeom>
            <a:avLst/>
            <a:gdLst/>
            <a:ahLst/>
            <a:cxnLst/>
            <a:rect l="0" t="0" r="0" b="0"/>
            <a:pathLst>
              <a:path w="440268" h="186267">
                <a:moveTo>
                  <a:pt x="0" y="101600"/>
                </a:moveTo>
                <a:lnTo>
                  <a:pt x="8467" y="101600"/>
                </a:lnTo>
                <a:lnTo>
                  <a:pt x="16933" y="93133"/>
                </a:lnTo>
                <a:lnTo>
                  <a:pt x="25400" y="93133"/>
                </a:lnTo>
                <a:lnTo>
                  <a:pt x="33867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9267" y="84666"/>
                </a:lnTo>
                <a:lnTo>
                  <a:pt x="67733" y="84666"/>
                </a:lnTo>
                <a:lnTo>
                  <a:pt x="84667" y="76200"/>
                </a:lnTo>
                <a:lnTo>
                  <a:pt x="101600" y="76200"/>
                </a:lnTo>
                <a:lnTo>
                  <a:pt x="110067" y="67733"/>
                </a:lnTo>
                <a:lnTo>
                  <a:pt x="118533" y="59266"/>
                </a:lnTo>
                <a:lnTo>
                  <a:pt x="127000" y="50800"/>
                </a:lnTo>
                <a:lnTo>
                  <a:pt x="135467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3" y="8466"/>
                </a:lnTo>
                <a:lnTo>
                  <a:pt x="110067" y="0"/>
                </a:lnTo>
                <a:lnTo>
                  <a:pt x="93133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33867" y="143933"/>
                </a:lnTo>
                <a:lnTo>
                  <a:pt x="42333" y="152400"/>
                </a:lnTo>
                <a:lnTo>
                  <a:pt x="59267" y="160866"/>
                </a:lnTo>
                <a:lnTo>
                  <a:pt x="76200" y="169333"/>
                </a:lnTo>
                <a:lnTo>
                  <a:pt x="93133" y="169333"/>
                </a:lnTo>
                <a:lnTo>
                  <a:pt x="101600" y="169333"/>
                </a:lnTo>
                <a:lnTo>
                  <a:pt x="118533" y="169333"/>
                </a:lnTo>
                <a:lnTo>
                  <a:pt x="127000" y="160866"/>
                </a:lnTo>
                <a:lnTo>
                  <a:pt x="143933" y="152400"/>
                </a:lnTo>
                <a:lnTo>
                  <a:pt x="152400" y="135466"/>
                </a:lnTo>
                <a:lnTo>
                  <a:pt x="160867" y="118533"/>
                </a:lnTo>
                <a:lnTo>
                  <a:pt x="169333" y="101600"/>
                </a:lnTo>
                <a:lnTo>
                  <a:pt x="177800" y="84666"/>
                </a:lnTo>
                <a:lnTo>
                  <a:pt x="186267" y="67733"/>
                </a:lnTo>
                <a:lnTo>
                  <a:pt x="186267" y="50800"/>
                </a:lnTo>
                <a:lnTo>
                  <a:pt x="194733" y="33866"/>
                </a:lnTo>
                <a:lnTo>
                  <a:pt x="194733" y="25400"/>
                </a:lnTo>
                <a:lnTo>
                  <a:pt x="203200" y="25400"/>
                </a:lnTo>
                <a:lnTo>
                  <a:pt x="203200" y="25400"/>
                </a:lnTo>
                <a:lnTo>
                  <a:pt x="203200" y="25400"/>
                </a:lnTo>
                <a:lnTo>
                  <a:pt x="203200" y="33866"/>
                </a:lnTo>
                <a:lnTo>
                  <a:pt x="203200" y="42333"/>
                </a:lnTo>
                <a:lnTo>
                  <a:pt x="203200" y="59266"/>
                </a:lnTo>
                <a:lnTo>
                  <a:pt x="203200" y="76200"/>
                </a:lnTo>
                <a:lnTo>
                  <a:pt x="203200" y="93133"/>
                </a:lnTo>
                <a:lnTo>
                  <a:pt x="203200" y="110066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03200" y="160866"/>
                </a:lnTo>
                <a:lnTo>
                  <a:pt x="203200" y="160866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9333"/>
                </a:lnTo>
                <a:lnTo>
                  <a:pt x="203200" y="160866"/>
                </a:lnTo>
                <a:lnTo>
                  <a:pt x="203200" y="143933"/>
                </a:lnTo>
                <a:lnTo>
                  <a:pt x="203200" y="135466"/>
                </a:lnTo>
                <a:lnTo>
                  <a:pt x="211667" y="118533"/>
                </a:lnTo>
                <a:lnTo>
                  <a:pt x="211667" y="93133"/>
                </a:lnTo>
                <a:lnTo>
                  <a:pt x="220133" y="76200"/>
                </a:lnTo>
                <a:lnTo>
                  <a:pt x="228600" y="50800"/>
                </a:lnTo>
                <a:lnTo>
                  <a:pt x="237067" y="33866"/>
                </a:lnTo>
                <a:lnTo>
                  <a:pt x="245533" y="25400"/>
                </a:lnTo>
                <a:lnTo>
                  <a:pt x="254000" y="8466"/>
                </a:lnTo>
                <a:lnTo>
                  <a:pt x="262467" y="8466"/>
                </a:lnTo>
                <a:lnTo>
                  <a:pt x="270933" y="0"/>
                </a:lnTo>
                <a:lnTo>
                  <a:pt x="279400" y="0"/>
                </a:lnTo>
                <a:lnTo>
                  <a:pt x="296333" y="0"/>
                </a:lnTo>
                <a:lnTo>
                  <a:pt x="304800" y="8466"/>
                </a:lnTo>
                <a:lnTo>
                  <a:pt x="313267" y="8466"/>
                </a:lnTo>
                <a:lnTo>
                  <a:pt x="321733" y="16933"/>
                </a:lnTo>
                <a:lnTo>
                  <a:pt x="321733" y="33866"/>
                </a:lnTo>
                <a:lnTo>
                  <a:pt x="321733" y="50800"/>
                </a:lnTo>
                <a:lnTo>
                  <a:pt x="321733" y="59266"/>
                </a:lnTo>
                <a:lnTo>
                  <a:pt x="313267" y="84666"/>
                </a:lnTo>
                <a:lnTo>
                  <a:pt x="304800" y="93133"/>
                </a:lnTo>
                <a:lnTo>
                  <a:pt x="304800" y="110066"/>
                </a:lnTo>
                <a:lnTo>
                  <a:pt x="296333" y="127000"/>
                </a:lnTo>
                <a:lnTo>
                  <a:pt x="296333" y="143933"/>
                </a:lnTo>
                <a:lnTo>
                  <a:pt x="296333" y="152400"/>
                </a:lnTo>
                <a:lnTo>
                  <a:pt x="304800" y="169333"/>
                </a:lnTo>
                <a:lnTo>
                  <a:pt x="304800" y="169333"/>
                </a:lnTo>
                <a:lnTo>
                  <a:pt x="313267" y="177800"/>
                </a:lnTo>
                <a:lnTo>
                  <a:pt x="330200" y="186266"/>
                </a:lnTo>
                <a:lnTo>
                  <a:pt x="338667" y="186266"/>
                </a:lnTo>
                <a:lnTo>
                  <a:pt x="347133" y="186266"/>
                </a:lnTo>
                <a:lnTo>
                  <a:pt x="364067" y="177800"/>
                </a:lnTo>
                <a:lnTo>
                  <a:pt x="381000" y="169333"/>
                </a:lnTo>
                <a:lnTo>
                  <a:pt x="389467" y="160866"/>
                </a:lnTo>
                <a:lnTo>
                  <a:pt x="406400" y="143933"/>
                </a:lnTo>
                <a:lnTo>
                  <a:pt x="414867" y="118533"/>
                </a:lnTo>
                <a:lnTo>
                  <a:pt x="423333" y="101600"/>
                </a:lnTo>
                <a:lnTo>
                  <a:pt x="440267" y="76200"/>
                </a:lnTo>
                <a:lnTo>
                  <a:pt x="440267" y="76200"/>
                </a:lnTo>
                <a:lnTo>
                  <a:pt x="440267" y="50800"/>
                </a:lnTo>
                <a:lnTo>
                  <a:pt x="440267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037667" y="1617133"/>
            <a:ext cx="228601" cy="321735"/>
          </a:xfrm>
          <a:custGeom>
            <a:avLst/>
            <a:gdLst/>
            <a:ahLst/>
            <a:cxnLst/>
            <a:rect l="0" t="0" r="0" b="0"/>
            <a:pathLst>
              <a:path w="228601" h="321735">
                <a:moveTo>
                  <a:pt x="67733" y="8467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76200" y="8467"/>
                </a:lnTo>
                <a:lnTo>
                  <a:pt x="76200" y="25400"/>
                </a:lnTo>
                <a:lnTo>
                  <a:pt x="76200" y="42334"/>
                </a:lnTo>
                <a:lnTo>
                  <a:pt x="84666" y="59267"/>
                </a:lnTo>
                <a:lnTo>
                  <a:pt x="84666" y="84667"/>
                </a:lnTo>
                <a:lnTo>
                  <a:pt x="84666" y="101600"/>
                </a:lnTo>
                <a:lnTo>
                  <a:pt x="84666" y="127000"/>
                </a:lnTo>
                <a:lnTo>
                  <a:pt x="84666" y="152400"/>
                </a:lnTo>
                <a:lnTo>
                  <a:pt x="84666" y="169334"/>
                </a:lnTo>
                <a:lnTo>
                  <a:pt x="76200" y="194734"/>
                </a:lnTo>
                <a:lnTo>
                  <a:pt x="67733" y="220134"/>
                </a:lnTo>
                <a:lnTo>
                  <a:pt x="67733" y="245534"/>
                </a:lnTo>
                <a:lnTo>
                  <a:pt x="67733" y="262467"/>
                </a:lnTo>
                <a:lnTo>
                  <a:pt x="67733" y="287867"/>
                </a:lnTo>
                <a:lnTo>
                  <a:pt x="67733" y="296334"/>
                </a:lnTo>
                <a:lnTo>
                  <a:pt x="67733" y="313267"/>
                </a:lnTo>
                <a:lnTo>
                  <a:pt x="67733" y="313267"/>
                </a:lnTo>
                <a:lnTo>
                  <a:pt x="67733" y="321734"/>
                </a:lnTo>
                <a:lnTo>
                  <a:pt x="67733" y="321734"/>
                </a:lnTo>
                <a:lnTo>
                  <a:pt x="59266" y="321734"/>
                </a:lnTo>
                <a:lnTo>
                  <a:pt x="59266" y="313267"/>
                </a:lnTo>
                <a:lnTo>
                  <a:pt x="59266" y="304800"/>
                </a:lnTo>
                <a:lnTo>
                  <a:pt x="59266" y="296334"/>
                </a:lnTo>
                <a:lnTo>
                  <a:pt x="50800" y="279400"/>
                </a:lnTo>
                <a:lnTo>
                  <a:pt x="50800" y="262467"/>
                </a:lnTo>
                <a:lnTo>
                  <a:pt x="50800" y="245534"/>
                </a:lnTo>
                <a:lnTo>
                  <a:pt x="42333" y="228600"/>
                </a:lnTo>
                <a:lnTo>
                  <a:pt x="42333" y="211667"/>
                </a:lnTo>
                <a:lnTo>
                  <a:pt x="33866" y="194734"/>
                </a:lnTo>
                <a:lnTo>
                  <a:pt x="33866" y="177800"/>
                </a:lnTo>
                <a:lnTo>
                  <a:pt x="25400" y="160867"/>
                </a:lnTo>
                <a:lnTo>
                  <a:pt x="16933" y="152400"/>
                </a:lnTo>
                <a:lnTo>
                  <a:pt x="8466" y="143934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16933" y="127000"/>
                </a:lnTo>
                <a:lnTo>
                  <a:pt x="33866" y="127000"/>
                </a:lnTo>
                <a:lnTo>
                  <a:pt x="42333" y="118534"/>
                </a:lnTo>
                <a:lnTo>
                  <a:pt x="59266" y="118534"/>
                </a:lnTo>
                <a:lnTo>
                  <a:pt x="84666" y="118534"/>
                </a:lnTo>
                <a:lnTo>
                  <a:pt x="101600" y="118534"/>
                </a:lnTo>
                <a:lnTo>
                  <a:pt x="127000" y="118534"/>
                </a:lnTo>
                <a:lnTo>
                  <a:pt x="143933" y="127000"/>
                </a:lnTo>
                <a:lnTo>
                  <a:pt x="169333" y="127000"/>
                </a:lnTo>
                <a:lnTo>
                  <a:pt x="186266" y="127000"/>
                </a:lnTo>
                <a:lnTo>
                  <a:pt x="203200" y="127000"/>
                </a:lnTo>
                <a:lnTo>
                  <a:pt x="211666" y="127000"/>
                </a:lnTo>
                <a:lnTo>
                  <a:pt x="220133" y="127000"/>
                </a:lnTo>
                <a:lnTo>
                  <a:pt x="220133" y="127000"/>
                </a:lnTo>
                <a:lnTo>
                  <a:pt x="228600" y="127000"/>
                </a:lnTo>
                <a:lnTo>
                  <a:pt x="228600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461933" y="2040467"/>
            <a:ext cx="127001" cy="304801"/>
          </a:xfrm>
          <a:custGeom>
            <a:avLst/>
            <a:gdLst/>
            <a:ahLst/>
            <a:cxnLst/>
            <a:rect l="0" t="0" r="0" b="0"/>
            <a:pathLst>
              <a:path w="127001" h="304801">
                <a:moveTo>
                  <a:pt x="127000" y="16933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8466"/>
                </a:lnTo>
                <a:lnTo>
                  <a:pt x="93134" y="8466"/>
                </a:lnTo>
                <a:lnTo>
                  <a:pt x="84667" y="16933"/>
                </a:lnTo>
                <a:lnTo>
                  <a:pt x="76200" y="33866"/>
                </a:lnTo>
                <a:lnTo>
                  <a:pt x="67734" y="42333"/>
                </a:lnTo>
                <a:lnTo>
                  <a:pt x="59267" y="59266"/>
                </a:lnTo>
                <a:lnTo>
                  <a:pt x="42334" y="76200"/>
                </a:lnTo>
                <a:lnTo>
                  <a:pt x="33867" y="101600"/>
                </a:lnTo>
                <a:lnTo>
                  <a:pt x="16934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54000"/>
                </a:lnTo>
                <a:lnTo>
                  <a:pt x="8467" y="270933"/>
                </a:lnTo>
                <a:lnTo>
                  <a:pt x="8467" y="287866"/>
                </a:lnTo>
                <a:lnTo>
                  <a:pt x="16934" y="296333"/>
                </a:lnTo>
                <a:lnTo>
                  <a:pt x="25400" y="304800"/>
                </a:lnTo>
                <a:lnTo>
                  <a:pt x="33867" y="304800"/>
                </a:lnTo>
                <a:lnTo>
                  <a:pt x="50800" y="304800"/>
                </a:lnTo>
                <a:lnTo>
                  <a:pt x="50800" y="304800"/>
                </a:lnTo>
                <a:lnTo>
                  <a:pt x="59267" y="304800"/>
                </a:lnTo>
                <a:lnTo>
                  <a:pt x="59267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605867" y="2099733"/>
            <a:ext cx="169334" cy="220135"/>
          </a:xfrm>
          <a:custGeom>
            <a:avLst/>
            <a:gdLst/>
            <a:ahLst/>
            <a:cxnLst/>
            <a:rect l="0" t="0" r="0" b="0"/>
            <a:pathLst>
              <a:path w="169334" h="220135">
                <a:moveTo>
                  <a:pt x="8466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16934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76200"/>
                </a:lnTo>
                <a:lnTo>
                  <a:pt x="93133" y="93134"/>
                </a:lnTo>
                <a:lnTo>
                  <a:pt x="84666" y="110067"/>
                </a:lnTo>
                <a:lnTo>
                  <a:pt x="76200" y="127000"/>
                </a:lnTo>
                <a:lnTo>
                  <a:pt x="67733" y="143934"/>
                </a:lnTo>
                <a:lnTo>
                  <a:pt x="59266" y="160867"/>
                </a:lnTo>
                <a:lnTo>
                  <a:pt x="42333" y="169334"/>
                </a:lnTo>
                <a:lnTo>
                  <a:pt x="33866" y="177800"/>
                </a:lnTo>
                <a:lnTo>
                  <a:pt x="25400" y="194734"/>
                </a:lnTo>
                <a:lnTo>
                  <a:pt x="16933" y="203200"/>
                </a:lnTo>
                <a:lnTo>
                  <a:pt x="8466" y="211667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8466" y="220134"/>
                </a:lnTo>
                <a:lnTo>
                  <a:pt x="16933" y="220134"/>
                </a:lnTo>
                <a:lnTo>
                  <a:pt x="33866" y="220134"/>
                </a:lnTo>
                <a:lnTo>
                  <a:pt x="42333" y="220134"/>
                </a:lnTo>
                <a:lnTo>
                  <a:pt x="59266" y="211667"/>
                </a:lnTo>
                <a:lnTo>
                  <a:pt x="76200" y="211667"/>
                </a:lnTo>
                <a:lnTo>
                  <a:pt x="93133" y="211667"/>
                </a:lnTo>
                <a:lnTo>
                  <a:pt x="101600" y="211667"/>
                </a:lnTo>
                <a:lnTo>
                  <a:pt x="118533" y="211667"/>
                </a:lnTo>
                <a:lnTo>
                  <a:pt x="135466" y="211667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6" y="203200"/>
                </a:lnTo>
                <a:lnTo>
                  <a:pt x="160866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11667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69333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834467" y="2057400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54000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834467" y="2192867"/>
            <a:ext cx="127001" cy="143934"/>
          </a:xfrm>
          <a:custGeom>
            <a:avLst/>
            <a:gdLst/>
            <a:ahLst/>
            <a:cxnLst/>
            <a:rect l="0" t="0" r="0" b="0"/>
            <a:pathLst>
              <a:path w="127001" h="143934">
                <a:moveTo>
                  <a:pt x="16933" y="33866"/>
                </a:moveTo>
                <a:lnTo>
                  <a:pt x="16933" y="33866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42333" y="8466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8466"/>
                </a:lnTo>
                <a:lnTo>
                  <a:pt x="118533" y="16933"/>
                </a:lnTo>
                <a:lnTo>
                  <a:pt x="127000" y="25400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18533" y="84666"/>
                </a:lnTo>
                <a:lnTo>
                  <a:pt x="110066" y="93133"/>
                </a:lnTo>
                <a:lnTo>
                  <a:pt x="101600" y="110066"/>
                </a:lnTo>
                <a:lnTo>
                  <a:pt x="93133" y="118533"/>
                </a:lnTo>
                <a:lnTo>
                  <a:pt x="84666" y="127000"/>
                </a:lnTo>
                <a:lnTo>
                  <a:pt x="67733" y="135466"/>
                </a:lnTo>
                <a:lnTo>
                  <a:pt x="59266" y="135466"/>
                </a:lnTo>
                <a:lnTo>
                  <a:pt x="42333" y="143933"/>
                </a:lnTo>
                <a:lnTo>
                  <a:pt x="33866" y="143933"/>
                </a:lnTo>
                <a:lnTo>
                  <a:pt x="25400" y="135466"/>
                </a:lnTo>
                <a:lnTo>
                  <a:pt x="16933" y="135466"/>
                </a:lnTo>
                <a:lnTo>
                  <a:pt x="8466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01600"/>
                </a:lnTo>
                <a:lnTo>
                  <a:pt x="0" y="101600"/>
                </a:lnTo>
                <a:lnTo>
                  <a:pt x="0" y="93133"/>
                </a:lnTo>
                <a:lnTo>
                  <a:pt x="0" y="9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927600" y="2040467"/>
            <a:ext cx="135468" cy="347134"/>
          </a:xfrm>
          <a:custGeom>
            <a:avLst/>
            <a:gdLst/>
            <a:ahLst/>
            <a:cxnLst/>
            <a:rect l="0" t="0" r="0" b="0"/>
            <a:pathLst>
              <a:path w="135468" h="3471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76200" y="59266"/>
                </a:lnTo>
                <a:lnTo>
                  <a:pt x="93133" y="76200"/>
                </a:lnTo>
                <a:lnTo>
                  <a:pt x="110067" y="101600"/>
                </a:lnTo>
                <a:lnTo>
                  <a:pt x="118533" y="127000"/>
                </a:lnTo>
                <a:lnTo>
                  <a:pt x="127000" y="160866"/>
                </a:lnTo>
                <a:lnTo>
                  <a:pt x="135467" y="186266"/>
                </a:lnTo>
                <a:lnTo>
                  <a:pt x="135467" y="211666"/>
                </a:lnTo>
                <a:lnTo>
                  <a:pt x="127000" y="237066"/>
                </a:lnTo>
                <a:lnTo>
                  <a:pt x="110067" y="254000"/>
                </a:lnTo>
                <a:lnTo>
                  <a:pt x="101600" y="279400"/>
                </a:lnTo>
                <a:lnTo>
                  <a:pt x="76200" y="296333"/>
                </a:lnTo>
                <a:lnTo>
                  <a:pt x="50800" y="313266"/>
                </a:lnTo>
                <a:lnTo>
                  <a:pt x="25400" y="330200"/>
                </a:lnTo>
                <a:lnTo>
                  <a:pt x="25400" y="330200"/>
                </a:lnTo>
                <a:lnTo>
                  <a:pt x="0" y="347133"/>
                </a:lnTo>
                <a:lnTo>
                  <a:pt x="0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41600" y="3412067"/>
            <a:ext cx="42334" cy="16934"/>
          </a:xfrm>
          <a:custGeom>
            <a:avLst/>
            <a:gdLst/>
            <a:ahLst/>
            <a:cxnLst/>
            <a:rect l="0" t="0" r="0" b="0"/>
            <a:pathLst>
              <a:path w="42334" h="169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650067" y="24130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616200" y="34036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658533" y="45212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2633133" y="34374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2641600" y="34459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897467" y="3429000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815666" y="3496733"/>
            <a:ext cx="3657601" cy="76201"/>
          </a:xfrm>
          <a:custGeom>
            <a:avLst/>
            <a:gdLst/>
            <a:ahLst/>
            <a:cxnLst/>
            <a:rect l="0" t="0" r="0" b="0"/>
            <a:pathLst>
              <a:path w="3657601" h="76201">
                <a:moveTo>
                  <a:pt x="8468" y="67734"/>
                </a:moveTo>
                <a:lnTo>
                  <a:pt x="8468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1" y="67734"/>
                </a:lnTo>
                <a:lnTo>
                  <a:pt x="25401" y="67734"/>
                </a:lnTo>
                <a:lnTo>
                  <a:pt x="42334" y="67734"/>
                </a:lnTo>
                <a:lnTo>
                  <a:pt x="42334" y="67734"/>
                </a:lnTo>
                <a:lnTo>
                  <a:pt x="50801" y="67734"/>
                </a:lnTo>
                <a:lnTo>
                  <a:pt x="59267" y="67734"/>
                </a:lnTo>
                <a:lnTo>
                  <a:pt x="67734" y="67734"/>
                </a:lnTo>
                <a:lnTo>
                  <a:pt x="76200" y="67734"/>
                </a:lnTo>
                <a:lnTo>
                  <a:pt x="84668" y="67734"/>
                </a:lnTo>
                <a:lnTo>
                  <a:pt x="101601" y="67734"/>
                </a:lnTo>
                <a:lnTo>
                  <a:pt x="110067" y="67734"/>
                </a:lnTo>
                <a:lnTo>
                  <a:pt x="118534" y="67734"/>
                </a:lnTo>
                <a:lnTo>
                  <a:pt x="135467" y="67734"/>
                </a:lnTo>
                <a:lnTo>
                  <a:pt x="152400" y="67734"/>
                </a:lnTo>
                <a:lnTo>
                  <a:pt x="160868" y="67734"/>
                </a:lnTo>
                <a:lnTo>
                  <a:pt x="177801" y="67734"/>
                </a:lnTo>
                <a:lnTo>
                  <a:pt x="194734" y="67734"/>
                </a:lnTo>
                <a:lnTo>
                  <a:pt x="211667" y="67734"/>
                </a:lnTo>
                <a:lnTo>
                  <a:pt x="228600" y="67734"/>
                </a:lnTo>
                <a:lnTo>
                  <a:pt x="245534" y="67734"/>
                </a:lnTo>
                <a:lnTo>
                  <a:pt x="262467" y="67734"/>
                </a:lnTo>
                <a:lnTo>
                  <a:pt x="279401" y="67734"/>
                </a:lnTo>
                <a:lnTo>
                  <a:pt x="296334" y="67734"/>
                </a:lnTo>
                <a:lnTo>
                  <a:pt x="321734" y="67734"/>
                </a:lnTo>
                <a:lnTo>
                  <a:pt x="347134" y="67734"/>
                </a:lnTo>
                <a:lnTo>
                  <a:pt x="364067" y="67734"/>
                </a:lnTo>
                <a:lnTo>
                  <a:pt x="389468" y="67734"/>
                </a:lnTo>
                <a:lnTo>
                  <a:pt x="406401" y="67734"/>
                </a:lnTo>
                <a:lnTo>
                  <a:pt x="431801" y="67734"/>
                </a:lnTo>
                <a:lnTo>
                  <a:pt x="457200" y="67734"/>
                </a:lnTo>
                <a:lnTo>
                  <a:pt x="474134" y="59267"/>
                </a:lnTo>
                <a:lnTo>
                  <a:pt x="499534" y="59267"/>
                </a:lnTo>
                <a:lnTo>
                  <a:pt x="516467" y="59267"/>
                </a:lnTo>
                <a:lnTo>
                  <a:pt x="541868" y="59267"/>
                </a:lnTo>
                <a:lnTo>
                  <a:pt x="567267" y="59267"/>
                </a:lnTo>
                <a:lnTo>
                  <a:pt x="592667" y="59267"/>
                </a:lnTo>
                <a:lnTo>
                  <a:pt x="618068" y="59267"/>
                </a:lnTo>
                <a:lnTo>
                  <a:pt x="643467" y="59267"/>
                </a:lnTo>
                <a:lnTo>
                  <a:pt x="668867" y="59267"/>
                </a:lnTo>
                <a:lnTo>
                  <a:pt x="694268" y="59267"/>
                </a:lnTo>
                <a:lnTo>
                  <a:pt x="719667" y="59267"/>
                </a:lnTo>
                <a:lnTo>
                  <a:pt x="753534" y="59267"/>
                </a:lnTo>
                <a:lnTo>
                  <a:pt x="770468" y="59267"/>
                </a:lnTo>
                <a:lnTo>
                  <a:pt x="804334" y="59267"/>
                </a:lnTo>
                <a:lnTo>
                  <a:pt x="829734" y="59267"/>
                </a:lnTo>
                <a:lnTo>
                  <a:pt x="855134" y="59267"/>
                </a:lnTo>
                <a:lnTo>
                  <a:pt x="880534" y="59267"/>
                </a:lnTo>
                <a:lnTo>
                  <a:pt x="914400" y="59267"/>
                </a:lnTo>
                <a:lnTo>
                  <a:pt x="939801" y="59267"/>
                </a:lnTo>
                <a:lnTo>
                  <a:pt x="973667" y="50800"/>
                </a:lnTo>
                <a:lnTo>
                  <a:pt x="999068" y="50800"/>
                </a:lnTo>
                <a:lnTo>
                  <a:pt x="1024467" y="50800"/>
                </a:lnTo>
                <a:lnTo>
                  <a:pt x="1049867" y="50800"/>
                </a:lnTo>
                <a:lnTo>
                  <a:pt x="1083734" y="50800"/>
                </a:lnTo>
                <a:lnTo>
                  <a:pt x="1109134" y="50800"/>
                </a:lnTo>
                <a:lnTo>
                  <a:pt x="1143000" y="50800"/>
                </a:lnTo>
                <a:lnTo>
                  <a:pt x="1176867" y="50800"/>
                </a:lnTo>
                <a:lnTo>
                  <a:pt x="1202267" y="50800"/>
                </a:lnTo>
                <a:lnTo>
                  <a:pt x="1227668" y="50800"/>
                </a:lnTo>
                <a:lnTo>
                  <a:pt x="1261534" y="50800"/>
                </a:lnTo>
                <a:lnTo>
                  <a:pt x="1295400" y="50800"/>
                </a:lnTo>
                <a:lnTo>
                  <a:pt x="1320801" y="50800"/>
                </a:lnTo>
                <a:lnTo>
                  <a:pt x="1354667" y="50800"/>
                </a:lnTo>
                <a:lnTo>
                  <a:pt x="1380068" y="50800"/>
                </a:lnTo>
                <a:lnTo>
                  <a:pt x="1413934" y="50800"/>
                </a:lnTo>
                <a:lnTo>
                  <a:pt x="1447800" y="50800"/>
                </a:lnTo>
                <a:lnTo>
                  <a:pt x="1473201" y="50800"/>
                </a:lnTo>
                <a:lnTo>
                  <a:pt x="1507067" y="50800"/>
                </a:lnTo>
                <a:lnTo>
                  <a:pt x="1540934" y="42334"/>
                </a:lnTo>
                <a:lnTo>
                  <a:pt x="1566334" y="42334"/>
                </a:lnTo>
                <a:lnTo>
                  <a:pt x="1600200" y="42334"/>
                </a:lnTo>
                <a:lnTo>
                  <a:pt x="1634067" y="42334"/>
                </a:lnTo>
                <a:lnTo>
                  <a:pt x="1659467" y="42334"/>
                </a:lnTo>
                <a:lnTo>
                  <a:pt x="1693334" y="42334"/>
                </a:lnTo>
                <a:lnTo>
                  <a:pt x="1727201" y="42334"/>
                </a:lnTo>
                <a:lnTo>
                  <a:pt x="1761068" y="42334"/>
                </a:lnTo>
                <a:lnTo>
                  <a:pt x="1786467" y="42334"/>
                </a:lnTo>
                <a:lnTo>
                  <a:pt x="1820334" y="33867"/>
                </a:lnTo>
                <a:lnTo>
                  <a:pt x="1854201" y="33867"/>
                </a:lnTo>
                <a:lnTo>
                  <a:pt x="1879601" y="33867"/>
                </a:lnTo>
                <a:lnTo>
                  <a:pt x="1913468" y="33867"/>
                </a:lnTo>
                <a:lnTo>
                  <a:pt x="1947334" y="33867"/>
                </a:lnTo>
                <a:lnTo>
                  <a:pt x="1972734" y="33867"/>
                </a:lnTo>
                <a:lnTo>
                  <a:pt x="2006601" y="33867"/>
                </a:lnTo>
                <a:lnTo>
                  <a:pt x="2040467" y="33867"/>
                </a:lnTo>
                <a:lnTo>
                  <a:pt x="2065868" y="33867"/>
                </a:lnTo>
                <a:lnTo>
                  <a:pt x="2099734" y="33867"/>
                </a:lnTo>
                <a:lnTo>
                  <a:pt x="2133600" y="33867"/>
                </a:lnTo>
                <a:lnTo>
                  <a:pt x="2159001" y="33867"/>
                </a:lnTo>
                <a:lnTo>
                  <a:pt x="2192867" y="33867"/>
                </a:lnTo>
                <a:lnTo>
                  <a:pt x="2226734" y="33867"/>
                </a:lnTo>
                <a:lnTo>
                  <a:pt x="2252134" y="33867"/>
                </a:lnTo>
                <a:lnTo>
                  <a:pt x="2286000" y="33867"/>
                </a:lnTo>
                <a:lnTo>
                  <a:pt x="2311401" y="33867"/>
                </a:lnTo>
                <a:lnTo>
                  <a:pt x="2345267" y="33867"/>
                </a:lnTo>
                <a:lnTo>
                  <a:pt x="2370668" y="33867"/>
                </a:lnTo>
                <a:lnTo>
                  <a:pt x="2404534" y="33867"/>
                </a:lnTo>
                <a:lnTo>
                  <a:pt x="2429934" y="25400"/>
                </a:lnTo>
                <a:lnTo>
                  <a:pt x="2463801" y="25400"/>
                </a:lnTo>
                <a:lnTo>
                  <a:pt x="2489201" y="25400"/>
                </a:lnTo>
                <a:lnTo>
                  <a:pt x="2514600" y="25400"/>
                </a:lnTo>
                <a:lnTo>
                  <a:pt x="2548467" y="25400"/>
                </a:lnTo>
                <a:lnTo>
                  <a:pt x="2573867" y="25400"/>
                </a:lnTo>
                <a:lnTo>
                  <a:pt x="2607734" y="25400"/>
                </a:lnTo>
                <a:lnTo>
                  <a:pt x="2633134" y="25400"/>
                </a:lnTo>
                <a:lnTo>
                  <a:pt x="2667000" y="25400"/>
                </a:lnTo>
                <a:lnTo>
                  <a:pt x="2692401" y="25400"/>
                </a:lnTo>
                <a:lnTo>
                  <a:pt x="2717801" y="25400"/>
                </a:lnTo>
                <a:lnTo>
                  <a:pt x="2743200" y="25400"/>
                </a:lnTo>
                <a:lnTo>
                  <a:pt x="2777067" y="25400"/>
                </a:lnTo>
                <a:lnTo>
                  <a:pt x="2794001" y="25400"/>
                </a:lnTo>
                <a:lnTo>
                  <a:pt x="2827868" y="25400"/>
                </a:lnTo>
                <a:lnTo>
                  <a:pt x="2853267" y="25400"/>
                </a:lnTo>
                <a:lnTo>
                  <a:pt x="2878667" y="25400"/>
                </a:lnTo>
                <a:lnTo>
                  <a:pt x="2904068" y="25400"/>
                </a:lnTo>
                <a:lnTo>
                  <a:pt x="2937934" y="25400"/>
                </a:lnTo>
                <a:lnTo>
                  <a:pt x="2954868" y="25400"/>
                </a:lnTo>
                <a:lnTo>
                  <a:pt x="2988734" y="25400"/>
                </a:lnTo>
                <a:lnTo>
                  <a:pt x="3014134" y="25400"/>
                </a:lnTo>
                <a:lnTo>
                  <a:pt x="3039534" y="25400"/>
                </a:lnTo>
                <a:lnTo>
                  <a:pt x="3064934" y="25400"/>
                </a:lnTo>
                <a:lnTo>
                  <a:pt x="3090334" y="25400"/>
                </a:lnTo>
                <a:lnTo>
                  <a:pt x="3107268" y="25400"/>
                </a:lnTo>
                <a:lnTo>
                  <a:pt x="3132668" y="25400"/>
                </a:lnTo>
                <a:lnTo>
                  <a:pt x="3158067" y="25400"/>
                </a:lnTo>
                <a:lnTo>
                  <a:pt x="3175001" y="25400"/>
                </a:lnTo>
                <a:lnTo>
                  <a:pt x="3200400" y="16934"/>
                </a:lnTo>
                <a:lnTo>
                  <a:pt x="3225800" y="16934"/>
                </a:lnTo>
                <a:lnTo>
                  <a:pt x="3242734" y="16934"/>
                </a:lnTo>
                <a:lnTo>
                  <a:pt x="3268134" y="16934"/>
                </a:lnTo>
                <a:lnTo>
                  <a:pt x="3285068" y="16934"/>
                </a:lnTo>
                <a:lnTo>
                  <a:pt x="3310467" y="16934"/>
                </a:lnTo>
                <a:lnTo>
                  <a:pt x="3327401" y="16934"/>
                </a:lnTo>
                <a:lnTo>
                  <a:pt x="3344334" y="16934"/>
                </a:lnTo>
                <a:lnTo>
                  <a:pt x="3369734" y="16934"/>
                </a:lnTo>
                <a:lnTo>
                  <a:pt x="3386667" y="16934"/>
                </a:lnTo>
                <a:lnTo>
                  <a:pt x="3403601" y="16934"/>
                </a:lnTo>
                <a:lnTo>
                  <a:pt x="3420534" y="16934"/>
                </a:lnTo>
                <a:lnTo>
                  <a:pt x="3437468" y="16934"/>
                </a:lnTo>
                <a:lnTo>
                  <a:pt x="3454400" y="16934"/>
                </a:lnTo>
                <a:lnTo>
                  <a:pt x="3471334" y="8467"/>
                </a:lnTo>
                <a:lnTo>
                  <a:pt x="3479801" y="8467"/>
                </a:lnTo>
                <a:lnTo>
                  <a:pt x="3496734" y="8467"/>
                </a:lnTo>
                <a:lnTo>
                  <a:pt x="3505200" y="8467"/>
                </a:lnTo>
                <a:lnTo>
                  <a:pt x="3522134" y="8467"/>
                </a:lnTo>
                <a:lnTo>
                  <a:pt x="3539067" y="8467"/>
                </a:lnTo>
                <a:lnTo>
                  <a:pt x="3547534" y="8467"/>
                </a:lnTo>
                <a:lnTo>
                  <a:pt x="3556001" y="8467"/>
                </a:lnTo>
                <a:lnTo>
                  <a:pt x="3572934" y="8467"/>
                </a:lnTo>
                <a:lnTo>
                  <a:pt x="3581400" y="8467"/>
                </a:lnTo>
                <a:lnTo>
                  <a:pt x="3589868" y="8467"/>
                </a:lnTo>
                <a:lnTo>
                  <a:pt x="3598334" y="8467"/>
                </a:lnTo>
                <a:lnTo>
                  <a:pt x="3606800" y="0"/>
                </a:lnTo>
                <a:lnTo>
                  <a:pt x="3615267" y="0"/>
                </a:lnTo>
                <a:lnTo>
                  <a:pt x="3615267" y="0"/>
                </a:lnTo>
                <a:lnTo>
                  <a:pt x="3623734" y="0"/>
                </a:lnTo>
                <a:lnTo>
                  <a:pt x="3623734" y="0"/>
                </a:lnTo>
                <a:lnTo>
                  <a:pt x="3632201" y="0"/>
                </a:lnTo>
                <a:lnTo>
                  <a:pt x="3640668" y="0"/>
                </a:lnTo>
                <a:lnTo>
                  <a:pt x="3640668" y="0"/>
                </a:lnTo>
                <a:lnTo>
                  <a:pt x="3640668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49134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57600" y="0"/>
                </a:lnTo>
                <a:lnTo>
                  <a:pt x="3649134" y="0"/>
                </a:lnTo>
                <a:lnTo>
                  <a:pt x="3649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8534400" y="24130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8458200" y="2413000"/>
            <a:ext cx="59268" cy="2201334"/>
          </a:xfrm>
          <a:custGeom>
            <a:avLst/>
            <a:gdLst/>
            <a:ahLst/>
            <a:cxnLst/>
            <a:rect l="0" t="0" r="0" b="0"/>
            <a:pathLst>
              <a:path w="59268" h="2201334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42333"/>
                </a:lnTo>
                <a:lnTo>
                  <a:pt x="33866" y="42333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7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10067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20133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96333"/>
                </a:lnTo>
                <a:lnTo>
                  <a:pt x="16933" y="313267"/>
                </a:lnTo>
                <a:lnTo>
                  <a:pt x="16933" y="330200"/>
                </a:lnTo>
                <a:lnTo>
                  <a:pt x="16933" y="347133"/>
                </a:lnTo>
                <a:lnTo>
                  <a:pt x="16933" y="372533"/>
                </a:lnTo>
                <a:lnTo>
                  <a:pt x="16933" y="389467"/>
                </a:lnTo>
                <a:lnTo>
                  <a:pt x="16933" y="406400"/>
                </a:lnTo>
                <a:lnTo>
                  <a:pt x="16933" y="431800"/>
                </a:lnTo>
                <a:lnTo>
                  <a:pt x="16933" y="448733"/>
                </a:lnTo>
                <a:lnTo>
                  <a:pt x="16933" y="474133"/>
                </a:lnTo>
                <a:lnTo>
                  <a:pt x="16933" y="491067"/>
                </a:lnTo>
                <a:lnTo>
                  <a:pt x="16933" y="508000"/>
                </a:lnTo>
                <a:lnTo>
                  <a:pt x="16933" y="533400"/>
                </a:lnTo>
                <a:lnTo>
                  <a:pt x="16933" y="550333"/>
                </a:lnTo>
                <a:lnTo>
                  <a:pt x="16933" y="575733"/>
                </a:lnTo>
                <a:lnTo>
                  <a:pt x="16933" y="601133"/>
                </a:lnTo>
                <a:lnTo>
                  <a:pt x="16933" y="618067"/>
                </a:lnTo>
                <a:lnTo>
                  <a:pt x="16933" y="643467"/>
                </a:lnTo>
                <a:lnTo>
                  <a:pt x="16933" y="668867"/>
                </a:lnTo>
                <a:lnTo>
                  <a:pt x="25400" y="694267"/>
                </a:lnTo>
                <a:lnTo>
                  <a:pt x="16933" y="719667"/>
                </a:lnTo>
                <a:lnTo>
                  <a:pt x="16933" y="736600"/>
                </a:lnTo>
                <a:lnTo>
                  <a:pt x="16933" y="762000"/>
                </a:lnTo>
                <a:lnTo>
                  <a:pt x="16933" y="787400"/>
                </a:lnTo>
                <a:lnTo>
                  <a:pt x="16933" y="812800"/>
                </a:lnTo>
                <a:lnTo>
                  <a:pt x="16933" y="838200"/>
                </a:lnTo>
                <a:lnTo>
                  <a:pt x="16933" y="863600"/>
                </a:lnTo>
                <a:lnTo>
                  <a:pt x="16933" y="889000"/>
                </a:lnTo>
                <a:lnTo>
                  <a:pt x="16933" y="905933"/>
                </a:lnTo>
                <a:lnTo>
                  <a:pt x="16933" y="931333"/>
                </a:lnTo>
                <a:lnTo>
                  <a:pt x="25400" y="965200"/>
                </a:lnTo>
                <a:lnTo>
                  <a:pt x="25400" y="990600"/>
                </a:lnTo>
                <a:lnTo>
                  <a:pt x="25400" y="1016000"/>
                </a:lnTo>
                <a:lnTo>
                  <a:pt x="25400" y="1041400"/>
                </a:lnTo>
                <a:lnTo>
                  <a:pt x="25400" y="1066800"/>
                </a:lnTo>
                <a:lnTo>
                  <a:pt x="25400" y="1092200"/>
                </a:lnTo>
                <a:lnTo>
                  <a:pt x="25400" y="1117600"/>
                </a:lnTo>
                <a:lnTo>
                  <a:pt x="33866" y="1143000"/>
                </a:lnTo>
                <a:lnTo>
                  <a:pt x="33866" y="1168400"/>
                </a:lnTo>
                <a:lnTo>
                  <a:pt x="33866" y="1202267"/>
                </a:lnTo>
                <a:lnTo>
                  <a:pt x="33866" y="1227667"/>
                </a:lnTo>
                <a:lnTo>
                  <a:pt x="33866" y="1253067"/>
                </a:lnTo>
                <a:lnTo>
                  <a:pt x="33866" y="1278467"/>
                </a:lnTo>
                <a:lnTo>
                  <a:pt x="33866" y="1303867"/>
                </a:lnTo>
                <a:lnTo>
                  <a:pt x="33866" y="1337733"/>
                </a:lnTo>
                <a:lnTo>
                  <a:pt x="33866" y="1363133"/>
                </a:lnTo>
                <a:lnTo>
                  <a:pt x="33866" y="1388533"/>
                </a:lnTo>
                <a:lnTo>
                  <a:pt x="25400" y="1413933"/>
                </a:lnTo>
                <a:lnTo>
                  <a:pt x="25400" y="1439333"/>
                </a:lnTo>
                <a:lnTo>
                  <a:pt x="25400" y="1473200"/>
                </a:lnTo>
                <a:lnTo>
                  <a:pt x="25400" y="1498600"/>
                </a:lnTo>
                <a:lnTo>
                  <a:pt x="25400" y="1524000"/>
                </a:lnTo>
                <a:lnTo>
                  <a:pt x="25400" y="1549400"/>
                </a:lnTo>
                <a:lnTo>
                  <a:pt x="16933" y="1574800"/>
                </a:lnTo>
                <a:lnTo>
                  <a:pt x="16933" y="1600200"/>
                </a:lnTo>
                <a:lnTo>
                  <a:pt x="16933" y="1625600"/>
                </a:lnTo>
                <a:lnTo>
                  <a:pt x="16933" y="1651000"/>
                </a:lnTo>
                <a:lnTo>
                  <a:pt x="8467" y="1676400"/>
                </a:lnTo>
                <a:lnTo>
                  <a:pt x="8467" y="1701800"/>
                </a:lnTo>
                <a:lnTo>
                  <a:pt x="8467" y="1727200"/>
                </a:lnTo>
                <a:lnTo>
                  <a:pt x="8467" y="1752600"/>
                </a:lnTo>
                <a:lnTo>
                  <a:pt x="8467" y="1778000"/>
                </a:lnTo>
                <a:lnTo>
                  <a:pt x="0" y="1794933"/>
                </a:lnTo>
                <a:lnTo>
                  <a:pt x="0" y="1820333"/>
                </a:lnTo>
                <a:lnTo>
                  <a:pt x="0" y="1837267"/>
                </a:lnTo>
                <a:lnTo>
                  <a:pt x="8467" y="1862667"/>
                </a:lnTo>
                <a:lnTo>
                  <a:pt x="8467" y="1879600"/>
                </a:lnTo>
                <a:lnTo>
                  <a:pt x="8467" y="1896533"/>
                </a:lnTo>
                <a:lnTo>
                  <a:pt x="8467" y="1913467"/>
                </a:lnTo>
                <a:lnTo>
                  <a:pt x="8467" y="1930400"/>
                </a:lnTo>
                <a:lnTo>
                  <a:pt x="8467" y="1947333"/>
                </a:lnTo>
                <a:lnTo>
                  <a:pt x="8467" y="1964267"/>
                </a:lnTo>
                <a:lnTo>
                  <a:pt x="8467" y="1981200"/>
                </a:lnTo>
                <a:lnTo>
                  <a:pt x="8467" y="1998133"/>
                </a:lnTo>
                <a:lnTo>
                  <a:pt x="8467" y="2015067"/>
                </a:lnTo>
                <a:lnTo>
                  <a:pt x="8467" y="2023533"/>
                </a:lnTo>
                <a:lnTo>
                  <a:pt x="8467" y="2040467"/>
                </a:lnTo>
                <a:lnTo>
                  <a:pt x="8467" y="2048933"/>
                </a:lnTo>
                <a:lnTo>
                  <a:pt x="8467" y="2057400"/>
                </a:lnTo>
                <a:lnTo>
                  <a:pt x="8467" y="2074333"/>
                </a:lnTo>
                <a:lnTo>
                  <a:pt x="8467" y="2082800"/>
                </a:lnTo>
                <a:lnTo>
                  <a:pt x="8467" y="2091267"/>
                </a:lnTo>
                <a:lnTo>
                  <a:pt x="8467" y="2108200"/>
                </a:lnTo>
                <a:lnTo>
                  <a:pt x="8467" y="2116667"/>
                </a:lnTo>
                <a:lnTo>
                  <a:pt x="8467" y="2125133"/>
                </a:lnTo>
                <a:lnTo>
                  <a:pt x="8467" y="2133600"/>
                </a:lnTo>
                <a:lnTo>
                  <a:pt x="8467" y="2142067"/>
                </a:lnTo>
                <a:lnTo>
                  <a:pt x="8467" y="2150533"/>
                </a:lnTo>
                <a:lnTo>
                  <a:pt x="8467" y="2159000"/>
                </a:lnTo>
                <a:lnTo>
                  <a:pt x="8467" y="2167467"/>
                </a:lnTo>
                <a:lnTo>
                  <a:pt x="8467" y="2175933"/>
                </a:lnTo>
                <a:lnTo>
                  <a:pt x="8467" y="2184400"/>
                </a:lnTo>
                <a:lnTo>
                  <a:pt x="8467" y="2184400"/>
                </a:lnTo>
                <a:lnTo>
                  <a:pt x="8467" y="2192867"/>
                </a:lnTo>
                <a:lnTo>
                  <a:pt x="8467" y="2192867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  <a:lnTo>
                  <a:pt x="8467" y="2201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9804400" y="3454400"/>
            <a:ext cx="127001" cy="101601"/>
          </a:xfrm>
          <a:custGeom>
            <a:avLst/>
            <a:gdLst/>
            <a:ahLst/>
            <a:cxnLst/>
            <a:rect l="0" t="0" r="0" b="0"/>
            <a:pathLst>
              <a:path w="127001" h="101601">
                <a:moveTo>
                  <a:pt x="25400" y="8467"/>
                </a:moveTo>
                <a:lnTo>
                  <a:pt x="16933" y="8467"/>
                </a:lnTo>
                <a:lnTo>
                  <a:pt x="16933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16933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50800" y="84667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84667"/>
                </a:lnTo>
                <a:lnTo>
                  <a:pt x="93133" y="84667"/>
                </a:lnTo>
                <a:lnTo>
                  <a:pt x="101600" y="76200"/>
                </a:lnTo>
                <a:lnTo>
                  <a:pt x="110067" y="76200"/>
                </a:lnTo>
                <a:lnTo>
                  <a:pt x="118534" y="67733"/>
                </a:lnTo>
                <a:lnTo>
                  <a:pt x="118534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33867" y="84667"/>
                </a:lnTo>
                <a:lnTo>
                  <a:pt x="42334" y="93133"/>
                </a:lnTo>
                <a:lnTo>
                  <a:pt x="50800" y="93133"/>
                </a:lnTo>
                <a:lnTo>
                  <a:pt x="67734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4" y="84667"/>
                </a:lnTo>
                <a:lnTo>
                  <a:pt x="118534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7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4" y="33867"/>
                </a:lnTo>
                <a:lnTo>
                  <a:pt x="42334" y="42333"/>
                </a:lnTo>
                <a:lnTo>
                  <a:pt x="42334" y="59267"/>
                </a:lnTo>
                <a:lnTo>
                  <a:pt x="50800" y="67733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4" y="84667"/>
                </a:lnTo>
                <a:lnTo>
                  <a:pt x="76200" y="93133"/>
                </a:lnTo>
                <a:lnTo>
                  <a:pt x="84666" y="93133"/>
                </a:lnTo>
                <a:lnTo>
                  <a:pt x="93133" y="93133"/>
                </a:lnTo>
                <a:lnTo>
                  <a:pt x="101600" y="93133"/>
                </a:lnTo>
                <a:lnTo>
                  <a:pt x="110067" y="84667"/>
                </a:lnTo>
                <a:lnTo>
                  <a:pt x="110067" y="76200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4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42334" y="67733"/>
                </a:lnTo>
                <a:lnTo>
                  <a:pt x="42334" y="76200"/>
                </a:lnTo>
                <a:lnTo>
                  <a:pt x="50800" y="84667"/>
                </a:lnTo>
                <a:lnTo>
                  <a:pt x="59266" y="93133"/>
                </a:lnTo>
                <a:lnTo>
                  <a:pt x="59266" y="93133"/>
                </a:lnTo>
                <a:lnTo>
                  <a:pt x="67734" y="93133"/>
                </a:lnTo>
                <a:lnTo>
                  <a:pt x="76200" y="101600"/>
                </a:lnTo>
                <a:lnTo>
                  <a:pt x="84666" y="101600"/>
                </a:lnTo>
                <a:lnTo>
                  <a:pt x="84666" y="101600"/>
                </a:lnTo>
                <a:lnTo>
                  <a:pt x="84666" y="101600"/>
                </a:lnTo>
                <a:lnTo>
                  <a:pt x="84666" y="93133"/>
                </a:lnTo>
                <a:lnTo>
                  <a:pt x="84666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9906000" y="3623733"/>
            <a:ext cx="8468" cy="143935"/>
          </a:xfrm>
          <a:custGeom>
            <a:avLst/>
            <a:gdLst/>
            <a:ahLst/>
            <a:cxnLst/>
            <a:rect l="0" t="0" r="0" b="0"/>
            <a:pathLst>
              <a:path w="8468" h="143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35467"/>
                </a:lnTo>
                <a:lnTo>
                  <a:pt x="0" y="127000"/>
                </a:lnTo>
                <a:lnTo>
                  <a:pt x="0" y="118534"/>
                </a:lnTo>
                <a:lnTo>
                  <a:pt x="0" y="118534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9889066" y="3598333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0"/>
                </a:lnTo>
                <a:lnTo>
                  <a:pt x="33868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8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8" y="16934"/>
                </a:lnTo>
                <a:lnTo>
                  <a:pt x="110068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9897533" y="3657600"/>
            <a:ext cx="110068" cy="25401"/>
          </a:xfrm>
          <a:custGeom>
            <a:avLst/>
            <a:gdLst/>
            <a:ahLst/>
            <a:cxnLst/>
            <a:rect l="0" t="0" r="0" b="0"/>
            <a:pathLst>
              <a:path w="110068" h="25401">
                <a:moveTo>
                  <a:pt x="16934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50801" y="25400"/>
                </a:lnTo>
                <a:lnTo>
                  <a:pt x="67733" y="25400"/>
                </a:lnTo>
                <a:lnTo>
                  <a:pt x="84667" y="16933"/>
                </a:lnTo>
                <a:lnTo>
                  <a:pt x="93134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10067" y="16933"/>
                </a:lnTo>
                <a:lnTo>
                  <a:pt x="1100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9863666" y="3462867"/>
            <a:ext cx="42335" cy="42334"/>
          </a:xfrm>
          <a:custGeom>
            <a:avLst/>
            <a:gdLst/>
            <a:ahLst/>
            <a:cxnLst/>
            <a:rect l="0" t="0" r="0" b="0"/>
            <a:pathLst>
              <a:path w="42335" h="423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6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33866"/>
                </a:lnTo>
                <a:lnTo>
                  <a:pt x="8468" y="33866"/>
                </a:lnTo>
                <a:lnTo>
                  <a:pt x="8468" y="33866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33866"/>
                </a:lnTo>
                <a:lnTo>
                  <a:pt x="33867" y="33866"/>
                </a:lnTo>
                <a:lnTo>
                  <a:pt x="33867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4" y="16933"/>
                </a:lnTo>
                <a:lnTo>
                  <a:pt x="16934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8449733" y="3505200"/>
            <a:ext cx="59268" cy="76201"/>
          </a:xfrm>
          <a:custGeom>
            <a:avLst/>
            <a:gdLst/>
            <a:ahLst/>
            <a:cxnLst/>
            <a:rect l="0" t="0" r="0" b="0"/>
            <a:pathLst>
              <a:path w="59268" h="76201">
                <a:moveTo>
                  <a:pt x="42333" y="33867"/>
                </a:move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67733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9267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0801" y="76200"/>
                </a:lnTo>
                <a:lnTo>
                  <a:pt x="50801" y="67733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1" y="42333"/>
                </a:lnTo>
                <a:lnTo>
                  <a:pt x="50801" y="33867"/>
                </a:lnTo>
                <a:lnTo>
                  <a:pt x="50801" y="25400"/>
                </a:lnTo>
                <a:lnTo>
                  <a:pt x="42333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16934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0801" y="67733"/>
                </a:lnTo>
                <a:lnTo>
                  <a:pt x="59267" y="67733"/>
                </a:lnTo>
                <a:lnTo>
                  <a:pt x="59267" y="59267"/>
                </a:lnTo>
                <a:lnTo>
                  <a:pt x="59267" y="50800"/>
                </a:lnTo>
                <a:lnTo>
                  <a:pt x="50801" y="42333"/>
                </a:lnTo>
                <a:lnTo>
                  <a:pt x="50801" y="33867"/>
                </a:lnTo>
                <a:lnTo>
                  <a:pt x="42333" y="25400"/>
                </a:lnTo>
                <a:lnTo>
                  <a:pt x="42333" y="16933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0"/>
                </a:lnTo>
                <a:lnTo>
                  <a:pt x="16934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16934" y="42333"/>
                </a:lnTo>
                <a:lnTo>
                  <a:pt x="16934" y="50800"/>
                </a:lnTo>
                <a:lnTo>
                  <a:pt x="25400" y="50800"/>
                </a:lnTo>
                <a:lnTo>
                  <a:pt x="33867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8483600" y="3488267"/>
            <a:ext cx="1998135" cy="76201"/>
          </a:xfrm>
          <a:custGeom>
            <a:avLst/>
            <a:gdLst/>
            <a:ahLst/>
            <a:cxnLst/>
            <a:rect l="0" t="0" r="0" b="0"/>
            <a:pathLst>
              <a:path w="1998135" h="76201">
                <a:moveTo>
                  <a:pt x="0" y="76200"/>
                </a:moveTo>
                <a:lnTo>
                  <a:pt x="0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76200" y="67733"/>
                </a:lnTo>
                <a:lnTo>
                  <a:pt x="76200" y="67733"/>
                </a:lnTo>
                <a:lnTo>
                  <a:pt x="84666" y="67733"/>
                </a:lnTo>
                <a:lnTo>
                  <a:pt x="84666" y="67733"/>
                </a:lnTo>
                <a:lnTo>
                  <a:pt x="93134" y="67733"/>
                </a:lnTo>
                <a:lnTo>
                  <a:pt x="101600" y="67733"/>
                </a:lnTo>
                <a:lnTo>
                  <a:pt x="101600" y="67733"/>
                </a:lnTo>
                <a:lnTo>
                  <a:pt x="110067" y="67733"/>
                </a:lnTo>
                <a:lnTo>
                  <a:pt x="118533" y="67733"/>
                </a:lnTo>
                <a:lnTo>
                  <a:pt x="127000" y="67733"/>
                </a:lnTo>
                <a:lnTo>
                  <a:pt x="135467" y="59266"/>
                </a:lnTo>
                <a:lnTo>
                  <a:pt x="143933" y="59266"/>
                </a:lnTo>
                <a:lnTo>
                  <a:pt x="152400" y="59266"/>
                </a:lnTo>
                <a:lnTo>
                  <a:pt x="160866" y="59266"/>
                </a:lnTo>
                <a:lnTo>
                  <a:pt x="169334" y="59266"/>
                </a:lnTo>
                <a:lnTo>
                  <a:pt x="177800" y="59266"/>
                </a:lnTo>
                <a:lnTo>
                  <a:pt x="186267" y="59266"/>
                </a:lnTo>
                <a:lnTo>
                  <a:pt x="194733" y="59266"/>
                </a:lnTo>
                <a:lnTo>
                  <a:pt x="203200" y="59266"/>
                </a:lnTo>
                <a:lnTo>
                  <a:pt x="211667" y="59266"/>
                </a:lnTo>
                <a:lnTo>
                  <a:pt x="220133" y="59266"/>
                </a:lnTo>
                <a:lnTo>
                  <a:pt x="237066" y="50800"/>
                </a:lnTo>
                <a:lnTo>
                  <a:pt x="245534" y="50800"/>
                </a:lnTo>
                <a:lnTo>
                  <a:pt x="254000" y="50800"/>
                </a:lnTo>
                <a:lnTo>
                  <a:pt x="262467" y="50800"/>
                </a:lnTo>
                <a:lnTo>
                  <a:pt x="270933" y="50800"/>
                </a:lnTo>
                <a:lnTo>
                  <a:pt x="279400" y="50800"/>
                </a:lnTo>
                <a:lnTo>
                  <a:pt x="287867" y="50800"/>
                </a:lnTo>
                <a:lnTo>
                  <a:pt x="296333" y="50800"/>
                </a:lnTo>
                <a:lnTo>
                  <a:pt x="304800" y="50800"/>
                </a:lnTo>
                <a:lnTo>
                  <a:pt x="313266" y="50800"/>
                </a:lnTo>
                <a:lnTo>
                  <a:pt x="321734" y="50800"/>
                </a:lnTo>
                <a:lnTo>
                  <a:pt x="338667" y="50800"/>
                </a:lnTo>
                <a:lnTo>
                  <a:pt x="347133" y="50800"/>
                </a:lnTo>
                <a:lnTo>
                  <a:pt x="355600" y="50800"/>
                </a:lnTo>
                <a:lnTo>
                  <a:pt x="364067" y="50800"/>
                </a:lnTo>
                <a:lnTo>
                  <a:pt x="372533" y="50800"/>
                </a:lnTo>
                <a:lnTo>
                  <a:pt x="381000" y="50800"/>
                </a:lnTo>
                <a:lnTo>
                  <a:pt x="389466" y="50800"/>
                </a:lnTo>
                <a:lnTo>
                  <a:pt x="397934" y="50800"/>
                </a:lnTo>
                <a:lnTo>
                  <a:pt x="406400" y="50800"/>
                </a:lnTo>
                <a:lnTo>
                  <a:pt x="414867" y="50800"/>
                </a:lnTo>
                <a:lnTo>
                  <a:pt x="423333" y="50800"/>
                </a:lnTo>
                <a:lnTo>
                  <a:pt x="431800" y="50800"/>
                </a:lnTo>
                <a:lnTo>
                  <a:pt x="448733" y="50800"/>
                </a:lnTo>
                <a:lnTo>
                  <a:pt x="457200" y="50800"/>
                </a:lnTo>
                <a:lnTo>
                  <a:pt x="465666" y="50800"/>
                </a:lnTo>
                <a:lnTo>
                  <a:pt x="474134" y="50800"/>
                </a:lnTo>
                <a:lnTo>
                  <a:pt x="482600" y="50800"/>
                </a:lnTo>
                <a:lnTo>
                  <a:pt x="499533" y="50800"/>
                </a:lnTo>
                <a:lnTo>
                  <a:pt x="508000" y="50800"/>
                </a:lnTo>
                <a:lnTo>
                  <a:pt x="524933" y="50800"/>
                </a:lnTo>
                <a:lnTo>
                  <a:pt x="533400" y="50800"/>
                </a:lnTo>
                <a:lnTo>
                  <a:pt x="541866" y="50800"/>
                </a:lnTo>
                <a:lnTo>
                  <a:pt x="550334" y="50800"/>
                </a:lnTo>
                <a:lnTo>
                  <a:pt x="567267" y="50800"/>
                </a:lnTo>
                <a:lnTo>
                  <a:pt x="575733" y="50800"/>
                </a:lnTo>
                <a:lnTo>
                  <a:pt x="584200" y="50800"/>
                </a:lnTo>
                <a:lnTo>
                  <a:pt x="592667" y="50800"/>
                </a:lnTo>
                <a:lnTo>
                  <a:pt x="609600" y="50800"/>
                </a:lnTo>
                <a:lnTo>
                  <a:pt x="618066" y="50800"/>
                </a:lnTo>
                <a:lnTo>
                  <a:pt x="626534" y="42333"/>
                </a:lnTo>
                <a:lnTo>
                  <a:pt x="635000" y="42333"/>
                </a:lnTo>
                <a:lnTo>
                  <a:pt x="651933" y="42333"/>
                </a:lnTo>
                <a:lnTo>
                  <a:pt x="660400" y="42333"/>
                </a:lnTo>
                <a:lnTo>
                  <a:pt x="668867" y="42333"/>
                </a:lnTo>
                <a:lnTo>
                  <a:pt x="677333" y="42333"/>
                </a:lnTo>
                <a:lnTo>
                  <a:pt x="694266" y="42333"/>
                </a:lnTo>
                <a:lnTo>
                  <a:pt x="702734" y="42333"/>
                </a:lnTo>
                <a:lnTo>
                  <a:pt x="719667" y="42333"/>
                </a:lnTo>
                <a:lnTo>
                  <a:pt x="728133" y="42333"/>
                </a:lnTo>
                <a:lnTo>
                  <a:pt x="736600" y="42333"/>
                </a:lnTo>
                <a:lnTo>
                  <a:pt x="745067" y="42333"/>
                </a:lnTo>
                <a:lnTo>
                  <a:pt x="753533" y="42333"/>
                </a:lnTo>
                <a:lnTo>
                  <a:pt x="770466" y="42333"/>
                </a:lnTo>
                <a:lnTo>
                  <a:pt x="778934" y="42333"/>
                </a:lnTo>
                <a:lnTo>
                  <a:pt x="795867" y="42333"/>
                </a:lnTo>
                <a:lnTo>
                  <a:pt x="804333" y="42333"/>
                </a:lnTo>
                <a:lnTo>
                  <a:pt x="812800" y="42333"/>
                </a:lnTo>
                <a:lnTo>
                  <a:pt x="829733" y="42333"/>
                </a:lnTo>
                <a:lnTo>
                  <a:pt x="838200" y="42333"/>
                </a:lnTo>
                <a:lnTo>
                  <a:pt x="846666" y="42333"/>
                </a:lnTo>
                <a:lnTo>
                  <a:pt x="863600" y="42333"/>
                </a:lnTo>
                <a:lnTo>
                  <a:pt x="880533" y="42333"/>
                </a:lnTo>
                <a:lnTo>
                  <a:pt x="889000" y="42333"/>
                </a:lnTo>
                <a:lnTo>
                  <a:pt x="897467" y="42333"/>
                </a:lnTo>
                <a:lnTo>
                  <a:pt x="905933" y="42333"/>
                </a:lnTo>
                <a:lnTo>
                  <a:pt x="922866" y="42333"/>
                </a:lnTo>
                <a:lnTo>
                  <a:pt x="931334" y="42333"/>
                </a:lnTo>
                <a:lnTo>
                  <a:pt x="948267" y="42333"/>
                </a:lnTo>
                <a:lnTo>
                  <a:pt x="956733" y="42333"/>
                </a:lnTo>
                <a:lnTo>
                  <a:pt x="965200" y="42333"/>
                </a:lnTo>
                <a:lnTo>
                  <a:pt x="982133" y="42333"/>
                </a:lnTo>
                <a:lnTo>
                  <a:pt x="990600" y="42333"/>
                </a:lnTo>
                <a:lnTo>
                  <a:pt x="999066" y="42333"/>
                </a:lnTo>
                <a:lnTo>
                  <a:pt x="1016000" y="42333"/>
                </a:lnTo>
                <a:lnTo>
                  <a:pt x="1024467" y="42333"/>
                </a:lnTo>
                <a:lnTo>
                  <a:pt x="1041400" y="42333"/>
                </a:lnTo>
                <a:lnTo>
                  <a:pt x="1049867" y="42333"/>
                </a:lnTo>
                <a:lnTo>
                  <a:pt x="1058333" y="42333"/>
                </a:lnTo>
                <a:lnTo>
                  <a:pt x="1066800" y="42333"/>
                </a:lnTo>
                <a:lnTo>
                  <a:pt x="1083734" y="42333"/>
                </a:lnTo>
                <a:lnTo>
                  <a:pt x="1092200" y="42333"/>
                </a:lnTo>
                <a:lnTo>
                  <a:pt x="1109133" y="42333"/>
                </a:lnTo>
                <a:lnTo>
                  <a:pt x="1117600" y="42333"/>
                </a:lnTo>
                <a:lnTo>
                  <a:pt x="1134533" y="42333"/>
                </a:lnTo>
                <a:lnTo>
                  <a:pt x="1143000" y="42333"/>
                </a:lnTo>
                <a:lnTo>
                  <a:pt x="1159934" y="42333"/>
                </a:lnTo>
                <a:lnTo>
                  <a:pt x="1168400" y="42333"/>
                </a:lnTo>
                <a:lnTo>
                  <a:pt x="1176867" y="42333"/>
                </a:lnTo>
                <a:lnTo>
                  <a:pt x="1185333" y="42333"/>
                </a:lnTo>
                <a:lnTo>
                  <a:pt x="1202267" y="42333"/>
                </a:lnTo>
                <a:lnTo>
                  <a:pt x="1219200" y="42333"/>
                </a:lnTo>
                <a:lnTo>
                  <a:pt x="1227666" y="42333"/>
                </a:lnTo>
                <a:lnTo>
                  <a:pt x="1236134" y="42333"/>
                </a:lnTo>
                <a:lnTo>
                  <a:pt x="1244600" y="42333"/>
                </a:lnTo>
                <a:lnTo>
                  <a:pt x="1261533" y="42333"/>
                </a:lnTo>
                <a:lnTo>
                  <a:pt x="1270000" y="42333"/>
                </a:lnTo>
                <a:lnTo>
                  <a:pt x="1278467" y="42333"/>
                </a:lnTo>
                <a:lnTo>
                  <a:pt x="1286934" y="42333"/>
                </a:lnTo>
                <a:lnTo>
                  <a:pt x="1303866" y="42333"/>
                </a:lnTo>
                <a:lnTo>
                  <a:pt x="1312334" y="42333"/>
                </a:lnTo>
                <a:lnTo>
                  <a:pt x="1320800" y="33866"/>
                </a:lnTo>
                <a:lnTo>
                  <a:pt x="1337733" y="33866"/>
                </a:lnTo>
                <a:lnTo>
                  <a:pt x="1346200" y="33866"/>
                </a:lnTo>
                <a:lnTo>
                  <a:pt x="1354667" y="33866"/>
                </a:lnTo>
                <a:lnTo>
                  <a:pt x="1363134" y="33866"/>
                </a:lnTo>
                <a:lnTo>
                  <a:pt x="1380066" y="33866"/>
                </a:lnTo>
                <a:lnTo>
                  <a:pt x="1388534" y="33866"/>
                </a:lnTo>
                <a:lnTo>
                  <a:pt x="1397000" y="33866"/>
                </a:lnTo>
                <a:lnTo>
                  <a:pt x="1413933" y="33866"/>
                </a:lnTo>
                <a:lnTo>
                  <a:pt x="1422400" y="33866"/>
                </a:lnTo>
                <a:lnTo>
                  <a:pt x="1439334" y="33866"/>
                </a:lnTo>
                <a:lnTo>
                  <a:pt x="1447800" y="25400"/>
                </a:lnTo>
                <a:lnTo>
                  <a:pt x="1456266" y="25400"/>
                </a:lnTo>
                <a:lnTo>
                  <a:pt x="1473200" y="25400"/>
                </a:lnTo>
                <a:lnTo>
                  <a:pt x="1481666" y="25400"/>
                </a:lnTo>
                <a:lnTo>
                  <a:pt x="1498600" y="25400"/>
                </a:lnTo>
                <a:lnTo>
                  <a:pt x="1507067" y="33866"/>
                </a:lnTo>
                <a:lnTo>
                  <a:pt x="1515534" y="33866"/>
                </a:lnTo>
                <a:lnTo>
                  <a:pt x="1532466" y="33866"/>
                </a:lnTo>
                <a:lnTo>
                  <a:pt x="1540934" y="33866"/>
                </a:lnTo>
                <a:lnTo>
                  <a:pt x="1557866" y="33866"/>
                </a:lnTo>
                <a:lnTo>
                  <a:pt x="1566333" y="33866"/>
                </a:lnTo>
                <a:lnTo>
                  <a:pt x="1574800" y="33866"/>
                </a:lnTo>
                <a:lnTo>
                  <a:pt x="1591734" y="25400"/>
                </a:lnTo>
                <a:lnTo>
                  <a:pt x="1600200" y="25400"/>
                </a:lnTo>
                <a:lnTo>
                  <a:pt x="1608666" y="25400"/>
                </a:lnTo>
                <a:lnTo>
                  <a:pt x="1625600" y="25400"/>
                </a:lnTo>
                <a:lnTo>
                  <a:pt x="1634066" y="25400"/>
                </a:lnTo>
                <a:lnTo>
                  <a:pt x="1642533" y="25400"/>
                </a:lnTo>
                <a:lnTo>
                  <a:pt x="1659467" y="25400"/>
                </a:lnTo>
                <a:lnTo>
                  <a:pt x="1667934" y="25400"/>
                </a:lnTo>
                <a:lnTo>
                  <a:pt x="1676400" y="25400"/>
                </a:lnTo>
                <a:lnTo>
                  <a:pt x="1684866" y="25400"/>
                </a:lnTo>
                <a:lnTo>
                  <a:pt x="1693334" y="25400"/>
                </a:lnTo>
                <a:lnTo>
                  <a:pt x="1701800" y="25400"/>
                </a:lnTo>
                <a:lnTo>
                  <a:pt x="1710266" y="25400"/>
                </a:lnTo>
                <a:lnTo>
                  <a:pt x="1718733" y="25400"/>
                </a:lnTo>
                <a:lnTo>
                  <a:pt x="1727200" y="25400"/>
                </a:lnTo>
                <a:lnTo>
                  <a:pt x="1735667" y="16933"/>
                </a:lnTo>
                <a:lnTo>
                  <a:pt x="1752600" y="16933"/>
                </a:lnTo>
                <a:lnTo>
                  <a:pt x="1761066" y="16933"/>
                </a:lnTo>
                <a:lnTo>
                  <a:pt x="1769534" y="16933"/>
                </a:lnTo>
                <a:lnTo>
                  <a:pt x="1778000" y="16933"/>
                </a:lnTo>
                <a:lnTo>
                  <a:pt x="1786466" y="16933"/>
                </a:lnTo>
                <a:lnTo>
                  <a:pt x="1794933" y="16933"/>
                </a:lnTo>
                <a:lnTo>
                  <a:pt x="1803400" y="16933"/>
                </a:lnTo>
                <a:lnTo>
                  <a:pt x="1811867" y="16933"/>
                </a:lnTo>
                <a:lnTo>
                  <a:pt x="1820334" y="16933"/>
                </a:lnTo>
                <a:lnTo>
                  <a:pt x="1828800" y="16933"/>
                </a:lnTo>
                <a:lnTo>
                  <a:pt x="1837266" y="16933"/>
                </a:lnTo>
                <a:lnTo>
                  <a:pt x="1845734" y="16933"/>
                </a:lnTo>
                <a:lnTo>
                  <a:pt x="1854200" y="16933"/>
                </a:lnTo>
                <a:lnTo>
                  <a:pt x="1862666" y="16933"/>
                </a:lnTo>
                <a:lnTo>
                  <a:pt x="1871133" y="16933"/>
                </a:lnTo>
                <a:lnTo>
                  <a:pt x="1879600" y="8466"/>
                </a:lnTo>
                <a:lnTo>
                  <a:pt x="1888067" y="8466"/>
                </a:lnTo>
                <a:lnTo>
                  <a:pt x="1888067" y="8466"/>
                </a:lnTo>
                <a:lnTo>
                  <a:pt x="1896534" y="8466"/>
                </a:lnTo>
                <a:lnTo>
                  <a:pt x="1905000" y="8466"/>
                </a:lnTo>
                <a:lnTo>
                  <a:pt x="1913466" y="8466"/>
                </a:lnTo>
                <a:lnTo>
                  <a:pt x="1913466" y="8466"/>
                </a:lnTo>
                <a:lnTo>
                  <a:pt x="1921934" y="8466"/>
                </a:lnTo>
                <a:lnTo>
                  <a:pt x="1930400" y="8466"/>
                </a:lnTo>
                <a:lnTo>
                  <a:pt x="1930400" y="8466"/>
                </a:lnTo>
                <a:lnTo>
                  <a:pt x="1938866" y="8466"/>
                </a:lnTo>
                <a:lnTo>
                  <a:pt x="1947333" y="8466"/>
                </a:lnTo>
                <a:lnTo>
                  <a:pt x="1947333" y="8466"/>
                </a:lnTo>
                <a:lnTo>
                  <a:pt x="1955800" y="8466"/>
                </a:lnTo>
                <a:lnTo>
                  <a:pt x="1955800" y="8466"/>
                </a:lnTo>
                <a:lnTo>
                  <a:pt x="1955800" y="0"/>
                </a:lnTo>
                <a:lnTo>
                  <a:pt x="1964267" y="0"/>
                </a:lnTo>
                <a:lnTo>
                  <a:pt x="1964267" y="0"/>
                </a:lnTo>
                <a:lnTo>
                  <a:pt x="1972734" y="0"/>
                </a:lnTo>
                <a:lnTo>
                  <a:pt x="1972734" y="0"/>
                </a:lnTo>
                <a:lnTo>
                  <a:pt x="1981200" y="0"/>
                </a:lnTo>
                <a:lnTo>
                  <a:pt x="1981200" y="0"/>
                </a:lnTo>
                <a:lnTo>
                  <a:pt x="1981200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0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98134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9666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1200" y="8466"/>
                </a:lnTo>
                <a:lnTo>
                  <a:pt x="1989666" y="8466"/>
                </a:lnTo>
                <a:lnTo>
                  <a:pt x="1989666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0447867" y="34544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50799" y="16933"/>
                </a:moveTo>
                <a:lnTo>
                  <a:pt x="50799" y="16933"/>
                </a:lnTo>
                <a:lnTo>
                  <a:pt x="50799" y="16933"/>
                </a:lnTo>
                <a:lnTo>
                  <a:pt x="42333" y="16933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0799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59266" y="16933"/>
                </a:lnTo>
                <a:lnTo>
                  <a:pt x="59266" y="16933"/>
                </a:lnTo>
                <a:lnTo>
                  <a:pt x="50799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0"/>
                </a:lnTo>
                <a:lnTo>
                  <a:pt x="25399" y="0"/>
                </a:lnTo>
                <a:lnTo>
                  <a:pt x="25399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25399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799" y="67733"/>
                </a:lnTo>
                <a:lnTo>
                  <a:pt x="59266" y="67733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42333"/>
                </a:lnTo>
                <a:lnTo>
                  <a:pt x="25399" y="42333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507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9381067" y="3657600"/>
            <a:ext cx="287867" cy="160868"/>
          </a:xfrm>
          <a:custGeom>
            <a:avLst/>
            <a:gdLst/>
            <a:ahLst/>
            <a:cxnLst/>
            <a:rect l="0" t="0" r="0" b="0"/>
            <a:pathLst>
              <a:path w="287867" h="160868">
                <a:moveTo>
                  <a:pt x="152400" y="59267"/>
                </a:moveTo>
                <a:lnTo>
                  <a:pt x="152400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3" y="25400"/>
                </a:lnTo>
                <a:lnTo>
                  <a:pt x="143933" y="25400"/>
                </a:lnTo>
                <a:lnTo>
                  <a:pt x="135466" y="16933"/>
                </a:lnTo>
                <a:lnTo>
                  <a:pt x="127000" y="16933"/>
                </a:lnTo>
                <a:lnTo>
                  <a:pt x="118533" y="8467"/>
                </a:lnTo>
                <a:lnTo>
                  <a:pt x="118533" y="8467"/>
                </a:lnTo>
                <a:lnTo>
                  <a:pt x="101599" y="8467"/>
                </a:lnTo>
                <a:lnTo>
                  <a:pt x="93133" y="0"/>
                </a:lnTo>
                <a:lnTo>
                  <a:pt x="84666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7" y="33867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3" y="143933"/>
                </a:lnTo>
                <a:lnTo>
                  <a:pt x="16933" y="143933"/>
                </a:lnTo>
                <a:lnTo>
                  <a:pt x="25399" y="152400"/>
                </a:lnTo>
                <a:lnTo>
                  <a:pt x="33867" y="152400"/>
                </a:lnTo>
                <a:lnTo>
                  <a:pt x="42333" y="160867"/>
                </a:lnTo>
                <a:lnTo>
                  <a:pt x="50800" y="160867"/>
                </a:lnTo>
                <a:lnTo>
                  <a:pt x="59266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43933"/>
                </a:lnTo>
                <a:lnTo>
                  <a:pt x="93133" y="135467"/>
                </a:lnTo>
                <a:lnTo>
                  <a:pt x="101599" y="127000"/>
                </a:lnTo>
                <a:lnTo>
                  <a:pt x="110067" y="118533"/>
                </a:lnTo>
                <a:lnTo>
                  <a:pt x="118533" y="110067"/>
                </a:lnTo>
                <a:lnTo>
                  <a:pt x="118533" y="101600"/>
                </a:lnTo>
                <a:lnTo>
                  <a:pt x="127000" y="93133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35466" y="59267"/>
                </a:lnTo>
                <a:lnTo>
                  <a:pt x="135466" y="50800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50800"/>
                </a:lnTo>
                <a:lnTo>
                  <a:pt x="135466" y="59267"/>
                </a:lnTo>
                <a:lnTo>
                  <a:pt x="135466" y="67733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93133"/>
                </a:lnTo>
                <a:lnTo>
                  <a:pt x="152400" y="101600"/>
                </a:lnTo>
                <a:lnTo>
                  <a:pt x="152400" y="110067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77799" y="135467"/>
                </a:lnTo>
                <a:lnTo>
                  <a:pt x="186267" y="135467"/>
                </a:lnTo>
                <a:lnTo>
                  <a:pt x="194733" y="143933"/>
                </a:lnTo>
                <a:lnTo>
                  <a:pt x="203200" y="143933"/>
                </a:lnTo>
                <a:lnTo>
                  <a:pt x="220133" y="152400"/>
                </a:lnTo>
                <a:lnTo>
                  <a:pt x="228600" y="152400"/>
                </a:lnTo>
                <a:lnTo>
                  <a:pt x="237066" y="152400"/>
                </a:lnTo>
                <a:lnTo>
                  <a:pt x="253999" y="152400"/>
                </a:lnTo>
                <a:lnTo>
                  <a:pt x="253999" y="152400"/>
                </a:lnTo>
                <a:lnTo>
                  <a:pt x="262467" y="152400"/>
                </a:lnTo>
                <a:lnTo>
                  <a:pt x="270933" y="143933"/>
                </a:lnTo>
                <a:lnTo>
                  <a:pt x="279400" y="143933"/>
                </a:lnTo>
                <a:lnTo>
                  <a:pt x="279400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  <a:lnTo>
                  <a:pt x="287866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8441267" y="2387600"/>
            <a:ext cx="93134" cy="67734"/>
          </a:xfrm>
          <a:custGeom>
            <a:avLst/>
            <a:gdLst/>
            <a:ahLst/>
            <a:cxnLst/>
            <a:rect l="0" t="0" r="0" b="0"/>
            <a:pathLst>
              <a:path w="93134" h="67734">
                <a:moveTo>
                  <a:pt x="67733" y="42333"/>
                </a:moveTo>
                <a:lnTo>
                  <a:pt x="67733" y="42333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7" y="50800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25400"/>
                </a:lnTo>
                <a:lnTo>
                  <a:pt x="50799" y="25400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25400" y="67733"/>
                </a:lnTo>
                <a:lnTo>
                  <a:pt x="33866" y="67733"/>
                </a:lnTo>
                <a:lnTo>
                  <a:pt x="50799" y="67733"/>
                </a:lnTo>
                <a:lnTo>
                  <a:pt x="59267" y="67733"/>
                </a:lnTo>
                <a:lnTo>
                  <a:pt x="67733" y="59267"/>
                </a:lnTo>
                <a:lnTo>
                  <a:pt x="76200" y="59267"/>
                </a:lnTo>
                <a:lnTo>
                  <a:pt x="84666" y="50800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25400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33866" y="59267"/>
                </a:lnTo>
                <a:lnTo>
                  <a:pt x="42333" y="59267"/>
                </a:lnTo>
                <a:lnTo>
                  <a:pt x="50799" y="59267"/>
                </a:lnTo>
                <a:lnTo>
                  <a:pt x="59267" y="67733"/>
                </a:lnTo>
                <a:lnTo>
                  <a:pt x="59267" y="67733"/>
                </a:lnTo>
                <a:lnTo>
                  <a:pt x="76200" y="59267"/>
                </a:lnTo>
                <a:lnTo>
                  <a:pt x="76200" y="59267"/>
                </a:lnTo>
                <a:lnTo>
                  <a:pt x="84666" y="50800"/>
                </a:lnTo>
                <a:lnTo>
                  <a:pt x="84666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8467"/>
                </a:lnTo>
                <a:lnTo>
                  <a:pt x="50799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33867"/>
                </a:lnTo>
                <a:lnTo>
                  <a:pt x="33866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8475133" y="2438400"/>
            <a:ext cx="25402" cy="1143001"/>
          </a:xfrm>
          <a:custGeom>
            <a:avLst/>
            <a:gdLst/>
            <a:ahLst/>
            <a:cxnLst/>
            <a:rect l="0" t="0" r="0" b="0"/>
            <a:pathLst>
              <a:path w="25402" h="11430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7"/>
                </a:lnTo>
                <a:lnTo>
                  <a:pt x="25401" y="143933"/>
                </a:lnTo>
                <a:lnTo>
                  <a:pt x="25401" y="152400"/>
                </a:lnTo>
                <a:lnTo>
                  <a:pt x="25401" y="160867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86267"/>
                </a:lnTo>
                <a:lnTo>
                  <a:pt x="25401" y="186267"/>
                </a:lnTo>
                <a:lnTo>
                  <a:pt x="25401" y="203200"/>
                </a:lnTo>
                <a:lnTo>
                  <a:pt x="25401" y="203200"/>
                </a:lnTo>
                <a:lnTo>
                  <a:pt x="25401" y="220133"/>
                </a:lnTo>
                <a:lnTo>
                  <a:pt x="25401" y="228600"/>
                </a:lnTo>
                <a:lnTo>
                  <a:pt x="25401" y="237067"/>
                </a:lnTo>
                <a:lnTo>
                  <a:pt x="25401" y="245533"/>
                </a:lnTo>
                <a:lnTo>
                  <a:pt x="25401" y="254000"/>
                </a:lnTo>
                <a:lnTo>
                  <a:pt x="25401" y="262467"/>
                </a:lnTo>
                <a:lnTo>
                  <a:pt x="25401" y="270933"/>
                </a:lnTo>
                <a:lnTo>
                  <a:pt x="25401" y="279400"/>
                </a:lnTo>
                <a:lnTo>
                  <a:pt x="25401" y="296333"/>
                </a:lnTo>
                <a:lnTo>
                  <a:pt x="25401" y="304800"/>
                </a:lnTo>
                <a:lnTo>
                  <a:pt x="25401" y="313267"/>
                </a:lnTo>
                <a:lnTo>
                  <a:pt x="25401" y="321733"/>
                </a:lnTo>
                <a:lnTo>
                  <a:pt x="25401" y="330200"/>
                </a:lnTo>
                <a:lnTo>
                  <a:pt x="25401" y="338667"/>
                </a:lnTo>
                <a:lnTo>
                  <a:pt x="25401" y="355600"/>
                </a:lnTo>
                <a:lnTo>
                  <a:pt x="25401" y="364067"/>
                </a:lnTo>
                <a:lnTo>
                  <a:pt x="25401" y="372533"/>
                </a:lnTo>
                <a:lnTo>
                  <a:pt x="25401" y="381000"/>
                </a:lnTo>
                <a:lnTo>
                  <a:pt x="25401" y="397933"/>
                </a:lnTo>
                <a:lnTo>
                  <a:pt x="25401" y="406400"/>
                </a:lnTo>
                <a:lnTo>
                  <a:pt x="25401" y="414867"/>
                </a:lnTo>
                <a:lnTo>
                  <a:pt x="25401" y="423333"/>
                </a:lnTo>
                <a:lnTo>
                  <a:pt x="25401" y="431800"/>
                </a:lnTo>
                <a:lnTo>
                  <a:pt x="25401" y="448733"/>
                </a:lnTo>
                <a:lnTo>
                  <a:pt x="25401" y="457200"/>
                </a:lnTo>
                <a:lnTo>
                  <a:pt x="25401" y="465667"/>
                </a:lnTo>
                <a:lnTo>
                  <a:pt x="25401" y="474133"/>
                </a:lnTo>
                <a:lnTo>
                  <a:pt x="25401" y="491067"/>
                </a:lnTo>
                <a:lnTo>
                  <a:pt x="25401" y="499533"/>
                </a:lnTo>
                <a:lnTo>
                  <a:pt x="25401" y="508000"/>
                </a:lnTo>
                <a:lnTo>
                  <a:pt x="25401" y="516467"/>
                </a:lnTo>
                <a:lnTo>
                  <a:pt x="25401" y="533400"/>
                </a:lnTo>
                <a:lnTo>
                  <a:pt x="16933" y="541867"/>
                </a:lnTo>
                <a:lnTo>
                  <a:pt x="16933" y="550333"/>
                </a:lnTo>
                <a:lnTo>
                  <a:pt x="16933" y="558800"/>
                </a:lnTo>
                <a:lnTo>
                  <a:pt x="16933" y="575733"/>
                </a:lnTo>
                <a:lnTo>
                  <a:pt x="16933" y="584200"/>
                </a:lnTo>
                <a:lnTo>
                  <a:pt x="16933" y="592667"/>
                </a:lnTo>
                <a:lnTo>
                  <a:pt x="25401" y="609600"/>
                </a:lnTo>
                <a:lnTo>
                  <a:pt x="16933" y="618067"/>
                </a:lnTo>
                <a:lnTo>
                  <a:pt x="16933" y="626533"/>
                </a:lnTo>
                <a:lnTo>
                  <a:pt x="16933" y="635000"/>
                </a:lnTo>
                <a:lnTo>
                  <a:pt x="16933" y="651933"/>
                </a:lnTo>
                <a:lnTo>
                  <a:pt x="16933" y="660400"/>
                </a:lnTo>
                <a:lnTo>
                  <a:pt x="16933" y="677333"/>
                </a:lnTo>
                <a:lnTo>
                  <a:pt x="16933" y="685800"/>
                </a:lnTo>
                <a:lnTo>
                  <a:pt x="16933" y="694267"/>
                </a:lnTo>
                <a:lnTo>
                  <a:pt x="16933" y="711200"/>
                </a:lnTo>
                <a:lnTo>
                  <a:pt x="16933" y="719667"/>
                </a:lnTo>
                <a:lnTo>
                  <a:pt x="16933" y="728133"/>
                </a:lnTo>
                <a:lnTo>
                  <a:pt x="16933" y="736600"/>
                </a:lnTo>
                <a:lnTo>
                  <a:pt x="16933" y="753533"/>
                </a:lnTo>
                <a:lnTo>
                  <a:pt x="16933" y="762000"/>
                </a:lnTo>
                <a:lnTo>
                  <a:pt x="16933" y="770467"/>
                </a:lnTo>
                <a:lnTo>
                  <a:pt x="16933" y="787400"/>
                </a:lnTo>
                <a:lnTo>
                  <a:pt x="16933" y="795867"/>
                </a:lnTo>
                <a:lnTo>
                  <a:pt x="16933" y="804333"/>
                </a:lnTo>
                <a:lnTo>
                  <a:pt x="16933" y="821267"/>
                </a:lnTo>
                <a:lnTo>
                  <a:pt x="8467" y="829733"/>
                </a:lnTo>
                <a:lnTo>
                  <a:pt x="8467" y="838200"/>
                </a:lnTo>
                <a:lnTo>
                  <a:pt x="8467" y="846667"/>
                </a:lnTo>
                <a:lnTo>
                  <a:pt x="8467" y="863600"/>
                </a:lnTo>
                <a:lnTo>
                  <a:pt x="8467" y="872067"/>
                </a:lnTo>
                <a:lnTo>
                  <a:pt x="0" y="880533"/>
                </a:lnTo>
                <a:lnTo>
                  <a:pt x="0" y="889000"/>
                </a:lnTo>
                <a:lnTo>
                  <a:pt x="0" y="905933"/>
                </a:lnTo>
                <a:lnTo>
                  <a:pt x="0" y="914400"/>
                </a:lnTo>
                <a:lnTo>
                  <a:pt x="0" y="922867"/>
                </a:lnTo>
                <a:lnTo>
                  <a:pt x="0" y="931333"/>
                </a:lnTo>
                <a:lnTo>
                  <a:pt x="0" y="939800"/>
                </a:lnTo>
                <a:lnTo>
                  <a:pt x="0" y="956733"/>
                </a:lnTo>
                <a:lnTo>
                  <a:pt x="0" y="965200"/>
                </a:lnTo>
                <a:lnTo>
                  <a:pt x="0" y="973667"/>
                </a:lnTo>
                <a:lnTo>
                  <a:pt x="0" y="982133"/>
                </a:lnTo>
                <a:lnTo>
                  <a:pt x="0" y="999067"/>
                </a:lnTo>
                <a:lnTo>
                  <a:pt x="0" y="1007533"/>
                </a:lnTo>
                <a:lnTo>
                  <a:pt x="0" y="1016000"/>
                </a:lnTo>
                <a:lnTo>
                  <a:pt x="0" y="1024467"/>
                </a:lnTo>
                <a:lnTo>
                  <a:pt x="0" y="1032933"/>
                </a:lnTo>
                <a:lnTo>
                  <a:pt x="0" y="1041400"/>
                </a:lnTo>
                <a:lnTo>
                  <a:pt x="0" y="1049867"/>
                </a:lnTo>
                <a:lnTo>
                  <a:pt x="0" y="1058333"/>
                </a:lnTo>
                <a:lnTo>
                  <a:pt x="0" y="1075267"/>
                </a:lnTo>
                <a:lnTo>
                  <a:pt x="0" y="1075267"/>
                </a:lnTo>
                <a:lnTo>
                  <a:pt x="0" y="1083733"/>
                </a:lnTo>
                <a:lnTo>
                  <a:pt x="0" y="1092200"/>
                </a:lnTo>
                <a:lnTo>
                  <a:pt x="0" y="1109133"/>
                </a:lnTo>
                <a:lnTo>
                  <a:pt x="0" y="1109133"/>
                </a:lnTo>
                <a:lnTo>
                  <a:pt x="0" y="1117600"/>
                </a:lnTo>
                <a:lnTo>
                  <a:pt x="8467" y="1126067"/>
                </a:lnTo>
                <a:lnTo>
                  <a:pt x="8467" y="1126067"/>
                </a:lnTo>
                <a:lnTo>
                  <a:pt x="8467" y="1134533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43000"/>
                </a:lnTo>
                <a:lnTo>
                  <a:pt x="8467" y="1134533"/>
                </a:lnTo>
                <a:lnTo>
                  <a:pt x="8467" y="1126067"/>
                </a:lnTo>
                <a:lnTo>
                  <a:pt x="8467" y="1126067"/>
                </a:lnTo>
                <a:lnTo>
                  <a:pt x="8467" y="1117600"/>
                </a:lnTo>
                <a:lnTo>
                  <a:pt x="8467" y="1109133"/>
                </a:lnTo>
                <a:lnTo>
                  <a:pt x="8467" y="1092200"/>
                </a:lnTo>
                <a:lnTo>
                  <a:pt x="8467" y="1083733"/>
                </a:lnTo>
                <a:lnTo>
                  <a:pt x="0" y="1075267"/>
                </a:lnTo>
                <a:lnTo>
                  <a:pt x="0" y="1066800"/>
                </a:lnTo>
                <a:lnTo>
                  <a:pt x="0" y="1049867"/>
                </a:lnTo>
                <a:lnTo>
                  <a:pt x="0" y="1041400"/>
                </a:lnTo>
                <a:lnTo>
                  <a:pt x="0" y="1032933"/>
                </a:lnTo>
                <a:lnTo>
                  <a:pt x="0" y="1016000"/>
                </a:lnTo>
                <a:lnTo>
                  <a:pt x="0" y="999067"/>
                </a:lnTo>
                <a:lnTo>
                  <a:pt x="0" y="982133"/>
                </a:lnTo>
                <a:lnTo>
                  <a:pt x="0" y="973667"/>
                </a:lnTo>
                <a:lnTo>
                  <a:pt x="0" y="956733"/>
                </a:lnTo>
                <a:lnTo>
                  <a:pt x="0" y="939800"/>
                </a:lnTo>
                <a:lnTo>
                  <a:pt x="0" y="922867"/>
                </a:lnTo>
                <a:lnTo>
                  <a:pt x="0" y="905933"/>
                </a:lnTo>
                <a:lnTo>
                  <a:pt x="0" y="897467"/>
                </a:lnTo>
                <a:lnTo>
                  <a:pt x="0" y="880533"/>
                </a:lnTo>
                <a:lnTo>
                  <a:pt x="0" y="863600"/>
                </a:lnTo>
                <a:lnTo>
                  <a:pt x="0" y="846667"/>
                </a:lnTo>
                <a:lnTo>
                  <a:pt x="0" y="829733"/>
                </a:lnTo>
                <a:lnTo>
                  <a:pt x="0" y="812800"/>
                </a:lnTo>
                <a:lnTo>
                  <a:pt x="0" y="795867"/>
                </a:lnTo>
                <a:lnTo>
                  <a:pt x="0" y="778933"/>
                </a:lnTo>
                <a:lnTo>
                  <a:pt x="0" y="762000"/>
                </a:lnTo>
                <a:lnTo>
                  <a:pt x="0" y="745067"/>
                </a:lnTo>
                <a:lnTo>
                  <a:pt x="8467" y="728133"/>
                </a:lnTo>
                <a:lnTo>
                  <a:pt x="8467" y="711200"/>
                </a:lnTo>
                <a:lnTo>
                  <a:pt x="8467" y="694267"/>
                </a:lnTo>
                <a:lnTo>
                  <a:pt x="8467" y="677333"/>
                </a:lnTo>
                <a:lnTo>
                  <a:pt x="8467" y="660400"/>
                </a:lnTo>
                <a:lnTo>
                  <a:pt x="0" y="635000"/>
                </a:lnTo>
                <a:lnTo>
                  <a:pt x="0" y="618067"/>
                </a:lnTo>
                <a:lnTo>
                  <a:pt x="0" y="601133"/>
                </a:lnTo>
                <a:lnTo>
                  <a:pt x="0" y="584200"/>
                </a:lnTo>
                <a:lnTo>
                  <a:pt x="0" y="567267"/>
                </a:lnTo>
                <a:lnTo>
                  <a:pt x="0" y="550333"/>
                </a:lnTo>
                <a:lnTo>
                  <a:pt x="0" y="533400"/>
                </a:lnTo>
                <a:lnTo>
                  <a:pt x="0" y="516467"/>
                </a:lnTo>
                <a:lnTo>
                  <a:pt x="0" y="499533"/>
                </a:lnTo>
                <a:lnTo>
                  <a:pt x="0" y="482600"/>
                </a:lnTo>
                <a:lnTo>
                  <a:pt x="0" y="465667"/>
                </a:lnTo>
                <a:lnTo>
                  <a:pt x="0" y="448733"/>
                </a:lnTo>
                <a:lnTo>
                  <a:pt x="0" y="431800"/>
                </a:lnTo>
                <a:lnTo>
                  <a:pt x="0" y="406400"/>
                </a:lnTo>
                <a:lnTo>
                  <a:pt x="0" y="397933"/>
                </a:lnTo>
                <a:lnTo>
                  <a:pt x="0" y="381000"/>
                </a:lnTo>
                <a:lnTo>
                  <a:pt x="0" y="364067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7"/>
                </a:lnTo>
                <a:lnTo>
                  <a:pt x="0" y="296333"/>
                </a:lnTo>
                <a:lnTo>
                  <a:pt x="0" y="279400"/>
                </a:lnTo>
                <a:lnTo>
                  <a:pt x="0" y="262467"/>
                </a:lnTo>
                <a:lnTo>
                  <a:pt x="8467" y="245533"/>
                </a:lnTo>
                <a:lnTo>
                  <a:pt x="8467" y="237067"/>
                </a:lnTo>
                <a:lnTo>
                  <a:pt x="8467" y="220133"/>
                </a:lnTo>
                <a:lnTo>
                  <a:pt x="8467" y="203200"/>
                </a:lnTo>
                <a:lnTo>
                  <a:pt x="8467" y="186267"/>
                </a:lnTo>
                <a:lnTo>
                  <a:pt x="8467" y="169333"/>
                </a:lnTo>
                <a:lnTo>
                  <a:pt x="8467" y="152400"/>
                </a:lnTo>
                <a:lnTo>
                  <a:pt x="16933" y="143933"/>
                </a:lnTo>
                <a:lnTo>
                  <a:pt x="16933" y="127000"/>
                </a:lnTo>
                <a:lnTo>
                  <a:pt x="16933" y="110067"/>
                </a:lnTo>
                <a:lnTo>
                  <a:pt x="16933" y="101600"/>
                </a:lnTo>
                <a:lnTo>
                  <a:pt x="16933" y="84667"/>
                </a:lnTo>
                <a:lnTo>
                  <a:pt x="16933" y="76200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42333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8170333" y="2768600"/>
            <a:ext cx="160868" cy="313268"/>
          </a:xfrm>
          <a:custGeom>
            <a:avLst/>
            <a:gdLst/>
            <a:ahLst/>
            <a:cxnLst/>
            <a:rect l="0" t="0" r="0" b="0"/>
            <a:pathLst>
              <a:path w="160868" h="313268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79400"/>
                </a:lnTo>
                <a:lnTo>
                  <a:pt x="8467" y="270933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25401" y="211667"/>
                </a:lnTo>
                <a:lnTo>
                  <a:pt x="33867" y="203200"/>
                </a:lnTo>
                <a:lnTo>
                  <a:pt x="33867" y="194733"/>
                </a:lnTo>
                <a:lnTo>
                  <a:pt x="42334" y="186267"/>
                </a:lnTo>
                <a:lnTo>
                  <a:pt x="59267" y="177800"/>
                </a:lnTo>
                <a:lnTo>
                  <a:pt x="59267" y="169333"/>
                </a:lnTo>
                <a:lnTo>
                  <a:pt x="67734" y="160867"/>
                </a:lnTo>
                <a:lnTo>
                  <a:pt x="84667" y="160867"/>
                </a:lnTo>
                <a:lnTo>
                  <a:pt x="93133" y="160867"/>
                </a:lnTo>
                <a:lnTo>
                  <a:pt x="101601" y="160867"/>
                </a:lnTo>
                <a:lnTo>
                  <a:pt x="110067" y="169333"/>
                </a:lnTo>
                <a:lnTo>
                  <a:pt x="118534" y="177800"/>
                </a:lnTo>
                <a:lnTo>
                  <a:pt x="127000" y="186267"/>
                </a:lnTo>
                <a:lnTo>
                  <a:pt x="135467" y="194733"/>
                </a:lnTo>
                <a:lnTo>
                  <a:pt x="152400" y="211667"/>
                </a:lnTo>
                <a:lnTo>
                  <a:pt x="152400" y="228600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52400" y="279400"/>
                </a:lnTo>
                <a:lnTo>
                  <a:pt x="143934" y="287867"/>
                </a:lnTo>
                <a:lnTo>
                  <a:pt x="135467" y="296333"/>
                </a:lnTo>
                <a:lnTo>
                  <a:pt x="127000" y="304800"/>
                </a:lnTo>
                <a:lnTo>
                  <a:pt x="118534" y="313267"/>
                </a:lnTo>
                <a:lnTo>
                  <a:pt x="101601" y="313267"/>
                </a:lnTo>
                <a:lnTo>
                  <a:pt x="84667" y="313267"/>
                </a:lnTo>
                <a:lnTo>
                  <a:pt x="67734" y="313267"/>
                </a:lnTo>
                <a:lnTo>
                  <a:pt x="59267" y="313267"/>
                </a:lnTo>
                <a:lnTo>
                  <a:pt x="50800" y="304800"/>
                </a:lnTo>
                <a:lnTo>
                  <a:pt x="33867" y="296333"/>
                </a:lnTo>
                <a:lnTo>
                  <a:pt x="25401" y="287867"/>
                </a:lnTo>
                <a:lnTo>
                  <a:pt x="16933" y="279400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45533"/>
                </a:lnTo>
                <a:lnTo>
                  <a:pt x="84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8492066" y="2404533"/>
            <a:ext cx="1388535" cy="1092201"/>
          </a:xfrm>
          <a:custGeom>
            <a:avLst/>
            <a:gdLst/>
            <a:ahLst/>
            <a:cxnLst/>
            <a:rect l="0" t="0" r="0" b="0"/>
            <a:pathLst>
              <a:path w="1388535" h="1092201">
                <a:moveTo>
                  <a:pt x="1388534" y="1092200"/>
                </a:move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0068" y="1092200"/>
                </a:lnTo>
                <a:lnTo>
                  <a:pt x="1380068" y="1092200"/>
                </a:lnTo>
                <a:lnTo>
                  <a:pt x="1380068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92200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8534" y="1083734"/>
                </a:lnTo>
                <a:lnTo>
                  <a:pt x="1380068" y="1083734"/>
                </a:lnTo>
                <a:lnTo>
                  <a:pt x="1380068" y="1083734"/>
                </a:lnTo>
                <a:lnTo>
                  <a:pt x="1380068" y="1075267"/>
                </a:lnTo>
                <a:lnTo>
                  <a:pt x="1371600" y="1075267"/>
                </a:lnTo>
                <a:lnTo>
                  <a:pt x="1371600" y="1075267"/>
                </a:lnTo>
                <a:lnTo>
                  <a:pt x="1363134" y="1066800"/>
                </a:lnTo>
                <a:lnTo>
                  <a:pt x="1363134" y="1066800"/>
                </a:lnTo>
                <a:lnTo>
                  <a:pt x="1363134" y="1066800"/>
                </a:lnTo>
                <a:lnTo>
                  <a:pt x="1354668" y="1058334"/>
                </a:lnTo>
                <a:lnTo>
                  <a:pt x="1346201" y="1058334"/>
                </a:lnTo>
                <a:lnTo>
                  <a:pt x="1346201" y="1049867"/>
                </a:lnTo>
                <a:lnTo>
                  <a:pt x="1337734" y="1049867"/>
                </a:lnTo>
                <a:lnTo>
                  <a:pt x="1337734" y="1049867"/>
                </a:lnTo>
                <a:lnTo>
                  <a:pt x="1329267" y="1041400"/>
                </a:lnTo>
                <a:lnTo>
                  <a:pt x="1320800" y="1041400"/>
                </a:lnTo>
                <a:lnTo>
                  <a:pt x="1312334" y="1032934"/>
                </a:lnTo>
                <a:lnTo>
                  <a:pt x="1303868" y="1024467"/>
                </a:lnTo>
                <a:lnTo>
                  <a:pt x="1295400" y="1024467"/>
                </a:lnTo>
                <a:lnTo>
                  <a:pt x="1286934" y="1016000"/>
                </a:lnTo>
                <a:lnTo>
                  <a:pt x="1286934" y="1016000"/>
                </a:lnTo>
                <a:lnTo>
                  <a:pt x="1278468" y="1007534"/>
                </a:lnTo>
                <a:lnTo>
                  <a:pt x="1270001" y="1007534"/>
                </a:lnTo>
                <a:lnTo>
                  <a:pt x="1261534" y="999067"/>
                </a:lnTo>
                <a:lnTo>
                  <a:pt x="1253067" y="990600"/>
                </a:lnTo>
                <a:lnTo>
                  <a:pt x="1236134" y="990600"/>
                </a:lnTo>
                <a:lnTo>
                  <a:pt x="1227668" y="982134"/>
                </a:lnTo>
                <a:lnTo>
                  <a:pt x="1227668" y="973667"/>
                </a:lnTo>
                <a:lnTo>
                  <a:pt x="1219200" y="973667"/>
                </a:lnTo>
                <a:lnTo>
                  <a:pt x="1202267" y="965200"/>
                </a:lnTo>
                <a:lnTo>
                  <a:pt x="1193801" y="956734"/>
                </a:lnTo>
                <a:lnTo>
                  <a:pt x="1185334" y="948267"/>
                </a:lnTo>
                <a:lnTo>
                  <a:pt x="1168401" y="939800"/>
                </a:lnTo>
                <a:lnTo>
                  <a:pt x="1159934" y="931334"/>
                </a:lnTo>
                <a:lnTo>
                  <a:pt x="1151468" y="922867"/>
                </a:lnTo>
                <a:lnTo>
                  <a:pt x="1143000" y="914400"/>
                </a:lnTo>
                <a:lnTo>
                  <a:pt x="1126067" y="905934"/>
                </a:lnTo>
                <a:lnTo>
                  <a:pt x="1117601" y="897467"/>
                </a:lnTo>
                <a:lnTo>
                  <a:pt x="1109134" y="889000"/>
                </a:lnTo>
                <a:lnTo>
                  <a:pt x="1092201" y="880534"/>
                </a:lnTo>
                <a:lnTo>
                  <a:pt x="1083734" y="872067"/>
                </a:lnTo>
                <a:lnTo>
                  <a:pt x="1066800" y="863600"/>
                </a:lnTo>
                <a:lnTo>
                  <a:pt x="1058334" y="855134"/>
                </a:lnTo>
                <a:lnTo>
                  <a:pt x="1049867" y="838200"/>
                </a:lnTo>
                <a:lnTo>
                  <a:pt x="1032934" y="829734"/>
                </a:lnTo>
                <a:lnTo>
                  <a:pt x="1016001" y="821267"/>
                </a:lnTo>
                <a:lnTo>
                  <a:pt x="1007534" y="812800"/>
                </a:lnTo>
                <a:lnTo>
                  <a:pt x="990600" y="804334"/>
                </a:lnTo>
                <a:lnTo>
                  <a:pt x="982134" y="787400"/>
                </a:lnTo>
                <a:lnTo>
                  <a:pt x="965201" y="778934"/>
                </a:lnTo>
                <a:lnTo>
                  <a:pt x="948267" y="770467"/>
                </a:lnTo>
                <a:lnTo>
                  <a:pt x="939801" y="762000"/>
                </a:lnTo>
                <a:lnTo>
                  <a:pt x="931334" y="745067"/>
                </a:lnTo>
                <a:lnTo>
                  <a:pt x="914400" y="736600"/>
                </a:lnTo>
                <a:lnTo>
                  <a:pt x="897467" y="728134"/>
                </a:lnTo>
                <a:lnTo>
                  <a:pt x="880534" y="719667"/>
                </a:lnTo>
                <a:lnTo>
                  <a:pt x="872067" y="711200"/>
                </a:lnTo>
                <a:lnTo>
                  <a:pt x="855134" y="694267"/>
                </a:lnTo>
                <a:lnTo>
                  <a:pt x="838200" y="685800"/>
                </a:lnTo>
                <a:lnTo>
                  <a:pt x="829734" y="677334"/>
                </a:lnTo>
                <a:lnTo>
                  <a:pt x="812801" y="668867"/>
                </a:lnTo>
                <a:lnTo>
                  <a:pt x="795867" y="651934"/>
                </a:lnTo>
                <a:lnTo>
                  <a:pt x="778934" y="643467"/>
                </a:lnTo>
                <a:lnTo>
                  <a:pt x="770468" y="635000"/>
                </a:lnTo>
                <a:lnTo>
                  <a:pt x="745067" y="618067"/>
                </a:lnTo>
                <a:lnTo>
                  <a:pt x="736601" y="609600"/>
                </a:lnTo>
                <a:lnTo>
                  <a:pt x="719667" y="601134"/>
                </a:lnTo>
                <a:lnTo>
                  <a:pt x="702734" y="592667"/>
                </a:lnTo>
                <a:lnTo>
                  <a:pt x="694268" y="584200"/>
                </a:lnTo>
                <a:lnTo>
                  <a:pt x="677334" y="567267"/>
                </a:lnTo>
                <a:lnTo>
                  <a:pt x="660401" y="558800"/>
                </a:lnTo>
                <a:lnTo>
                  <a:pt x="643467" y="550334"/>
                </a:lnTo>
                <a:lnTo>
                  <a:pt x="626534" y="533400"/>
                </a:lnTo>
                <a:lnTo>
                  <a:pt x="609600" y="524934"/>
                </a:lnTo>
                <a:lnTo>
                  <a:pt x="601134" y="516467"/>
                </a:lnTo>
                <a:lnTo>
                  <a:pt x="584201" y="499534"/>
                </a:lnTo>
                <a:lnTo>
                  <a:pt x="567267" y="491067"/>
                </a:lnTo>
                <a:lnTo>
                  <a:pt x="558801" y="482600"/>
                </a:lnTo>
                <a:lnTo>
                  <a:pt x="533400" y="465667"/>
                </a:lnTo>
                <a:lnTo>
                  <a:pt x="524934" y="457200"/>
                </a:lnTo>
                <a:lnTo>
                  <a:pt x="508001" y="448734"/>
                </a:lnTo>
                <a:lnTo>
                  <a:pt x="491067" y="440267"/>
                </a:lnTo>
                <a:lnTo>
                  <a:pt x="474134" y="423334"/>
                </a:lnTo>
                <a:lnTo>
                  <a:pt x="457200" y="414867"/>
                </a:lnTo>
                <a:lnTo>
                  <a:pt x="448734" y="406400"/>
                </a:lnTo>
                <a:lnTo>
                  <a:pt x="431801" y="389467"/>
                </a:lnTo>
                <a:lnTo>
                  <a:pt x="414867" y="381000"/>
                </a:lnTo>
                <a:lnTo>
                  <a:pt x="406401" y="364067"/>
                </a:lnTo>
                <a:lnTo>
                  <a:pt x="389468" y="355600"/>
                </a:lnTo>
                <a:lnTo>
                  <a:pt x="372534" y="347134"/>
                </a:lnTo>
                <a:lnTo>
                  <a:pt x="355601" y="330200"/>
                </a:lnTo>
                <a:lnTo>
                  <a:pt x="347134" y="321734"/>
                </a:lnTo>
                <a:lnTo>
                  <a:pt x="338667" y="313267"/>
                </a:lnTo>
                <a:lnTo>
                  <a:pt x="321734" y="304800"/>
                </a:lnTo>
                <a:lnTo>
                  <a:pt x="304800" y="287867"/>
                </a:lnTo>
                <a:lnTo>
                  <a:pt x="296334" y="279400"/>
                </a:lnTo>
                <a:lnTo>
                  <a:pt x="287867" y="270934"/>
                </a:lnTo>
                <a:lnTo>
                  <a:pt x="279401" y="254000"/>
                </a:lnTo>
                <a:lnTo>
                  <a:pt x="270934" y="245534"/>
                </a:lnTo>
                <a:lnTo>
                  <a:pt x="254001" y="237067"/>
                </a:lnTo>
                <a:lnTo>
                  <a:pt x="245534" y="220134"/>
                </a:lnTo>
                <a:lnTo>
                  <a:pt x="237068" y="211667"/>
                </a:lnTo>
                <a:lnTo>
                  <a:pt x="228600" y="203200"/>
                </a:lnTo>
                <a:lnTo>
                  <a:pt x="220134" y="194734"/>
                </a:lnTo>
                <a:lnTo>
                  <a:pt x="203201" y="177800"/>
                </a:lnTo>
                <a:lnTo>
                  <a:pt x="194734" y="169334"/>
                </a:lnTo>
                <a:lnTo>
                  <a:pt x="186267" y="160867"/>
                </a:lnTo>
                <a:lnTo>
                  <a:pt x="169334" y="143934"/>
                </a:lnTo>
                <a:lnTo>
                  <a:pt x="160868" y="135467"/>
                </a:lnTo>
                <a:lnTo>
                  <a:pt x="152400" y="127000"/>
                </a:lnTo>
                <a:lnTo>
                  <a:pt x="143934" y="110067"/>
                </a:lnTo>
                <a:lnTo>
                  <a:pt x="135467" y="101600"/>
                </a:lnTo>
                <a:lnTo>
                  <a:pt x="127001" y="93134"/>
                </a:lnTo>
                <a:lnTo>
                  <a:pt x="118534" y="84667"/>
                </a:lnTo>
                <a:lnTo>
                  <a:pt x="101601" y="76200"/>
                </a:lnTo>
                <a:lnTo>
                  <a:pt x="93134" y="67734"/>
                </a:lnTo>
                <a:lnTo>
                  <a:pt x="84668" y="59267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7" y="42334"/>
                </a:lnTo>
                <a:lnTo>
                  <a:pt x="59267" y="33867"/>
                </a:lnTo>
                <a:lnTo>
                  <a:pt x="50801" y="25400"/>
                </a:lnTo>
                <a:lnTo>
                  <a:pt x="42334" y="25400"/>
                </a:lnTo>
                <a:lnTo>
                  <a:pt x="33867" y="16934"/>
                </a:lnTo>
                <a:lnTo>
                  <a:pt x="33867" y="16934"/>
                </a:lnTo>
                <a:lnTo>
                  <a:pt x="25401" y="8467"/>
                </a:lnTo>
                <a:lnTo>
                  <a:pt x="25401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8441267" y="34544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59267" y="25400"/>
                </a:moveTo>
                <a:lnTo>
                  <a:pt x="59267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25400"/>
                </a:lnTo>
                <a:lnTo>
                  <a:pt x="50799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33866" y="67733"/>
                </a:lnTo>
                <a:lnTo>
                  <a:pt x="33866" y="67733"/>
                </a:lnTo>
                <a:lnTo>
                  <a:pt x="42333" y="67733"/>
                </a:lnTo>
                <a:lnTo>
                  <a:pt x="50799" y="67733"/>
                </a:lnTo>
                <a:lnTo>
                  <a:pt x="50799" y="67733"/>
                </a:lnTo>
                <a:lnTo>
                  <a:pt x="59267" y="67733"/>
                </a:lnTo>
                <a:lnTo>
                  <a:pt x="59267" y="59267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59267" y="33867"/>
                </a:lnTo>
                <a:lnTo>
                  <a:pt x="50799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8466" y="59267"/>
                </a:lnTo>
                <a:lnTo>
                  <a:pt x="8466" y="67733"/>
                </a:lnTo>
                <a:lnTo>
                  <a:pt x="16933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3" y="76200"/>
                </a:lnTo>
                <a:lnTo>
                  <a:pt x="50799" y="76200"/>
                </a:lnTo>
                <a:lnTo>
                  <a:pt x="59267" y="67733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59267" y="0"/>
                </a:lnTo>
                <a:lnTo>
                  <a:pt x="50799" y="0"/>
                </a:lnTo>
                <a:lnTo>
                  <a:pt x="50799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6" y="67733"/>
                </a:lnTo>
                <a:lnTo>
                  <a:pt x="33866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67733" y="67733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67733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0799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50799" y="76200"/>
                </a:lnTo>
                <a:lnTo>
                  <a:pt x="50799" y="76200"/>
                </a:lnTo>
                <a:lnTo>
                  <a:pt x="50799" y="67733"/>
                </a:lnTo>
                <a:lnTo>
                  <a:pt x="50799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8500534" y="3420533"/>
            <a:ext cx="1278467" cy="76201"/>
          </a:xfrm>
          <a:custGeom>
            <a:avLst/>
            <a:gdLst/>
            <a:ahLst/>
            <a:cxnLst/>
            <a:rect l="0" t="0" r="0" b="0"/>
            <a:pathLst>
              <a:path w="1278467" h="76201">
                <a:moveTo>
                  <a:pt x="0" y="67734"/>
                </a:move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3" y="67734"/>
                </a:lnTo>
                <a:lnTo>
                  <a:pt x="16933" y="67734"/>
                </a:lnTo>
                <a:lnTo>
                  <a:pt x="25399" y="67734"/>
                </a:lnTo>
                <a:lnTo>
                  <a:pt x="25399" y="67734"/>
                </a:lnTo>
                <a:lnTo>
                  <a:pt x="33866" y="67734"/>
                </a:lnTo>
                <a:lnTo>
                  <a:pt x="42333" y="67734"/>
                </a:lnTo>
                <a:lnTo>
                  <a:pt x="50799" y="67734"/>
                </a:lnTo>
                <a:lnTo>
                  <a:pt x="59266" y="67734"/>
                </a:lnTo>
                <a:lnTo>
                  <a:pt x="67732" y="67734"/>
                </a:lnTo>
                <a:lnTo>
                  <a:pt x="76200" y="67734"/>
                </a:lnTo>
                <a:lnTo>
                  <a:pt x="76200" y="67734"/>
                </a:lnTo>
                <a:lnTo>
                  <a:pt x="84666" y="67734"/>
                </a:lnTo>
                <a:lnTo>
                  <a:pt x="93133" y="67734"/>
                </a:lnTo>
                <a:lnTo>
                  <a:pt x="101599" y="59267"/>
                </a:lnTo>
                <a:lnTo>
                  <a:pt x="110066" y="59267"/>
                </a:lnTo>
                <a:lnTo>
                  <a:pt x="118533" y="59267"/>
                </a:lnTo>
                <a:lnTo>
                  <a:pt x="126999" y="59267"/>
                </a:lnTo>
                <a:lnTo>
                  <a:pt x="135466" y="59267"/>
                </a:lnTo>
                <a:lnTo>
                  <a:pt x="143932" y="59267"/>
                </a:lnTo>
                <a:lnTo>
                  <a:pt x="152400" y="59267"/>
                </a:lnTo>
                <a:lnTo>
                  <a:pt x="160866" y="59267"/>
                </a:lnTo>
                <a:lnTo>
                  <a:pt x="169333" y="59267"/>
                </a:lnTo>
                <a:lnTo>
                  <a:pt x="177799" y="59267"/>
                </a:lnTo>
                <a:lnTo>
                  <a:pt x="186266" y="59267"/>
                </a:lnTo>
                <a:lnTo>
                  <a:pt x="194733" y="59267"/>
                </a:lnTo>
                <a:lnTo>
                  <a:pt x="203199" y="59267"/>
                </a:lnTo>
                <a:lnTo>
                  <a:pt x="211666" y="50800"/>
                </a:lnTo>
                <a:lnTo>
                  <a:pt x="220132" y="50800"/>
                </a:lnTo>
                <a:lnTo>
                  <a:pt x="228600" y="50800"/>
                </a:lnTo>
                <a:lnTo>
                  <a:pt x="228600" y="50800"/>
                </a:lnTo>
                <a:lnTo>
                  <a:pt x="245533" y="50800"/>
                </a:lnTo>
                <a:lnTo>
                  <a:pt x="245533" y="50800"/>
                </a:lnTo>
                <a:lnTo>
                  <a:pt x="262466" y="50800"/>
                </a:lnTo>
                <a:lnTo>
                  <a:pt x="262466" y="50800"/>
                </a:lnTo>
                <a:lnTo>
                  <a:pt x="270933" y="50800"/>
                </a:lnTo>
                <a:lnTo>
                  <a:pt x="279399" y="50800"/>
                </a:lnTo>
                <a:lnTo>
                  <a:pt x="287866" y="42334"/>
                </a:lnTo>
                <a:lnTo>
                  <a:pt x="296332" y="42334"/>
                </a:lnTo>
                <a:lnTo>
                  <a:pt x="304800" y="42334"/>
                </a:lnTo>
                <a:lnTo>
                  <a:pt x="304800" y="42334"/>
                </a:lnTo>
                <a:lnTo>
                  <a:pt x="313266" y="42334"/>
                </a:lnTo>
                <a:lnTo>
                  <a:pt x="321733" y="42334"/>
                </a:lnTo>
                <a:lnTo>
                  <a:pt x="330199" y="42334"/>
                </a:lnTo>
                <a:lnTo>
                  <a:pt x="338666" y="42334"/>
                </a:lnTo>
                <a:lnTo>
                  <a:pt x="347133" y="42334"/>
                </a:lnTo>
                <a:lnTo>
                  <a:pt x="355599" y="42334"/>
                </a:lnTo>
                <a:lnTo>
                  <a:pt x="364066" y="42334"/>
                </a:lnTo>
                <a:lnTo>
                  <a:pt x="372532" y="42334"/>
                </a:lnTo>
                <a:lnTo>
                  <a:pt x="381000" y="42334"/>
                </a:lnTo>
                <a:lnTo>
                  <a:pt x="389466" y="42334"/>
                </a:lnTo>
                <a:lnTo>
                  <a:pt x="397933" y="42334"/>
                </a:lnTo>
                <a:lnTo>
                  <a:pt x="406399" y="42334"/>
                </a:lnTo>
                <a:lnTo>
                  <a:pt x="414866" y="42334"/>
                </a:lnTo>
                <a:lnTo>
                  <a:pt x="423333" y="42334"/>
                </a:lnTo>
                <a:lnTo>
                  <a:pt x="440266" y="42334"/>
                </a:lnTo>
                <a:lnTo>
                  <a:pt x="448732" y="42334"/>
                </a:lnTo>
                <a:lnTo>
                  <a:pt x="457200" y="42334"/>
                </a:lnTo>
                <a:lnTo>
                  <a:pt x="465666" y="42334"/>
                </a:lnTo>
                <a:lnTo>
                  <a:pt x="482599" y="42334"/>
                </a:lnTo>
                <a:lnTo>
                  <a:pt x="491066" y="42334"/>
                </a:lnTo>
                <a:lnTo>
                  <a:pt x="499533" y="42334"/>
                </a:lnTo>
                <a:lnTo>
                  <a:pt x="507999" y="42334"/>
                </a:lnTo>
                <a:lnTo>
                  <a:pt x="516466" y="42334"/>
                </a:lnTo>
                <a:lnTo>
                  <a:pt x="533400" y="42334"/>
                </a:lnTo>
                <a:lnTo>
                  <a:pt x="550333" y="42334"/>
                </a:lnTo>
                <a:lnTo>
                  <a:pt x="558799" y="42334"/>
                </a:lnTo>
                <a:lnTo>
                  <a:pt x="567266" y="42334"/>
                </a:lnTo>
                <a:lnTo>
                  <a:pt x="584199" y="42334"/>
                </a:lnTo>
                <a:lnTo>
                  <a:pt x="592666" y="42334"/>
                </a:lnTo>
                <a:lnTo>
                  <a:pt x="609600" y="42334"/>
                </a:lnTo>
                <a:lnTo>
                  <a:pt x="618066" y="42334"/>
                </a:lnTo>
                <a:lnTo>
                  <a:pt x="634999" y="42334"/>
                </a:lnTo>
                <a:lnTo>
                  <a:pt x="643466" y="42334"/>
                </a:lnTo>
                <a:lnTo>
                  <a:pt x="660399" y="42334"/>
                </a:lnTo>
                <a:lnTo>
                  <a:pt x="668866" y="42334"/>
                </a:lnTo>
                <a:lnTo>
                  <a:pt x="677332" y="42334"/>
                </a:lnTo>
                <a:lnTo>
                  <a:pt x="694266" y="42334"/>
                </a:lnTo>
                <a:lnTo>
                  <a:pt x="711199" y="42334"/>
                </a:lnTo>
                <a:lnTo>
                  <a:pt x="719666" y="42334"/>
                </a:lnTo>
                <a:lnTo>
                  <a:pt x="728133" y="42334"/>
                </a:lnTo>
                <a:lnTo>
                  <a:pt x="745066" y="42334"/>
                </a:lnTo>
                <a:lnTo>
                  <a:pt x="753532" y="42334"/>
                </a:lnTo>
                <a:lnTo>
                  <a:pt x="770466" y="42334"/>
                </a:lnTo>
                <a:lnTo>
                  <a:pt x="778933" y="42334"/>
                </a:lnTo>
                <a:lnTo>
                  <a:pt x="795866" y="42334"/>
                </a:lnTo>
                <a:lnTo>
                  <a:pt x="804333" y="42334"/>
                </a:lnTo>
                <a:lnTo>
                  <a:pt x="821266" y="42334"/>
                </a:lnTo>
                <a:lnTo>
                  <a:pt x="829732" y="42334"/>
                </a:lnTo>
                <a:lnTo>
                  <a:pt x="838200" y="42334"/>
                </a:lnTo>
                <a:lnTo>
                  <a:pt x="846666" y="42334"/>
                </a:lnTo>
                <a:lnTo>
                  <a:pt x="863599" y="42334"/>
                </a:lnTo>
                <a:lnTo>
                  <a:pt x="872066" y="42334"/>
                </a:lnTo>
                <a:lnTo>
                  <a:pt x="888999" y="42334"/>
                </a:lnTo>
                <a:lnTo>
                  <a:pt x="897466" y="42334"/>
                </a:lnTo>
                <a:lnTo>
                  <a:pt x="905932" y="42334"/>
                </a:lnTo>
                <a:lnTo>
                  <a:pt x="922866" y="42334"/>
                </a:lnTo>
                <a:lnTo>
                  <a:pt x="931333" y="42334"/>
                </a:lnTo>
                <a:lnTo>
                  <a:pt x="939799" y="42334"/>
                </a:lnTo>
                <a:lnTo>
                  <a:pt x="948266" y="42334"/>
                </a:lnTo>
                <a:lnTo>
                  <a:pt x="956733" y="42334"/>
                </a:lnTo>
                <a:lnTo>
                  <a:pt x="965199" y="42334"/>
                </a:lnTo>
                <a:lnTo>
                  <a:pt x="973666" y="42334"/>
                </a:lnTo>
                <a:lnTo>
                  <a:pt x="982132" y="42334"/>
                </a:lnTo>
                <a:lnTo>
                  <a:pt x="990600" y="42334"/>
                </a:lnTo>
                <a:lnTo>
                  <a:pt x="999066" y="42334"/>
                </a:lnTo>
                <a:lnTo>
                  <a:pt x="1007533" y="42334"/>
                </a:lnTo>
                <a:lnTo>
                  <a:pt x="1024466" y="42334"/>
                </a:lnTo>
                <a:lnTo>
                  <a:pt x="1032933" y="42334"/>
                </a:lnTo>
                <a:lnTo>
                  <a:pt x="1032933" y="42334"/>
                </a:lnTo>
                <a:lnTo>
                  <a:pt x="1041399" y="42334"/>
                </a:lnTo>
                <a:lnTo>
                  <a:pt x="1058332" y="42334"/>
                </a:lnTo>
                <a:lnTo>
                  <a:pt x="1058332" y="42334"/>
                </a:lnTo>
                <a:lnTo>
                  <a:pt x="1066800" y="42334"/>
                </a:lnTo>
                <a:lnTo>
                  <a:pt x="1083733" y="33867"/>
                </a:lnTo>
                <a:lnTo>
                  <a:pt x="1083733" y="33867"/>
                </a:lnTo>
                <a:lnTo>
                  <a:pt x="1092199" y="33867"/>
                </a:lnTo>
                <a:lnTo>
                  <a:pt x="1100666" y="33867"/>
                </a:lnTo>
                <a:lnTo>
                  <a:pt x="1109133" y="33867"/>
                </a:lnTo>
                <a:lnTo>
                  <a:pt x="1117599" y="33867"/>
                </a:lnTo>
                <a:lnTo>
                  <a:pt x="1126066" y="33867"/>
                </a:lnTo>
                <a:lnTo>
                  <a:pt x="1134532" y="33867"/>
                </a:lnTo>
                <a:lnTo>
                  <a:pt x="1143000" y="33867"/>
                </a:lnTo>
                <a:lnTo>
                  <a:pt x="1151466" y="33867"/>
                </a:lnTo>
                <a:lnTo>
                  <a:pt x="1151466" y="33867"/>
                </a:lnTo>
                <a:lnTo>
                  <a:pt x="1159933" y="33867"/>
                </a:lnTo>
                <a:lnTo>
                  <a:pt x="1168399" y="33867"/>
                </a:lnTo>
                <a:lnTo>
                  <a:pt x="1176866" y="33867"/>
                </a:lnTo>
                <a:lnTo>
                  <a:pt x="1176866" y="33867"/>
                </a:lnTo>
                <a:lnTo>
                  <a:pt x="1185333" y="33867"/>
                </a:lnTo>
                <a:lnTo>
                  <a:pt x="1193799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9200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27666" y="33867"/>
                </a:lnTo>
                <a:lnTo>
                  <a:pt x="1236133" y="33867"/>
                </a:lnTo>
                <a:lnTo>
                  <a:pt x="1236133" y="33867"/>
                </a:lnTo>
                <a:lnTo>
                  <a:pt x="1236133" y="33867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44599" y="25400"/>
                </a:lnTo>
                <a:lnTo>
                  <a:pt x="1244599" y="25400"/>
                </a:lnTo>
                <a:lnTo>
                  <a:pt x="1244599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9200" y="25400"/>
                </a:lnTo>
                <a:lnTo>
                  <a:pt x="1210732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02266" y="42334"/>
                </a:lnTo>
                <a:lnTo>
                  <a:pt x="1210732" y="50800"/>
                </a:lnTo>
                <a:lnTo>
                  <a:pt x="1210732" y="50800"/>
                </a:lnTo>
                <a:lnTo>
                  <a:pt x="1219200" y="50800"/>
                </a:lnTo>
                <a:lnTo>
                  <a:pt x="1219200" y="50800"/>
                </a:lnTo>
                <a:lnTo>
                  <a:pt x="1227666" y="50800"/>
                </a:lnTo>
                <a:lnTo>
                  <a:pt x="1227666" y="50800"/>
                </a:lnTo>
                <a:lnTo>
                  <a:pt x="1236133" y="50800"/>
                </a:lnTo>
                <a:lnTo>
                  <a:pt x="1244599" y="50800"/>
                </a:lnTo>
                <a:lnTo>
                  <a:pt x="1244599" y="50800"/>
                </a:lnTo>
                <a:lnTo>
                  <a:pt x="1253066" y="42334"/>
                </a:lnTo>
                <a:lnTo>
                  <a:pt x="1253066" y="42334"/>
                </a:lnTo>
                <a:lnTo>
                  <a:pt x="1261533" y="42334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33867"/>
                </a:lnTo>
                <a:lnTo>
                  <a:pt x="1261533" y="25400"/>
                </a:lnTo>
                <a:lnTo>
                  <a:pt x="1261533" y="25400"/>
                </a:lnTo>
                <a:lnTo>
                  <a:pt x="1261533" y="16934"/>
                </a:lnTo>
                <a:lnTo>
                  <a:pt x="1261533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53066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36133" y="25400"/>
                </a:lnTo>
                <a:lnTo>
                  <a:pt x="1236133" y="25400"/>
                </a:lnTo>
                <a:lnTo>
                  <a:pt x="1236133" y="33867"/>
                </a:lnTo>
                <a:lnTo>
                  <a:pt x="1227666" y="33867"/>
                </a:lnTo>
                <a:lnTo>
                  <a:pt x="1227666" y="42334"/>
                </a:lnTo>
                <a:lnTo>
                  <a:pt x="1227666" y="42334"/>
                </a:lnTo>
                <a:lnTo>
                  <a:pt x="1227666" y="50800"/>
                </a:lnTo>
                <a:lnTo>
                  <a:pt x="1227666" y="50800"/>
                </a:lnTo>
                <a:lnTo>
                  <a:pt x="1236133" y="59267"/>
                </a:lnTo>
                <a:lnTo>
                  <a:pt x="1236133" y="59267"/>
                </a:lnTo>
                <a:lnTo>
                  <a:pt x="1244599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67734"/>
                </a:lnTo>
                <a:lnTo>
                  <a:pt x="1270000" y="67734"/>
                </a:lnTo>
                <a:lnTo>
                  <a:pt x="1270000" y="67734"/>
                </a:lnTo>
                <a:lnTo>
                  <a:pt x="1278466" y="59267"/>
                </a:lnTo>
                <a:lnTo>
                  <a:pt x="1278466" y="59267"/>
                </a:lnTo>
                <a:lnTo>
                  <a:pt x="1278466" y="50800"/>
                </a:lnTo>
                <a:lnTo>
                  <a:pt x="1278466" y="50800"/>
                </a:lnTo>
                <a:lnTo>
                  <a:pt x="1278466" y="42334"/>
                </a:lnTo>
                <a:lnTo>
                  <a:pt x="1278466" y="42334"/>
                </a:lnTo>
                <a:lnTo>
                  <a:pt x="1278466" y="33867"/>
                </a:lnTo>
                <a:lnTo>
                  <a:pt x="1270000" y="33867"/>
                </a:lnTo>
                <a:lnTo>
                  <a:pt x="1270000" y="25400"/>
                </a:lnTo>
                <a:lnTo>
                  <a:pt x="1261533" y="25400"/>
                </a:lnTo>
                <a:lnTo>
                  <a:pt x="1261533" y="25400"/>
                </a:lnTo>
                <a:lnTo>
                  <a:pt x="1253066" y="16934"/>
                </a:lnTo>
                <a:lnTo>
                  <a:pt x="1244599" y="16934"/>
                </a:lnTo>
                <a:lnTo>
                  <a:pt x="1244599" y="16934"/>
                </a:lnTo>
                <a:lnTo>
                  <a:pt x="1236133" y="16934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42334"/>
                </a:lnTo>
                <a:lnTo>
                  <a:pt x="1210732" y="42334"/>
                </a:lnTo>
                <a:lnTo>
                  <a:pt x="1219200" y="50800"/>
                </a:lnTo>
                <a:lnTo>
                  <a:pt x="1219200" y="59267"/>
                </a:lnTo>
                <a:lnTo>
                  <a:pt x="1219200" y="59267"/>
                </a:lnTo>
                <a:lnTo>
                  <a:pt x="1227666" y="67734"/>
                </a:lnTo>
                <a:lnTo>
                  <a:pt x="1227666" y="67734"/>
                </a:lnTo>
                <a:lnTo>
                  <a:pt x="1236133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59267"/>
                </a:lnTo>
                <a:lnTo>
                  <a:pt x="1270000" y="59267"/>
                </a:lnTo>
                <a:lnTo>
                  <a:pt x="1270000" y="50800"/>
                </a:lnTo>
                <a:lnTo>
                  <a:pt x="1270000" y="42334"/>
                </a:lnTo>
                <a:lnTo>
                  <a:pt x="1270000" y="33867"/>
                </a:lnTo>
                <a:lnTo>
                  <a:pt x="1270000" y="33867"/>
                </a:lnTo>
                <a:lnTo>
                  <a:pt x="1261533" y="25400"/>
                </a:lnTo>
                <a:lnTo>
                  <a:pt x="1261533" y="16934"/>
                </a:lnTo>
                <a:lnTo>
                  <a:pt x="1261533" y="16934"/>
                </a:lnTo>
                <a:lnTo>
                  <a:pt x="1253066" y="8467"/>
                </a:lnTo>
                <a:lnTo>
                  <a:pt x="1244599" y="8467"/>
                </a:lnTo>
                <a:lnTo>
                  <a:pt x="1244599" y="8467"/>
                </a:lnTo>
                <a:lnTo>
                  <a:pt x="1236133" y="0"/>
                </a:lnTo>
                <a:lnTo>
                  <a:pt x="1227666" y="8467"/>
                </a:lnTo>
                <a:lnTo>
                  <a:pt x="1219200" y="8467"/>
                </a:lnTo>
                <a:lnTo>
                  <a:pt x="1210732" y="8467"/>
                </a:lnTo>
                <a:lnTo>
                  <a:pt x="1210732" y="8467"/>
                </a:lnTo>
                <a:lnTo>
                  <a:pt x="1210732" y="16934"/>
                </a:lnTo>
                <a:lnTo>
                  <a:pt x="1202266" y="25400"/>
                </a:lnTo>
                <a:lnTo>
                  <a:pt x="1202266" y="33867"/>
                </a:lnTo>
                <a:lnTo>
                  <a:pt x="1202266" y="33867"/>
                </a:lnTo>
                <a:lnTo>
                  <a:pt x="1210732" y="42334"/>
                </a:lnTo>
                <a:lnTo>
                  <a:pt x="1210732" y="50800"/>
                </a:lnTo>
                <a:lnTo>
                  <a:pt x="1219200" y="59267"/>
                </a:lnTo>
                <a:lnTo>
                  <a:pt x="1219200" y="59267"/>
                </a:lnTo>
                <a:lnTo>
                  <a:pt x="1227666" y="67734"/>
                </a:lnTo>
                <a:lnTo>
                  <a:pt x="1236133" y="67734"/>
                </a:lnTo>
                <a:lnTo>
                  <a:pt x="1244599" y="67734"/>
                </a:lnTo>
                <a:lnTo>
                  <a:pt x="1244599" y="67734"/>
                </a:lnTo>
                <a:lnTo>
                  <a:pt x="1253066" y="67734"/>
                </a:lnTo>
                <a:lnTo>
                  <a:pt x="1253066" y="67734"/>
                </a:lnTo>
                <a:lnTo>
                  <a:pt x="1261533" y="67734"/>
                </a:lnTo>
                <a:lnTo>
                  <a:pt x="1261533" y="59267"/>
                </a:lnTo>
                <a:lnTo>
                  <a:pt x="1261533" y="59267"/>
                </a:lnTo>
                <a:lnTo>
                  <a:pt x="1261533" y="50800"/>
                </a:lnTo>
                <a:lnTo>
                  <a:pt x="1261533" y="42334"/>
                </a:lnTo>
                <a:lnTo>
                  <a:pt x="1253066" y="42334"/>
                </a:lnTo>
                <a:lnTo>
                  <a:pt x="1253066" y="33867"/>
                </a:lnTo>
                <a:lnTo>
                  <a:pt x="1244599" y="33867"/>
                </a:lnTo>
                <a:lnTo>
                  <a:pt x="1244599" y="25400"/>
                </a:lnTo>
                <a:lnTo>
                  <a:pt x="1236133" y="25400"/>
                </a:lnTo>
                <a:lnTo>
                  <a:pt x="1227666" y="25400"/>
                </a:lnTo>
                <a:lnTo>
                  <a:pt x="1227666" y="25400"/>
                </a:lnTo>
                <a:lnTo>
                  <a:pt x="1219200" y="25400"/>
                </a:lnTo>
                <a:lnTo>
                  <a:pt x="1219200" y="25400"/>
                </a:lnTo>
                <a:lnTo>
                  <a:pt x="1210732" y="25400"/>
                </a:lnTo>
                <a:lnTo>
                  <a:pt x="1210732" y="25400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33867"/>
                </a:lnTo>
                <a:lnTo>
                  <a:pt x="1210732" y="42334"/>
                </a:lnTo>
                <a:lnTo>
                  <a:pt x="1219200" y="42334"/>
                </a:lnTo>
                <a:lnTo>
                  <a:pt x="1219200" y="50800"/>
                </a:lnTo>
                <a:lnTo>
                  <a:pt x="1227666" y="50800"/>
                </a:lnTo>
                <a:lnTo>
                  <a:pt x="1227666" y="59267"/>
                </a:lnTo>
                <a:lnTo>
                  <a:pt x="1227666" y="59267"/>
                </a:lnTo>
                <a:lnTo>
                  <a:pt x="1227666" y="59267"/>
                </a:lnTo>
                <a:lnTo>
                  <a:pt x="1227666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8932333" y="3285067"/>
            <a:ext cx="169334" cy="127001"/>
          </a:xfrm>
          <a:custGeom>
            <a:avLst/>
            <a:gdLst/>
            <a:ahLst/>
            <a:cxnLst/>
            <a:rect l="0" t="0" r="0" b="0"/>
            <a:pathLst>
              <a:path w="169334" h="127001">
                <a:moveTo>
                  <a:pt x="84667" y="0"/>
                </a:moveTo>
                <a:lnTo>
                  <a:pt x="84667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16933"/>
                </a:lnTo>
                <a:lnTo>
                  <a:pt x="101601" y="8466"/>
                </a:lnTo>
                <a:lnTo>
                  <a:pt x="101601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8466"/>
                </a:lnTo>
                <a:lnTo>
                  <a:pt x="25401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16933" y="101600"/>
                </a:lnTo>
                <a:lnTo>
                  <a:pt x="16933" y="101600"/>
                </a:lnTo>
                <a:lnTo>
                  <a:pt x="33867" y="110066"/>
                </a:lnTo>
                <a:lnTo>
                  <a:pt x="33867" y="110066"/>
                </a:lnTo>
                <a:lnTo>
                  <a:pt x="50800" y="110066"/>
                </a:lnTo>
                <a:lnTo>
                  <a:pt x="59267" y="118533"/>
                </a:lnTo>
                <a:lnTo>
                  <a:pt x="67734" y="118533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1" y="127000"/>
                </a:lnTo>
                <a:lnTo>
                  <a:pt x="110067" y="127000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52400" y="118533"/>
                </a:lnTo>
                <a:lnTo>
                  <a:pt x="160867" y="110066"/>
                </a:lnTo>
                <a:lnTo>
                  <a:pt x="160867" y="110066"/>
                </a:lnTo>
                <a:lnTo>
                  <a:pt x="169333" y="110066"/>
                </a:lnTo>
                <a:lnTo>
                  <a:pt x="169333" y="101600"/>
                </a:lnTo>
                <a:lnTo>
                  <a:pt x="169333" y="101600"/>
                </a:lnTo>
                <a:lnTo>
                  <a:pt x="169333" y="93133"/>
                </a:lnTo>
                <a:lnTo>
                  <a:pt x="169333" y="93133"/>
                </a:lnTo>
                <a:lnTo>
                  <a:pt x="169333" y="93133"/>
                </a:lnTo>
                <a:lnTo>
                  <a:pt x="169333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0490200" y="3598333"/>
            <a:ext cx="8467" cy="25401"/>
          </a:xfrm>
          <a:custGeom>
            <a:avLst/>
            <a:gdLst/>
            <a:ahLst/>
            <a:cxnLst/>
            <a:rect l="0" t="0" r="0" b="0"/>
            <a:pathLst>
              <a:path w="8467" h="25401">
                <a:moveTo>
                  <a:pt x="8466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8525933" y="2429933"/>
            <a:ext cx="1371601" cy="1058335"/>
          </a:xfrm>
          <a:custGeom>
            <a:avLst/>
            <a:gdLst/>
            <a:ahLst/>
            <a:cxnLst/>
            <a:rect l="0" t="0" r="0" b="0"/>
            <a:pathLst>
              <a:path w="1371601" h="1058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50801" y="42334"/>
                </a:lnTo>
                <a:lnTo>
                  <a:pt x="59267" y="42334"/>
                </a:lnTo>
                <a:lnTo>
                  <a:pt x="67734" y="50800"/>
                </a:lnTo>
                <a:lnTo>
                  <a:pt x="76200" y="50800"/>
                </a:lnTo>
                <a:lnTo>
                  <a:pt x="84667" y="59267"/>
                </a:lnTo>
                <a:lnTo>
                  <a:pt x="93134" y="67734"/>
                </a:lnTo>
                <a:lnTo>
                  <a:pt x="101600" y="67734"/>
                </a:lnTo>
                <a:lnTo>
                  <a:pt x="101600" y="76200"/>
                </a:lnTo>
                <a:lnTo>
                  <a:pt x="110067" y="84667"/>
                </a:lnTo>
                <a:lnTo>
                  <a:pt x="118533" y="84667"/>
                </a:lnTo>
                <a:lnTo>
                  <a:pt x="127001" y="93134"/>
                </a:lnTo>
                <a:lnTo>
                  <a:pt x="135467" y="101600"/>
                </a:lnTo>
                <a:lnTo>
                  <a:pt x="143934" y="110067"/>
                </a:lnTo>
                <a:lnTo>
                  <a:pt x="160867" y="118534"/>
                </a:lnTo>
                <a:lnTo>
                  <a:pt x="169334" y="118534"/>
                </a:lnTo>
                <a:lnTo>
                  <a:pt x="177800" y="127000"/>
                </a:lnTo>
                <a:lnTo>
                  <a:pt x="186267" y="135467"/>
                </a:lnTo>
                <a:lnTo>
                  <a:pt x="194733" y="143934"/>
                </a:lnTo>
                <a:lnTo>
                  <a:pt x="203201" y="152400"/>
                </a:lnTo>
                <a:lnTo>
                  <a:pt x="211667" y="160867"/>
                </a:lnTo>
                <a:lnTo>
                  <a:pt x="220134" y="169334"/>
                </a:lnTo>
                <a:lnTo>
                  <a:pt x="228600" y="177800"/>
                </a:lnTo>
                <a:lnTo>
                  <a:pt x="237067" y="177800"/>
                </a:lnTo>
                <a:lnTo>
                  <a:pt x="245534" y="186267"/>
                </a:lnTo>
                <a:lnTo>
                  <a:pt x="254000" y="194734"/>
                </a:lnTo>
                <a:lnTo>
                  <a:pt x="262467" y="203200"/>
                </a:lnTo>
                <a:lnTo>
                  <a:pt x="270933" y="211667"/>
                </a:lnTo>
                <a:lnTo>
                  <a:pt x="279401" y="220134"/>
                </a:lnTo>
                <a:lnTo>
                  <a:pt x="296334" y="228600"/>
                </a:lnTo>
                <a:lnTo>
                  <a:pt x="304800" y="245534"/>
                </a:lnTo>
                <a:lnTo>
                  <a:pt x="313267" y="245534"/>
                </a:lnTo>
                <a:lnTo>
                  <a:pt x="321734" y="254000"/>
                </a:lnTo>
                <a:lnTo>
                  <a:pt x="330200" y="262467"/>
                </a:lnTo>
                <a:lnTo>
                  <a:pt x="338667" y="270934"/>
                </a:lnTo>
                <a:lnTo>
                  <a:pt x="347133" y="287867"/>
                </a:lnTo>
                <a:lnTo>
                  <a:pt x="355601" y="287867"/>
                </a:lnTo>
                <a:lnTo>
                  <a:pt x="364067" y="304800"/>
                </a:lnTo>
                <a:lnTo>
                  <a:pt x="381000" y="304800"/>
                </a:lnTo>
                <a:lnTo>
                  <a:pt x="389467" y="321734"/>
                </a:lnTo>
                <a:lnTo>
                  <a:pt x="397934" y="330200"/>
                </a:lnTo>
                <a:lnTo>
                  <a:pt x="406400" y="338667"/>
                </a:lnTo>
                <a:lnTo>
                  <a:pt x="414867" y="347134"/>
                </a:lnTo>
                <a:lnTo>
                  <a:pt x="423333" y="355600"/>
                </a:lnTo>
                <a:lnTo>
                  <a:pt x="440267" y="364067"/>
                </a:lnTo>
                <a:lnTo>
                  <a:pt x="448734" y="372534"/>
                </a:lnTo>
                <a:lnTo>
                  <a:pt x="457200" y="381000"/>
                </a:lnTo>
                <a:lnTo>
                  <a:pt x="474134" y="397934"/>
                </a:lnTo>
                <a:lnTo>
                  <a:pt x="482600" y="397934"/>
                </a:lnTo>
                <a:lnTo>
                  <a:pt x="491067" y="414867"/>
                </a:lnTo>
                <a:lnTo>
                  <a:pt x="499533" y="423334"/>
                </a:lnTo>
                <a:lnTo>
                  <a:pt x="508001" y="431800"/>
                </a:lnTo>
                <a:lnTo>
                  <a:pt x="524934" y="440267"/>
                </a:lnTo>
                <a:lnTo>
                  <a:pt x="533400" y="448734"/>
                </a:lnTo>
                <a:lnTo>
                  <a:pt x="541867" y="457200"/>
                </a:lnTo>
                <a:lnTo>
                  <a:pt x="550334" y="465667"/>
                </a:lnTo>
                <a:lnTo>
                  <a:pt x="558800" y="474134"/>
                </a:lnTo>
                <a:lnTo>
                  <a:pt x="567267" y="482600"/>
                </a:lnTo>
                <a:lnTo>
                  <a:pt x="575733" y="491067"/>
                </a:lnTo>
                <a:lnTo>
                  <a:pt x="584201" y="499534"/>
                </a:lnTo>
                <a:lnTo>
                  <a:pt x="592667" y="508000"/>
                </a:lnTo>
                <a:lnTo>
                  <a:pt x="601134" y="516467"/>
                </a:lnTo>
                <a:lnTo>
                  <a:pt x="618067" y="524934"/>
                </a:lnTo>
                <a:lnTo>
                  <a:pt x="626534" y="533400"/>
                </a:lnTo>
                <a:lnTo>
                  <a:pt x="635000" y="541867"/>
                </a:lnTo>
                <a:lnTo>
                  <a:pt x="643467" y="550334"/>
                </a:lnTo>
                <a:lnTo>
                  <a:pt x="651933" y="558800"/>
                </a:lnTo>
                <a:lnTo>
                  <a:pt x="660401" y="567267"/>
                </a:lnTo>
                <a:lnTo>
                  <a:pt x="668867" y="575734"/>
                </a:lnTo>
                <a:lnTo>
                  <a:pt x="677334" y="584200"/>
                </a:lnTo>
                <a:lnTo>
                  <a:pt x="685800" y="584200"/>
                </a:lnTo>
                <a:lnTo>
                  <a:pt x="694267" y="592667"/>
                </a:lnTo>
                <a:lnTo>
                  <a:pt x="702734" y="601134"/>
                </a:lnTo>
                <a:lnTo>
                  <a:pt x="702734" y="609600"/>
                </a:lnTo>
                <a:lnTo>
                  <a:pt x="711200" y="618067"/>
                </a:lnTo>
                <a:lnTo>
                  <a:pt x="728133" y="618067"/>
                </a:lnTo>
                <a:lnTo>
                  <a:pt x="736601" y="626534"/>
                </a:lnTo>
                <a:lnTo>
                  <a:pt x="745067" y="635000"/>
                </a:lnTo>
                <a:lnTo>
                  <a:pt x="753534" y="643467"/>
                </a:lnTo>
                <a:lnTo>
                  <a:pt x="762000" y="643467"/>
                </a:lnTo>
                <a:lnTo>
                  <a:pt x="770467" y="651934"/>
                </a:lnTo>
                <a:lnTo>
                  <a:pt x="778934" y="660400"/>
                </a:lnTo>
                <a:lnTo>
                  <a:pt x="787400" y="668867"/>
                </a:lnTo>
                <a:lnTo>
                  <a:pt x="795867" y="677334"/>
                </a:lnTo>
                <a:lnTo>
                  <a:pt x="804333" y="685800"/>
                </a:lnTo>
                <a:lnTo>
                  <a:pt x="812801" y="685800"/>
                </a:lnTo>
                <a:lnTo>
                  <a:pt x="821267" y="694267"/>
                </a:lnTo>
                <a:lnTo>
                  <a:pt x="838200" y="702734"/>
                </a:lnTo>
                <a:lnTo>
                  <a:pt x="846667" y="711200"/>
                </a:lnTo>
                <a:lnTo>
                  <a:pt x="855134" y="719667"/>
                </a:lnTo>
                <a:lnTo>
                  <a:pt x="863600" y="719667"/>
                </a:lnTo>
                <a:lnTo>
                  <a:pt x="872067" y="728134"/>
                </a:lnTo>
                <a:lnTo>
                  <a:pt x="880533" y="736600"/>
                </a:lnTo>
                <a:lnTo>
                  <a:pt x="897467" y="745067"/>
                </a:lnTo>
                <a:lnTo>
                  <a:pt x="905934" y="745067"/>
                </a:lnTo>
                <a:lnTo>
                  <a:pt x="914400" y="753534"/>
                </a:lnTo>
                <a:lnTo>
                  <a:pt x="922867" y="762000"/>
                </a:lnTo>
                <a:lnTo>
                  <a:pt x="931334" y="770467"/>
                </a:lnTo>
                <a:lnTo>
                  <a:pt x="948267" y="778934"/>
                </a:lnTo>
                <a:lnTo>
                  <a:pt x="956733" y="787400"/>
                </a:lnTo>
                <a:lnTo>
                  <a:pt x="965201" y="787400"/>
                </a:lnTo>
                <a:lnTo>
                  <a:pt x="982134" y="795867"/>
                </a:lnTo>
                <a:lnTo>
                  <a:pt x="990600" y="804334"/>
                </a:lnTo>
                <a:lnTo>
                  <a:pt x="999067" y="812800"/>
                </a:lnTo>
                <a:lnTo>
                  <a:pt x="1016000" y="821267"/>
                </a:lnTo>
                <a:lnTo>
                  <a:pt x="1024467" y="829734"/>
                </a:lnTo>
                <a:lnTo>
                  <a:pt x="1032933" y="829734"/>
                </a:lnTo>
                <a:lnTo>
                  <a:pt x="1041401" y="838200"/>
                </a:lnTo>
                <a:lnTo>
                  <a:pt x="1058334" y="846667"/>
                </a:lnTo>
                <a:lnTo>
                  <a:pt x="1066800" y="855134"/>
                </a:lnTo>
                <a:lnTo>
                  <a:pt x="1083734" y="855134"/>
                </a:lnTo>
                <a:lnTo>
                  <a:pt x="1092200" y="863600"/>
                </a:lnTo>
                <a:lnTo>
                  <a:pt x="1100667" y="872067"/>
                </a:lnTo>
                <a:lnTo>
                  <a:pt x="1117601" y="880534"/>
                </a:lnTo>
                <a:lnTo>
                  <a:pt x="1126067" y="889000"/>
                </a:lnTo>
                <a:lnTo>
                  <a:pt x="1134534" y="889000"/>
                </a:lnTo>
                <a:lnTo>
                  <a:pt x="1143000" y="897467"/>
                </a:lnTo>
                <a:lnTo>
                  <a:pt x="1159934" y="905934"/>
                </a:lnTo>
                <a:lnTo>
                  <a:pt x="1168400" y="914400"/>
                </a:lnTo>
                <a:lnTo>
                  <a:pt x="1176867" y="922867"/>
                </a:lnTo>
                <a:lnTo>
                  <a:pt x="1185333" y="931334"/>
                </a:lnTo>
                <a:lnTo>
                  <a:pt x="1202267" y="931334"/>
                </a:lnTo>
                <a:lnTo>
                  <a:pt x="1210734" y="939800"/>
                </a:lnTo>
                <a:lnTo>
                  <a:pt x="1227667" y="948267"/>
                </a:lnTo>
                <a:lnTo>
                  <a:pt x="1236134" y="956734"/>
                </a:lnTo>
                <a:lnTo>
                  <a:pt x="1244601" y="965200"/>
                </a:lnTo>
                <a:lnTo>
                  <a:pt x="1253067" y="973667"/>
                </a:lnTo>
                <a:lnTo>
                  <a:pt x="1261533" y="982134"/>
                </a:lnTo>
                <a:lnTo>
                  <a:pt x="1278467" y="990600"/>
                </a:lnTo>
                <a:lnTo>
                  <a:pt x="1286933" y="999067"/>
                </a:lnTo>
                <a:lnTo>
                  <a:pt x="1295400" y="999067"/>
                </a:lnTo>
                <a:lnTo>
                  <a:pt x="1303867" y="1007534"/>
                </a:lnTo>
                <a:lnTo>
                  <a:pt x="1312334" y="1016000"/>
                </a:lnTo>
                <a:lnTo>
                  <a:pt x="1320801" y="1024467"/>
                </a:lnTo>
                <a:lnTo>
                  <a:pt x="1329267" y="1024467"/>
                </a:lnTo>
                <a:lnTo>
                  <a:pt x="1337733" y="1032934"/>
                </a:lnTo>
                <a:lnTo>
                  <a:pt x="1346201" y="1041400"/>
                </a:lnTo>
                <a:lnTo>
                  <a:pt x="1354667" y="1041400"/>
                </a:lnTo>
                <a:lnTo>
                  <a:pt x="1354667" y="1049867"/>
                </a:lnTo>
                <a:lnTo>
                  <a:pt x="1363133" y="1049867"/>
                </a:lnTo>
                <a:lnTo>
                  <a:pt x="1363133" y="1049867"/>
                </a:lnTo>
                <a:lnTo>
                  <a:pt x="1363133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71600" y="1058334"/>
                </a:lnTo>
                <a:lnTo>
                  <a:pt x="1363133" y="1049867"/>
                </a:lnTo>
                <a:lnTo>
                  <a:pt x="1363133" y="1049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9194800" y="2709333"/>
            <a:ext cx="270934" cy="169335"/>
          </a:xfrm>
          <a:custGeom>
            <a:avLst/>
            <a:gdLst/>
            <a:ahLst/>
            <a:cxnLst/>
            <a:rect l="0" t="0" r="0" b="0"/>
            <a:pathLst>
              <a:path w="270934" h="169335">
                <a:moveTo>
                  <a:pt x="143934" y="16934"/>
                </a:move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16934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42334"/>
                </a:lnTo>
                <a:lnTo>
                  <a:pt x="143934" y="42334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33867"/>
                </a:lnTo>
                <a:lnTo>
                  <a:pt x="143934" y="25400"/>
                </a:lnTo>
                <a:lnTo>
                  <a:pt x="135466" y="25400"/>
                </a:lnTo>
                <a:lnTo>
                  <a:pt x="135466" y="16934"/>
                </a:lnTo>
                <a:lnTo>
                  <a:pt x="127000" y="16934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0867"/>
                </a:lnTo>
                <a:lnTo>
                  <a:pt x="33867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9266" y="169334"/>
                </a:lnTo>
                <a:lnTo>
                  <a:pt x="67734" y="169334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7" y="152400"/>
                </a:lnTo>
                <a:lnTo>
                  <a:pt x="93133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50800"/>
                </a:lnTo>
                <a:lnTo>
                  <a:pt x="118533" y="59267"/>
                </a:lnTo>
                <a:lnTo>
                  <a:pt x="118533" y="67734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8533" y="93134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35466" y="118534"/>
                </a:lnTo>
                <a:lnTo>
                  <a:pt x="135466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52400" y="143934"/>
                </a:lnTo>
                <a:lnTo>
                  <a:pt x="169333" y="152400"/>
                </a:lnTo>
                <a:lnTo>
                  <a:pt x="169333" y="160867"/>
                </a:lnTo>
                <a:lnTo>
                  <a:pt x="186267" y="160867"/>
                </a:lnTo>
                <a:lnTo>
                  <a:pt x="194733" y="160867"/>
                </a:lnTo>
                <a:lnTo>
                  <a:pt x="203200" y="160867"/>
                </a:lnTo>
                <a:lnTo>
                  <a:pt x="211666" y="160867"/>
                </a:lnTo>
                <a:lnTo>
                  <a:pt x="228600" y="160867"/>
                </a:lnTo>
                <a:lnTo>
                  <a:pt x="237067" y="160867"/>
                </a:lnTo>
                <a:lnTo>
                  <a:pt x="245533" y="152400"/>
                </a:lnTo>
                <a:lnTo>
                  <a:pt x="245533" y="152400"/>
                </a:lnTo>
                <a:lnTo>
                  <a:pt x="254000" y="143934"/>
                </a:lnTo>
                <a:lnTo>
                  <a:pt x="262467" y="143934"/>
                </a:lnTo>
                <a:lnTo>
                  <a:pt x="262467" y="143934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  <a:lnTo>
                  <a:pt x="2709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6858000" y="38269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325533" y="4140200"/>
            <a:ext cx="177801" cy="338668"/>
          </a:xfrm>
          <a:custGeom>
            <a:avLst/>
            <a:gdLst/>
            <a:ahLst/>
            <a:cxnLst/>
            <a:rect l="0" t="0" r="0" b="0"/>
            <a:pathLst>
              <a:path w="177801" h="3386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11667"/>
                </a:lnTo>
                <a:lnTo>
                  <a:pt x="33867" y="228600"/>
                </a:lnTo>
                <a:lnTo>
                  <a:pt x="33867" y="245533"/>
                </a:lnTo>
                <a:lnTo>
                  <a:pt x="33867" y="254000"/>
                </a:lnTo>
                <a:lnTo>
                  <a:pt x="33867" y="262467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33867" y="262467"/>
                </a:lnTo>
                <a:lnTo>
                  <a:pt x="33867" y="254000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11667"/>
                </a:lnTo>
                <a:lnTo>
                  <a:pt x="25400" y="194733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52400"/>
                </a:lnTo>
                <a:lnTo>
                  <a:pt x="42334" y="143933"/>
                </a:lnTo>
                <a:lnTo>
                  <a:pt x="50800" y="135467"/>
                </a:lnTo>
                <a:lnTo>
                  <a:pt x="59267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27000" y="135467"/>
                </a:lnTo>
                <a:lnTo>
                  <a:pt x="135467" y="143933"/>
                </a:lnTo>
                <a:lnTo>
                  <a:pt x="143934" y="160867"/>
                </a:lnTo>
                <a:lnTo>
                  <a:pt x="152400" y="169333"/>
                </a:lnTo>
                <a:lnTo>
                  <a:pt x="160867" y="186267"/>
                </a:lnTo>
                <a:lnTo>
                  <a:pt x="169334" y="203200"/>
                </a:lnTo>
                <a:lnTo>
                  <a:pt x="177800" y="220133"/>
                </a:lnTo>
                <a:lnTo>
                  <a:pt x="177800" y="237067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69334" y="296333"/>
                </a:lnTo>
                <a:lnTo>
                  <a:pt x="160867" y="304800"/>
                </a:lnTo>
                <a:lnTo>
                  <a:pt x="152400" y="313267"/>
                </a:lnTo>
                <a:lnTo>
                  <a:pt x="143934" y="321733"/>
                </a:lnTo>
                <a:lnTo>
                  <a:pt x="127000" y="330200"/>
                </a:lnTo>
                <a:lnTo>
                  <a:pt x="110067" y="338667"/>
                </a:lnTo>
                <a:lnTo>
                  <a:pt x="93134" y="338667"/>
                </a:lnTo>
                <a:lnTo>
                  <a:pt x="76200" y="338667"/>
                </a:lnTo>
                <a:lnTo>
                  <a:pt x="59267" y="338667"/>
                </a:lnTo>
                <a:lnTo>
                  <a:pt x="42334" y="330200"/>
                </a:lnTo>
                <a:lnTo>
                  <a:pt x="33867" y="330200"/>
                </a:lnTo>
                <a:lnTo>
                  <a:pt x="25400" y="321733"/>
                </a:lnTo>
                <a:lnTo>
                  <a:pt x="16934" y="313267"/>
                </a:lnTo>
                <a:lnTo>
                  <a:pt x="16934" y="296333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511800" y="3996267"/>
            <a:ext cx="152401" cy="237067"/>
          </a:xfrm>
          <a:custGeom>
            <a:avLst/>
            <a:gdLst/>
            <a:ahLst/>
            <a:cxnLst/>
            <a:rect l="0" t="0" r="0" b="0"/>
            <a:pathLst>
              <a:path w="152401" h="237067">
                <a:moveTo>
                  <a:pt x="0" y="42333"/>
                </a:move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16933"/>
                </a:lnTo>
                <a:lnTo>
                  <a:pt x="84667" y="33866"/>
                </a:lnTo>
                <a:lnTo>
                  <a:pt x="101600" y="42333"/>
                </a:lnTo>
                <a:lnTo>
                  <a:pt x="110067" y="67733"/>
                </a:lnTo>
                <a:lnTo>
                  <a:pt x="110067" y="84666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35466"/>
                </a:lnTo>
                <a:lnTo>
                  <a:pt x="101600" y="152400"/>
                </a:lnTo>
                <a:lnTo>
                  <a:pt x="93133" y="169333"/>
                </a:lnTo>
                <a:lnTo>
                  <a:pt x="76200" y="169333"/>
                </a:lnTo>
                <a:lnTo>
                  <a:pt x="67733" y="177800"/>
                </a:lnTo>
                <a:lnTo>
                  <a:pt x="59267" y="177800"/>
                </a:lnTo>
                <a:lnTo>
                  <a:pt x="50800" y="177800"/>
                </a:lnTo>
                <a:lnTo>
                  <a:pt x="33867" y="177800"/>
                </a:lnTo>
                <a:lnTo>
                  <a:pt x="25400" y="169333"/>
                </a:lnTo>
                <a:lnTo>
                  <a:pt x="16933" y="160866"/>
                </a:lnTo>
                <a:lnTo>
                  <a:pt x="8467" y="152400"/>
                </a:lnTo>
                <a:lnTo>
                  <a:pt x="8467" y="135466"/>
                </a:lnTo>
                <a:lnTo>
                  <a:pt x="8467" y="135466"/>
                </a:lnTo>
                <a:lnTo>
                  <a:pt x="8467" y="127000"/>
                </a:lnTo>
                <a:lnTo>
                  <a:pt x="16933" y="118533"/>
                </a:lnTo>
                <a:lnTo>
                  <a:pt x="25400" y="118533"/>
                </a:lnTo>
                <a:lnTo>
                  <a:pt x="42333" y="127000"/>
                </a:lnTo>
                <a:lnTo>
                  <a:pt x="59267" y="127000"/>
                </a:lnTo>
                <a:lnTo>
                  <a:pt x="67733" y="135466"/>
                </a:lnTo>
                <a:lnTo>
                  <a:pt x="84667" y="143933"/>
                </a:lnTo>
                <a:lnTo>
                  <a:pt x="101600" y="160866"/>
                </a:lnTo>
                <a:lnTo>
                  <a:pt x="110067" y="169333"/>
                </a:lnTo>
                <a:lnTo>
                  <a:pt x="127000" y="186266"/>
                </a:lnTo>
                <a:lnTo>
                  <a:pt x="135467" y="203200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52400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672667" y="4275667"/>
            <a:ext cx="33867" cy="211667"/>
          </a:xfrm>
          <a:custGeom>
            <a:avLst/>
            <a:gdLst/>
            <a:ahLst/>
            <a:cxnLst/>
            <a:rect l="0" t="0" r="0" b="0"/>
            <a:pathLst>
              <a:path w="33867" h="2116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76200"/>
                </a:lnTo>
                <a:lnTo>
                  <a:pt x="25400" y="93133"/>
                </a:lnTo>
                <a:lnTo>
                  <a:pt x="33866" y="118533"/>
                </a:lnTo>
                <a:lnTo>
                  <a:pt x="33866" y="135466"/>
                </a:lnTo>
                <a:lnTo>
                  <a:pt x="33866" y="160866"/>
                </a:lnTo>
                <a:lnTo>
                  <a:pt x="33866" y="177800"/>
                </a:lnTo>
                <a:lnTo>
                  <a:pt x="33866" y="194733"/>
                </a:lnTo>
                <a:lnTo>
                  <a:pt x="33866" y="203200"/>
                </a:lnTo>
                <a:lnTo>
                  <a:pt x="33866" y="211666"/>
                </a:lnTo>
                <a:lnTo>
                  <a:pt x="25400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604933" y="4351867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43934" y="16933"/>
                </a:lnTo>
                <a:lnTo>
                  <a:pt x="169334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825067" y="4258733"/>
            <a:ext cx="143934" cy="220135"/>
          </a:xfrm>
          <a:custGeom>
            <a:avLst/>
            <a:gdLst/>
            <a:ahLst/>
            <a:cxnLst/>
            <a:rect l="0" t="0" r="0" b="0"/>
            <a:pathLst>
              <a:path w="143934" h="220135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35466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0" y="110067"/>
                </a:lnTo>
                <a:lnTo>
                  <a:pt x="8466" y="135467"/>
                </a:lnTo>
                <a:lnTo>
                  <a:pt x="8466" y="152400"/>
                </a:lnTo>
                <a:lnTo>
                  <a:pt x="25400" y="169334"/>
                </a:lnTo>
                <a:lnTo>
                  <a:pt x="42333" y="194734"/>
                </a:lnTo>
                <a:lnTo>
                  <a:pt x="59266" y="211667"/>
                </a:lnTo>
                <a:lnTo>
                  <a:pt x="59266" y="211667"/>
                </a:lnTo>
                <a:lnTo>
                  <a:pt x="76200" y="220134"/>
                </a:lnTo>
                <a:lnTo>
                  <a:pt x="76200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977467" y="4512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011333" y="4478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969000" y="4038600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0" y="67733"/>
                </a:moveTo>
                <a:lnTo>
                  <a:pt x="0" y="59267"/>
                </a:lnTo>
                <a:lnTo>
                  <a:pt x="0" y="59267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8467"/>
                </a:lnTo>
                <a:lnTo>
                  <a:pt x="93133" y="16933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7" y="76200"/>
                </a:lnTo>
                <a:lnTo>
                  <a:pt x="118533" y="93133"/>
                </a:lnTo>
                <a:lnTo>
                  <a:pt x="110067" y="118533"/>
                </a:lnTo>
                <a:lnTo>
                  <a:pt x="110067" y="135467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101600" y="169333"/>
                </a:lnTo>
                <a:lnTo>
                  <a:pt x="93133" y="177800"/>
                </a:lnTo>
                <a:lnTo>
                  <a:pt x="931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036733" y="4241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002867" y="4157133"/>
            <a:ext cx="110067" cy="67735"/>
          </a:xfrm>
          <a:custGeom>
            <a:avLst/>
            <a:gdLst/>
            <a:ahLst/>
            <a:cxnLst/>
            <a:rect l="0" t="0" r="0" b="0"/>
            <a:pathLst>
              <a:path w="110067" h="67735">
                <a:moveTo>
                  <a:pt x="16933" y="67734"/>
                </a:moveTo>
                <a:lnTo>
                  <a:pt x="8466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0" y="33867"/>
                </a:lnTo>
                <a:lnTo>
                  <a:pt x="0" y="25400"/>
                </a:lnTo>
                <a:lnTo>
                  <a:pt x="8466" y="16934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10066" y="42334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155267" y="4351867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43933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146800" y="4453467"/>
            <a:ext cx="237068" cy="16934"/>
          </a:xfrm>
          <a:custGeom>
            <a:avLst/>
            <a:gdLst/>
            <a:ahLst/>
            <a:cxnLst/>
            <a:rect l="0" t="0" r="0" b="0"/>
            <a:pathLst>
              <a:path w="237068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69333" y="16933"/>
                </a:lnTo>
                <a:lnTo>
                  <a:pt x="194733" y="16933"/>
                </a:lnTo>
                <a:lnTo>
                  <a:pt x="211667" y="16933"/>
                </a:lnTo>
                <a:lnTo>
                  <a:pt x="211667" y="16933"/>
                </a:lnTo>
                <a:lnTo>
                  <a:pt x="237067" y="8466"/>
                </a:lnTo>
                <a:lnTo>
                  <a:pt x="2370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502400" y="4250267"/>
            <a:ext cx="211668" cy="296334"/>
          </a:xfrm>
          <a:custGeom>
            <a:avLst/>
            <a:gdLst/>
            <a:ahLst/>
            <a:cxnLst/>
            <a:rect l="0" t="0" r="0" b="0"/>
            <a:pathLst>
              <a:path w="211668" h="296334">
                <a:moveTo>
                  <a:pt x="177800" y="59266"/>
                </a:moveTo>
                <a:lnTo>
                  <a:pt x="177800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4" y="16933"/>
                </a:lnTo>
                <a:lnTo>
                  <a:pt x="160866" y="8466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93134" y="0"/>
                </a:lnTo>
                <a:lnTo>
                  <a:pt x="84666" y="8466"/>
                </a:lnTo>
                <a:lnTo>
                  <a:pt x="59267" y="16933"/>
                </a:lnTo>
                <a:lnTo>
                  <a:pt x="50800" y="33866"/>
                </a:lnTo>
                <a:lnTo>
                  <a:pt x="33867" y="50800"/>
                </a:lnTo>
                <a:lnTo>
                  <a:pt x="16934" y="67733"/>
                </a:lnTo>
                <a:lnTo>
                  <a:pt x="8466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8466" y="220133"/>
                </a:lnTo>
                <a:lnTo>
                  <a:pt x="16934" y="237066"/>
                </a:lnTo>
                <a:lnTo>
                  <a:pt x="33867" y="262466"/>
                </a:lnTo>
                <a:lnTo>
                  <a:pt x="50800" y="270933"/>
                </a:lnTo>
                <a:lnTo>
                  <a:pt x="59267" y="287866"/>
                </a:lnTo>
                <a:lnTo>
                  <a:pt x="76200" y="296333"/>
                </a:lnTo>
                <a:lnTo>
                  <a:pt x="93134" y="296333"/>
                </a:lnTo>
                <a:lnTo>
                  <a:pt x="110067" y="296333"/>
                </a:lnTo>
                <a:lnTo>
                  <a:pt x="118533" y="296333"/>
                </a:lnTo>
                <a:lnTo>
                  <a:pt x="127000" y="287866"/>
                </a:lnTo>
                <a:lnTo>
                  <a:pt x="135467" y="279400"/>
                </a:lnTo>
                <a:lnTo>
                  <a:pt x="143933" y="270933"/>
                </a:lnTo>
                <a:lnTo>
                  <a:pt x="143933" y="254000"/>
                </a:lnTo>
                <a:lnTo>
                  <a:pt x="143933" y="237066"/>
                </a:lnTo>
                <a:lnTo>
                  <a:pt x="152400" y="211666"/>
                </a:lnTo>
                <a:lnTo>
                  <a:pt x="152400" y="186266"/>
                </a:lnTo>
                <a:lnTo>
                  <a:pt x="143933" y="160866"/>
                </a:lnTo>
                <a:lnTo>
                  <a:pt x="143933" y="143933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84666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6" y="59266"/>
                </a:lnTo>
                <a:lnTo>
                  <a:pt x="160866" y="59266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0866" y="84666"/>
                </a:lnTo>
                <a:lnTo>
                  <a:pt x="169334" y="101600"/>
                </a:lnTo>
                <a:lnTo>
                  <a:pt x="169334" y="127000"/>
                </a:lnTo>
                <a:lnTo>
                  <a:pt x="169334" y="152400"/>
                </a:lnTo>
                <a:lnTo>
                  <a:pt x="177800" y="177800"/>
                </a:lnTo>
                <a:lnTo>
                  <a:pt x="177800" y="203200"/>
                </a:lnTo>
                <a:lnTo>
                  <a:pt x="194733" y="220133"/>
                </a:lnTo>
                <a:lnTo>
                  <a:pt x="194733" y="245533"/>
                </a:lnTo>
                <a:lnTo>
                  <a:pt x="203200" y="262466"/>
                </a:lnTo>
                <a:lnTo>
                  <a:pt x="203200" y="262466"/>
                </a:lnTo>
                <a:lnTo>
                  <a:pt x="211667" y="270933"/>
                </a:lnTo>
                <a:lnTo>
                  <a:pt x="211667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6739466" y="4504267"/>
            <a:ext cx="16935" cy="42334"/>
          </a:xfrm>
          <a:custGeom>
            <a:avLst/>
            <a:gdLst/>
            <a:ahLst/>
            <a:cxnLst/>
            <a:rect l="0" t="0" r="0" b="0"/>
            <a:pathLst>
              <a:path w="16935" h="42334">
                <a:moveTo>
                  <a:pt x="0" y="42333"/>
                </a:moveTo>
                <a:lnTo>
                  <a:pt x="0" y="33866"/>
                </a:lnTo>
                <a:lnTo>
                  <a:pt x="8468" y="25400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6731000" y="4004733"/>
            <a:ext cx="220134" cy="220135"/>
          </a:xfrm>
          <a:custGeom>
            <a:avLst/>
            <a:gdLst/>
            <a:ahLst/>
            <a:cxnLst/>
            <a:rect l="0" t="0" r="0" b="0"/>
            <a:pathLst>
              <a:path w="220134" h="220135">
                <a:moveTo>
                  <a:pt x="0" y="25400"/>
                </a:moveTo>
                <a:lnTo>
                  <a:pt x="0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8467"/>
                </a:lnTo>
                <a:lnTo>
                  <a:pt x="25400" y="0"/>
                </a:lnTo>
                <a:lnTo>
                  <a:pt x="33867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8467"/>
                </a:lnTo>
                <a:lnTo>
                  <a:pt x="110067" y="16934"/>
                </a:lnTo>
                <a:lnTo>
                  <a:pt x="127000" y="33867"/>
                </a:lnTo>
                <a:lnTo>
                  <a:pt x="135467" y="50800"/>
                </a:lnTo>
                <a:lnTo>
                  <a:pt x="143933" y="67734"/>
                </a:lnTo>
                <a:lnTo>
                  <a:pt x="152400" y="93134"/>
                </a:lnTo>
                <a:lnTo>
                  <a:pt x="152400" y="110067"/>
                </a:lnTo>
                <a:lnTo>
                  <a:pt x="152400" y="135467"/>
                </a:lnTo>
                <a:lnTo>
                  <a:pt x="152400" y="160867"/>
                </a:lnTo>
                <a:lnTo>
                  <a:pt x="152400" y="177800"/>
                </a:lnTo>
                <a:lnTo>
                  <a:pt x="143933" y="186267"/>
                </a:lnTo>
                <a:lnTo>
                  <a:pt x="135467" y="203200"/>
                </a:lnTo>
                <a:lnTo>
                  <a:pt x="127000" y="211667"/>
                </a:lnTo>
                <a:lnTo>
                  <a:pt x="118533" y="220134"/>
                </a:lnTo>
                <a:lnTo>
                  <a:pt x="110067" y="220134"/>
                </a:lnTo>
                <a:lnTo>
                  <a:pt x="101600" y="220134"/>
                </a:lnTo>
                <a:lnTo>
                  <a:pt x="93134" y="220134"/>
                </a:lnTo>
                <a:lnTo>
                  <a:pt x="84666" y="220134"/>
                </a:lnTo>
                <a:lnTo>
                  <a:pt x="76200" y="211667"/>
                </a:lnTo>
                <a:lnTo>
                  <a:pt x="76200" y="203200"/>
                </a:lnTo>
                <a:lnTo>
                  <a:pt x="67733" y="186267"/>
                </a:lnTo>
                <a:lnTo>
                  <a:pt x="67733" y="177800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6" y="160867"/>
                </a:lnTo>
                <a:lnTo>
                  <a:pt x="93134" y="160867"/>
                </a:lnTo>
                <a:lnTo>
                  <a:pt x="110067" y="160867"/>
                </a:lnTo>
                <a:lnTo>
                  <a:pt x="127000" y="160867"/>
                </a:lnTo>
                <a:lnTo>
                  <a:pt x="143933" y="169334"/>
                </a:lnTo>
                <a:lnTo>
                  <a:pt x="160866" y="169334"/>
                </a:lnTo>
                <a:lnTo>
                  <a:pt x="177800" y="177800"/>
                </a:lnTo>
                <a:lnTo>
                  <a:pt x="194733" y="186267"/>
                </a:lnTo>
                <a:lnTo>
                  <a:pt x="203200" y="194734"/>
                </a:lnTo>
                <a:lnTo>
                  <a:pt x="211667" y="203200"/>
                </a:lnTo>
                <a:lnTo>
                  <a:pt x="220133" y="211667"/>
                </a:lnTo>
                <a:lnTo>
                  <a:pt x="220133" y="211667"/>
                </a:lnTo>
                <a:lnTo>
                  <a:pt x="220133" y="220134"/>
                </a:lnTo>
                <a:lnTo>
                  <a:pt x="220133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858933" y="4428067"/>
            <a:ext cx="186268" cy="84667"/>
          </a:xfrm>
          <a:custGeom>
            <a:avLst/>
            <a:gdLst/>
            <a:ahLst/>
            <a:cxnLst/>
            <a:rect l="0" t="0" r="0" b="0"/>
            <a:pathLst>
              <a:path w="186268" h="84667">
                <a:moveTo>
                  <a:pt x="8467" y="50800"/>
                </a:move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67733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59267" y="84666"/>
                </a:lnTo>
                <a:lnTo>
                  <a:pt x="67734" y="84666"/>
                </a:lnTo>
                <a:lnTo>
                  <a:pt x="76200" y="84666"/>
                </a:lnTo>
                <a:lnTo>
                  <a:pt x="84667" y="84666"/>
                </a:lnTo>
                <a:lnTo>
                  <a:pt x="93134" y="84666"/>
                </a:lnTo>
                <a:lnTo>
                  <a:pt x="110067" y="84666"/>
                </a:lnTo>
                <a:lnTo>
                  <a:pt x="118534" y="84666"/>
                </a:lnTo>
                <a:lnTo>
                  <a:pt x="127000" y="84666"/>
                </a:lnTo>
                <a:lnTo>
                  <a:pt x="135467" y="76200"/>
                </a:lnTo>
                <a:lnTo>
                  <a:pt x="143934" y="76200"/>
                </a:lnTo>
                <a:lnTo>
                  <a:pt x="152400" y="67733"/>
                </a:lnTo>
                <a:lnTo>
                  <a:pt x="152400" y="67733"/>
                </a:lnTo>
                <a:lnTo>
                  <a:pt x="160867" y="59266"/>
                </a:lnTo>
                <a:lnTo>
                  <a:pt x="160867" y="50800"/>
                </a:lnTo>
                <a:lnTo>
                  <a:pt x="169334" y="42333"/>
                </a:lnTo>
                <a:lnTo>
                  <a:pt x="169334" y="42333"/>
                </a:lnTo>
                <a:lnTo>
                  <a:pt x="169334" y="33866"/>
                </a:lnTo>
                <a:lnTo>
                  <a:pt x="169334" y="25400"/>
                </a:lnTo>
                <a:lnTo>
                  <a:pt x="177800" y="16933"/>
                </a:lnTo>
                <a:lnTo>
                  <a:pt x="177800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731933" y="4851400"/>
            <a:ext cx="237068" cy="279401"/>
          </a:xfrm>
          <a:custGeom>
            <a:avLst/>
            <a:gdLst/>
            <a:ahLst/>
            <a:cxnLst/>
            <a:rect l="0" t="0" r="0" b="0"/>
            <a:pathLst>
              <a:path w="237068" h="279401">
                <a:moveTo>
                  <a:pt x="211667" y="50800"/>
                </a:moveTo>
                <a:lnTo>
                  <a:pt x="211667" y="50800"/>
                </a:lnTo>
                <a:lnTo>
                  <a:pt x="211667" y="59267"/>
                </a:lnTo>
                <a:lnTo>
                  <a:pt x="211667" y="59267"/>
                </a:lnTo>
                <a:lnTo>
                  <a:pt x="211667" y="59267"/>
                </a:lnTo>
                <a:lnTo>
                  <a:pt x="211667" y="67733"/>
                </a:lnTo>
                <a:lnTo>
                  <a:pt x="220134" y="67733"/>
                </a:lnTo>
                <a:lnTo>
                  <a:pt x="220134" y="67733"/>
                </a:lnTo>
                <a:lnTo>
                  <a:pt x="220134" y="67733"/>
                </a:lnTo>
                <a:lnTo>
                  <a:pt x="228600" y="67733"/>
                </a:lnTo>
                <a:lnTo>
                  <a:pt x="228600" y="76200"/>
                </a:lnTo>
                <a:lnTo>
                  <a:pt x="228600" y="76200"/>
                </a:lnTo>
                <a:lnTo>
                  <a:pt x="237067" y="76200"/>
                </a:lnTo>
                <a:lnTo>
                  <a:pt x="237067" y="76200"/>
                </a:lnTo>
                <a:lnTo>
                  <a:pt x="237067" y="67733"/>
                </a:lnTo>
                <a:lnTo>
                  <a:pt x="237067" y="67733"/>
                </a:lnTo>
                <a:lnTo>
                  <a:pt x="237067" y="67733"/>
                </a:lnTo>
                <a:lnTo>
                  <a:pt x="228600" y="59267"/>
                </a:lnTo>
                <a:lnTo>
                  <a:pt x="228600" y="50800"/>
                </a:lnTo>
                <a:lnTo>
                  <a:pt x="220134" y="42333"/>
                </a:lnTo>
                <a:lnTo>
                  <a:pt x="211667" y="33867"/>
                </a:lnTo>
                <a:lnTo>
                  <a:pt x="203200" y="25400"/>
                </a:lnTo>
                <a:lnTo>
                  <a:pt x="194734" y="25400"/>
                </a:lnTo>
                <a:lnTo>
                  <a:pt x="186267" y="16933"/>
                </a:lnTo>
                <a:lnTo>
                  <a:pt x="169334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16934" y="160867"/>
                </a:lnTo>
                <a:lnTo>
                  <a:pt x="25400" y="177800"/>
                </a:lnTo>
                <a:lnTo>
                  <a:pt x="42334" y="194733"/>
                </a:lnTo>
                <a:lnTo>
                  <a:pt x="50800" y="220133"/>
                </a:lnTo>
                <a:lnTo>
                  <a:pt x="67734" y="228600"/>
                </a:lnTo>
                <a:lnTo>
                  <a:pt x="84667" y="245533"/>
                </a:lnTo>
                <a:lnTo>
                  <a:pt x="110067" y="254000"/>
                </a:lnTo>
                <a:lnTo>
                  <a:pt x="127000" y="262467"/>
                </a:lnTo>
                <a:lnTo>
                  <a:pt x="143934" y="270933"/>
                </a:lnTo>
                <a:lnTo>
                  <a:pt x="169334" y="279400"/>
                </a:lnTo>
                <a:lnTo>
                  <a:pt x="186267" y="279400"/>
                </a:lnTo>
                <a:lnTo>
                  <a:pt x="203200" y="270933"/>
                </a:lnTo>
                <a:lnTo>
                  <a:pt x="220134" y="270933"/>
                </a:lnTo>
                <a:lnTo>
                  <a:pt x="228600" y="262467"/>
                </a:lnTo>
                <a:lnTo>
                  <a:pt x="237067" y="245533"/>
                </a:lnTo>
                <a:lnTo>
                  <a:pt x="237067" y="245533"/>
                </a:lnTo>
                <a:lnTo>
                  <a:pt x="237067" y="237067"/>
                </a:lnTo>
                <a:lnTo>
                  <a:pt x="237067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019800" y="4724400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16933"/>
                </a:lnTo>
                <a:lnTo>
                  <a:pt x="67733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84667" y="67733"/>
                </a:lnTo>
                <a:lnTo>
                  <a:pt x="84667" y="76200"/>
                </a:lnTo>
                <a:lnTo>
                  <a:pt x="84667" y="93133"/>
                </a:lnTo>
                <a:lnTo>
                  <a:pt x="76200" y="110067"/>
                </a:lnTo>
                <a:lnTo>
                  <a:pt x="76200" y="127000"/>
                </a:lnTo>
                <a:lnTo>
                  <a:pt x="59267" y="135467"/>
                </a:lnTo>
                <a:lnTo>
                  <a:pt x="59267" y="143933"/>
                </a:lnTo>
                <a:lnTo>
                  <a:pt x="50800" y="152400"/>
                </a:lnTo>
                <a:lnTo>
                  <a:pt x="42333" y="160867"/>
                </a:lnTo>
                <a:lnTo>
                  <a:pt x="33867" y="169333"/>
                </a:lnTo>
                <a:lnTo>
                  <a:pt x="25400" y="169333"/>
                </a:lnTo>
                <a:lnTo>
                  <a:pt x="16933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3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18533"/>
                </a:lnTo>
                <a:lnTo>
                  <a:pt x="50800" y="127000"/>
                </a:lnTo>
                <a:lnTo>
                  <a:pt x="50800" y="127000"/>
                </a:lnTo>
                <a:lnTo>
                  <a:pt x="59267" y="135467"/>
                </a:lnTo>
                <a:lnTo>
                  <a:pt x="67733" y="143933"/>
                </a:lnTo>
                <a:lnTo>
                  <a:pt x="76200" y="152400"/>
                </a:lnTo>
                <a:lnTo>
                  <a:pt x="84667" y="160867"/>
                </a:lnTo>
                <a:lnTo>
                  <a:pt x="84667" y="169333"/>
                </a:lnTo>
                <a:lnTo>
                  <a:pt x="93133" y="169333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112933" y="5020733"/>
            <a:ext cx="118535" cy="8468"/>
          </a:xfrm>
          <a:custGeom>
            <a:avLst/>
            <a:gdLst/>
            <a:ahLst/>
            <a:cxnLst/>
            <a:rect l="0" t="0" r="0" b="0"/>
            <a:pathLst>
              <a:path w="118535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6121400" y="50969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93133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375400" y="4944533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143934" y="33867"/>
                </a:moveTo>
                <a:lnTo>
                  <a:pt x="143934" y="33867"/>
                </a:lnTo>
                <a:lnTo>
                  <a:pt x="143934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35466" y="16934"/>
                </a:lnTo>
                <a:lnTo>
                  <a:pt x="135466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8467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3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94734"/>
                </a:lnTo>
                <a:lnTo>
                  <a:pt x="16933" y="211667"/>
                </a:lnTo>
                <a:lnTo>
                  <a:pt x="25400" y="220134"/>
                </a:lnTo>
                <a:lnTo>
                  <a:pt x="42333" y="237067"/>
                </a:lnTo>
                <a:lnTo>
                  <a:pt x="50800" y="245534"/>
                </a:lnTo>
                <a:lnTo>
                  <a:pt x="67733" y="245534"/>
                </a:lnTo>
                <a:lnTo>
                  <a:pt x="76200" y="254000"/>
                </a:lnTo>
                <a:lnTo>
                  <a:pt x="93133" y="254000"/>
                </a:lnTo>
                <a:lnTo>
                  <a:pt x="101600" y="254000"/>
                </a:lnTo>
                <a:lnTo>
                  <a:pt x="110067" y="245534"/>
                </a:lnTo>
                <a:lnTo>
                  <a:pt x="110067" y="237067"/>
                </a:lnTo>
                <a:lnTo>
                  <a:pt x="118533" y="228600"/>
                </a:lnTo>
                <a:lnTo>
                  <a:pt x="118533" y="211667"/>
                </a:lnTo>
                <a:lnTo>
                  <a:pt x="118533" y="194734"/>
                </a:lnTo>
                <a:lnTo>
                  <a:pt x="118533" y="177800"/>
                </a:lnTo>
                <a:lnTo>
                  <a:pt x="118533" y="152400"/>
                </a:lnTo>
                <a:lnTo>
                  <a:pt x="118533" y="135467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27000" y="93134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27000" y="143934"/>
                </a:lnTo>
                <a:lnTo>
                  <a:pt x="127000" y="160867"/>
                </a:lnTo>
                <a:lnTo>
                  <a:pt x="135466" y="177800"/>
                </a:lnTo>
                <a:lnTo>
                  <a:pt x="135466" y="194734"/>
                </a:lnTo>
                <a:lnTo>
                  <a:pt x="143934" y="211667"/>
                </a:lnTo>
                <a:lnTo>
                  <a:pt x="143934" y="220134"/>
                </a:lnTo>
                <a:lnTo>
                  <a:pt x="152400" y="228600"/>
                </a:lnTo>
                <a:lnTo>
                  <a:pt x="160867" y="237067"/>
                </a:lnTo>
                <a:lnTo>
                  <a:pt x="169333" y="245534"/>
                </a:lnTo>
                <a:lnTo>
                  <a:pt x="169333" y="254000"/>
                </a:lnTo>
                <a:lnTo>
                  <a:pt x="177800" y="254000"/>
                </a:lnTo>
                <a:lnTo>
                  <a:pt x="186267" y="245534"/>
                </a:lnTo>
                <a:lnTo>
                  <a:pt x="186267" y="237067"/>
                </a:lnTo>
                <a:lnTo>
                  <a:pt x="186267" y="237067"/>
                </a:lnTo>
                <a:lnTo>
                  <a:pt x="186267" y="228600"/>
                </a:lnTo>
                <a:lnTo>
                  <a:pt x="186267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578600" y="4749800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76200" y="33867"/>
                </a:lnTo>
                <a:lnTo>
                  <a:pt x="84666" y="42333"/>
                </a:lnTo>
                <a:lnTo>
                  <a:pt x="93134" y="59267"/>
                </a:lnTo>
                <a:lnTo>
                  <a:pt x="93134" y="76200"/>
                </a:lnTo>
                <a:lnTo>
                  <a:pt x="101600" y="101600"/>
                </a:lnTo>
                <a:lnTo>
                  <a:pt x="93134" y="118533"/>
                </a:lnTo>
                <a:lnTo>
                  <a:pt x="93134" y="135467"/>
                </a:lnTo>
                <a:lnTo>
                  <a:pt x="84666" y="152400"/>
                </a:lnTo>
                <a:lnTo>
                  <a:pt x="76200" y="160867"/>
                </a:lnTo>
                <a:lnTo>
                  <a:pt x="67733" y="169333"/>
                </a:lnTo>
                <a:lnTo>
                  <a:pt x="50800" y="177800"/>
                </a:lnTo>
                <a:lnTo>
                  <a:pt x="42333" y="177800"/>
                </a:lnTo>
                <a:lnTo>
                  <a:pt x="33867" y="177800"/>
                </a:lnTo>
                <a:lnTo>
                  <a:pt x="16934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8466" y="135467"/>
                </a:lnTo>
                <a:lnTo>
                  <a:pt x="8466" y="127000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9267" y="127000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4" y="143933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18533" y="160867"/>
                </a:lnTo>
                <a:lnTo>
                  <a:pt x="127000" y="169333"/>
                </a:lnTo>
                <a:lnTo>
                  <a:pt x="1270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663266" y="5088467"/>
            <a:ext cx="177802" cy="25401"/>
          </a:xfrm>
          <a:custGeom>
            <a:avLst/>
            <a:gdLst/>
            <a:ahLst/>
            <a:cxnLst/>
            <a:rect l="0" t="0" r="0" b="0"/>
            <a:pathLst>
              <a:path w="177802" h="25401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101601" y="16933"/>
                </a:lnTo>
                <a:lnTo>
                  <a:pt x="118534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77801" y="16933"/>
                </a:lnTo>
                <a:lnTo>
                  <a:pt x="177801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951133" y="4842933"/>
            <a:ext cx="186268" cy="406401"/>
          </a:xfrm>
          <a:custGeom>
            <a:avLst/>
            <a:gdLst/>
            <a:ahLst/>
            <a:cxnLst/>
            <a:rect l="0" t="0" r="0" b="0"/>
            <a:pathLst>
              <a:path w="186268" h="406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60867"/>
                </a:lnTo>
                <a:lnTo>
                  <a:pt x="33867" y="186267"/>
                </a:lnTo>
                <a:lnTo>
                  <a:pt x="33867" y="220134"/>
                </a:lnTo>
                <a:lnTo>
                  <a:pt x="33867" y="245534"/>
                </a:lnTo>
                <a:lnTo>
                  <a:pt x="33867" y="270934"/>
                </a:lnTo>
                <a:lnTo>
                  <a:pt x="33867" y="287867"/>
                </a:lnTo>
                <a:lnTo>
                  <a:pt x="33867" y="313267"/>
                </a:lnTo>
                <a:lnTo>
                  <a:pt x="33867" y="330200"/>
                </a:lnTo>
                <a:lnTo>
                  <a:pt x="33867" y="338667"/>
                </a:lnTo>
                <a:lnTo>
                  <a:pt x="33867" y="347134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55600"/>
                </a:lnTo>
                <a:lnTo>
                  <a:pt x="33867" y="347134"/>
                </a:lnTo>
                <a:lnTo>
                  <a:pt x="33867" y="338667"/>
                </a:lnTo>
                <a:lnTo>
                  <a:pt x="42334" y="321734"/>
                </a:lnTo>
                <a:lnTo>
                  <a:pt x="42334" y="313267"/>
                </a:lnTo>
                <a:lnTo>
                  <a:pt x="42334" y="296334"/>
                </a:lnTo>
                <a:lnTo>
                  <a:pt x="42334" y="279400"/>
                </a:lnTo>
                <a:lnTo>
                  <a:pt x="50800" y="262467"/>
                </a:lnTo>
                <a:lnTo>
                  <a:pt x="59267" y="254000"/>
                </a:lnTo>
                <a:lnTo>
                  <a:pt x="67734" y="237067"/>
                </a:lnTo>
                <a:lnTo>
                  <a:pt x="76200" y="228600"/>
                </a:lnTo>
                <a:lnTo>
                  <a:pt x="84667" y="220134"/>
                </a:lnTo>
                <a:lnTo>
                  <a:pt x="101601" y="211667"/>
                </a:lnTo>
                <a:lnTo>
                  <a:pt x="110067" y="203200"/>
                </a:lnTo>
                <a:lnTo>
                  <a:pt x="127000" y="194734"/>
                </a:lnTo>
                <a:lnTo>
                  <a:pt x="135467" y="194734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77801" y="211667"/>
                </a:lnTo>
                <a:lnTo>
                  <a:pt x="177801" y="228600"/>
                </a:lnTo>
                <a:lnTo>
                  <a:pt x="186267" y="237067"/>
                </a:lnTo>
                <a:lnTo>
                  <a:pt x="186267" y="254000"/>
                </a:lnTo>
                <a:lnTo>
                  <a:pt x="186267" y="270934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1" y="321734"/>
                </a:lnTo>
                <a:lnTo>
                  <a:pt x="169333" y="347134"/>
                </a:lnTo>
                <a:lnTo>
                  <a:pt x="169333" y="355600"/>
                </a:lnTo>
                <a:lnTo>
                  <a:pt x="160867" y="372534"/>
                </a:lnTo>
                <a:lnTo>
                  <a:pt x="152400" y="381000"/>
                </a:lnTo>
                <a:lnTo>
                  <a:pt x="135467" y="397934"/>
                </a:lnTo>
                <a:lnTo>
                  <a:pt x="127000" y="397934"/>
                </a:lnTo>
                <a:lnTo>
                  <a:pt x="110067" y="406400"/>
                </a:lnTo>
                <a:lnTo>
                  <a:pt x="101601" y="406400"/>
                </a:lnTo>
                <a:lnTo>
                  <a:pt x="84667" y="406400"/>
                </a:lnTo>
                <a:lnTo>
                  <a:pt x="76200" y="406400"/>
                </a:lnTo>
                <a:lnTo>
                  <a:pt x="59267" y="406400"/>
                </a:lnTo>
                <a:lnTo>
                  <a:pt x="42334" y="406400"/>
                </a:lnTo>
                <a:lnTo>
                  <a:pt x="33867" y="397934"/>
                </a:lnTo>
                <a:lnTo>
                  <a:pt x="25401" y="389467"/>
                </a:lnTo>
                <a:lnTo>
                  <a:pt x="25401" y="372534"/>
                </a:lnTo>
                <a:lnTo>
                  <a:pt x="25401" y="372534"/>
                </a:lnTo>
                <a:lnTo>
                  <a:pt x="16933" y="364067"/>
                </a:lnTo>
                <a:lnTo>
                  <a:pt x="16933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7103533" y="4783667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8466"/>
                </a:lnTo>
                <a:lnTo>
                  <a:pt x="25401" y="8466"/>
                </a:lnTo>
                <a:lnTo>
                  <a:pt x="25401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01601" y="16933"/>
                </a:lnTo>
                <a:lnTo>
                  <a:pt x="110067" y="25400"/>
                </a:lnTo>
                <a:lnTo>
                  <a:pt x="118534" y="33866"/>
                </a:lnTo>
                <a:lnTo>
                  <a:pt x="118534" y="50800"/>
                </a:lnTo>
                <a:lnTo>
                  <a:pt x="118534" y="67733"/>
                </a:lnTo>
                <a:lnTo>
                  <a:pt x="110067" y="76200"/>
                </a:lnTo>
                <a:lnTo>
                  <a:pt x="110067" y="93133"/>
                </a:lnTo>
                <a:lnTo>
                  <a:pt x="101601" y="110066"/>
                </a:lnTo>
                <a:lnTo>
                  <a:pt x="93133" y="118533"/>
                </a:lnTo>
                <a:lnTo>
                  <a:pt x="84667" y="127000"/>
                </a:lnTo>
                <a:lnTo>
                  <a:pt x="76200" y="135466"/>
                </a:lnTo>
                <a:lnTo>
                  <a:pt x="59267" y="143933"/>
                </a:lnTo>
                <a:lnTo>
                  <a:pt x="50800" y="143933"/>
                </a:lnTo>
                <a:lnTo>
                  <a:pt x="42334" y="143933"/>
                </a:lnTo>
                <a:lnTo>
                  <a:pt x="33867" y="152400"/>
                </a:lnTo>
                <a:lnTo>
                  <a:pt x="25401" y="152400"/>
                </a:lnTo>
                <a:lnTo>
                  <a:pt x="16933" y="143933"/>
                </a:lnTo>
                <a:lnTo>
                  <a:pt x="8467" y="143933"/>
                </a:lnTo>
                <a:lnTo>
                  <a:pt x="8467" y="135466"/>
                </a:lnTo>
                <a:lnTo>
                  <a:pt x="0" y="135466"/>
                </a:lnTo>
                <a:lnTo>
                  <a:pt x="0" y="127000"/>
                </a:lnTo>
                <a:lnTo>
                  <a:pt x="0" y="118533"/>
                </a:lnTo>
                <a:lnTo>
                  <a:pt x="0" y="110066"/>
                </a:lnTo>
                <a:lnTo>
                  <a:pt x="0" y="110066"/>
                </a:lnTo>
                <a:lnTo>
                  <a:pt x="8467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1" y="101600"/>
                </a:lnTo>
                <a:lnTo>
                  <a:pt x="33867" y="110066"/>
                </a:lnTo>
                <a:lnTo>
                  <a:pt x="42334" y="110066"/>
                </a:lnTo>
                <a:lnTo>
                  <a:pt x="59267" y="118533"/>
                </a:lnTo>
                <a:lnTo>
                  <a:pt x="67734" y="127000"/>
                </a:lnTo>
                <a:lnTo>
                  <a:pt x="84667" y="135466"/>
                </a:lnTo>
                <a:lnTo>
                  <a:pt x="93133" y="135466"/>
                </a:lnTo>
                <a:lnTo>
                  <a:pt x="110067" y="143933"/>
                </a:lnTo>
                <a:lnTo>
                  <a:pt x="118534" y="143933"/>
                </a:lnTo>
                <a:lnTo>
                  <a:pt x="135467" y="152400"/>
                </a:lnTo>
                <a:lnTo>
                  <a:pt x="143934" y="152400"/>
                </a:lnTo>
                <a:lnTo>
                  <a:pt x="152400" y="152400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0867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435600" y="5266267"/>
            <a:ext cx="1701801" cy="516467"/>
          </a:xfrm>
          <a:custGeom>
            <a:avLst/>
            <a:gdLst/>
            <a:ahLst/>
            <a:cxnLst/>
            <a:rect l="0" t="0" r="0" b="0"/>
            <a:pathLst>
              <a:path w="1701801" h="5164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6"/>
                </a:lnTo>
                <a:lnTo>
                  <a:pt x="25400" y="33866"/>
                </a:lnTo>
                <a:lnTo>
                  <a:pt x="33867" y="42333"/>
                </a:lnTo>
                <a:lnTo>
                  <a:pt x="50800" y="50800"/>
                </a:lnTo>
                <a:lnTo>
                  <a:pt x="59267" y="67733"/>
                </a:lnTo>
                <a:lnTo>
                  <a:pt x="76200" y="76200"/>
                </a:lnTo>
                <a:lnTo>
                  <a:pt x="84667" y="84666"/>
                </a:lnTo>
                <a:lnTo>
                  <a:pt x="93133" y="101600"/>
                </a:lnTo>
                <a:lnTo>
                  <a:pt x="110067" y="118533"/>
                </a:lnTo>
                <a:lnTo>
                  <a:pt x="118533" y="127000"/>
                </a:lnTo>
                <a:lnTo>
                  <a:pt x="135467" y="143933"/>
                </a:lnTo>
                <a:lnTo>
                  <a:pt x="143933" y="160866"/>
                </a:lnTo>
                <a:lnTo>
                  <a:pt x="160867" y="186266"/>
                </a:lnTo>
                <a:lnTo>
                  <a:pt x="177800" y="203200"/>
                </a:lnTo>
                <a:lnTo>
                  <a:pt x="194733" y="220133"/>
                </a:lnTo>
                <a:lnTo>
                  <a:pt x="211667" y="237066"/>
                </a:lnTo>
                <a:lnTo>
                  <a:pt x="245533" y="262466"/>
                </a:lnTo>
                <a:lnTo>
                  <a:pt x="270933" y="279400"/>
                </a:lnTo>
                <a:lnTo>
                  <a:pt x="304800" y="296333"/>
                </a:lnTo>
                <a:lnTo>
                  <a:pt x="338667" y="321733"/>
                </a:lnTo>
                <a:lnTo>
                  <a:pt x="372533" y="338666"/>
                </a:lnTo>
                <a:lnTo>
                  <a:pt x="414867" y="355600"/>
                </a:lnTo>
                <a:lnTo>
                  <a:pt x="457200" y="372533"/>
                </a:lnTo>
                <a:lnTo>
                  <a:pt x="499533" y="397933"/>
                </a:lnTo>
                <a:lnTo>
                  <a:pt x="541867" y="414866"/>
                </a:lnTo>
                <a:lnTo>
                  <a:pt x="592667" y="431800"/>
                </a:lnTo>
                <a:lnTo>
                  <a:pt x="643467" y="448733"/>
                </a:lnTo>
                <a:lnTo>
                  <a:pt x="685800" y="465666"/>
                </a:lnTo>
                <a:lnTo>
                  <a:pt x="736600" y="474133"/>
                </a:lnTo>
                <a:lnTo>
                  <a:pt x="778933" y="482600"/>
                </a:lnTo>
                <a:lnTo>
                  <a:pt x="829733" y="491066"/>
                </a:lnTo>
                <a:lnTo>
                  <a:pt x="872067" y="499533"/>
                </a:lnTo>
                <a:lnTo>
                  <a:pt x="914400" y="499533"/>
                </a:lnTo>
                <a:lnTo>
                  <a:pt x="956733" y="499533"/>
                </a:lnTo>
                <a:lnTo>
                  <a:pt x="1007533" y="499533"/>
                </a:lnTo>
                <a:lnTo>
                  <a:pt x="1049867" y="491066"/>
                </a:lnTo>
                <a:lnTo>
                  <a:pt x="1092200" y="482600"/>
                </a:lnTo>
                <a:lnTo>
                  <a:pt x="1126067" y="474133"/>
                </a:lnTo>
                <a:lnTo>
                  <a:pt x="1168400" y="465666"/>
                </a:lnTo>
                <a:lnTo>
                  <a:pt x="1202267" y="448733"/>
                </a:lnTo>
                <a:lnTo>
                  <a:pt x="1236134" y="431800"/>
                </a:lnTo>
                <a:lnTo>
                  <a:pt x="1261533" y="414866"/>
                </a:lnTo>
                <a:lnTo>
                  <a:pt x="1286933" y="397933"/>
                </a:lnTo>
                <a:lnTo>
                  <a:pt x="1295400" y="381000"/>
                </a:lnTo>
                <a:lnTo>
                  <a:pt x="1312334" y="364066"/>
                </a:lnTo>
                <a:lnTo>
                  <a:pt x="1329267" y="338666"/>
                </a:lnTo>
                <a:lnTo>
                  <a:pt x="1337733" y="330200"/>
                </a:lnTo>
                <a:lnTo>
                  <a:pt x="1337733" y="313266"/>
                </a:lnTo>
                <a:lnTo>
                  <a:pt x="1346200" y="304800"/>
                </a:lnTo>
                <a:lnTo>
                  <a:pt x="1346200" y="296333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54667" y="287866"/>
                </a:lnTo>
                <a:lnTo>
                  <a:pt x="1363133" y="287866"/>
                </a:lnTo>
                <a:lnTo>
                  <a:pt x="1371600" y="296333"/>
                </a:lnTo>
                <a:lnTo>
                  <a:pt x="1380066" y="304800"/>
                </a:lnTo>
                <a:lnTo>
                  <a:pt x="1397000" y="313266"/>
                </a:lnTo>
                <a:lnTo>
                  <a:pt x="1413933" y="330200"/>
                </a:lnTo>
                <a:lnTo>
                  <a:pt x="1430867" y="347133"/>
                </a:lnTo>
                <a:lnTo>
                  <a:pt x="1447800" y="372533"/>
                </a:lnTo>
                <a:lnTo>
                  <a:pt x="1473200" y="389466"/>
                </a:lnTo>
                <a:lnTo>
                  <a:pt x="1498600" y="406400"/>
                </a:lnTo>
                <a:lnTo>
                  <a:pt x="1524000" y="431800"/>
                </a:lnTo>
                <a:lnTo>
                  <a:pt x="1540934" y="448733"/>
                </a:lnTo>
                <a:lnTo>
                  <a:pt x="1566333" y="465666"/>
                </a:lnTo>
                <a:lnTo>
                  <a:pt x="1591733" y="482600"/>
                </a:lnTo>
                <a:lnTo>
                  <a:pt x="1617134" y="491066"/>
                </a:lnTo>
                <a:lnTo>
                  <a:pt x="1651000" y="499533"/>
                </a:lnTo>
                <a:lnTo>
                  <a:pt x="1676400" y="516466"/>
                </a:lnTo>
                <a:lnTo>
                  <a:pt x="1676400" y="516466"/>
                </a:lnTo>
                <a:lnTo>
                  <a:pt x="1701800" y="516466"/>
                </a:lnTo>
                <a:lnTo>
                  <a:pt x="1701800" y="516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7247467" y="5774267"/>
            <a:ext cx="8467" cy="8467"/>
          </a:xfrm>
          <a:custGeom>
            <a:avLst/>
            <a:gdLst/>
            <a:ahLst/>
            <a:cxnLst/>
            <a:rect l="0" t="0" r="0" b="0"/>
            <a:pathLst>
              <a:path w="8467" h="8467">
                <a:moveTo>
                  <a:pt x="0" y="8466"/>
                </a:move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7340600" y="5613400"/>
            <a:ext cx="135468" cy="127001"/>
          </a:xfrm>
          <a:custGeom>
            <a:avLst/>
            <a:gdLst/>
            <a:ahLst/>
            <a:cxnLst/>
            <a:rect l="0" t="0" r="0" b="0"/>
            <a:pathLst>
              <a:path w="135468" h="127001">
                <a:moveTo>
                  <a:pt x="0" y="127000"/>
                </a:moveTo>
                <a:lnTo>
                  <a:pt x="8466" y="118533"/>
                </a:lnTo>
                <a:lnTo>
                  <a:pt x="25400" y="101600"/>
                </a:lnTo>
                <a:lnTo>
                  <a:pt x="50800" y="84667"/>
                </a:lnTo>
                <a:lnTo>
                  <a:pt x="84666" y="592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7560733" y="55033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4868333" y="3530600"/>
            <a:ext cx="2794002" cy="1921934"/>
          </a:xfrm>
          <a:custGeom>
            <a:avLst/>
            <a:gdLst/>
            <a:ahLst/>
            <a:cxnLst/>
            <a:rect l="0" t="0" r="0" b="0"/>
            <a:pathLst>
              <a:path w="2794002" h="1921934">
                <a:moveTo>
                  <a:pt x="2734734" y="1888067"/>
                </a:moveTo>
                <a:lnTo>
                  <a:pt x="2743200" y="1871133"/>
                </a:lnTo>
                <a:lnTo>
                  <a:pt x="2751667" y="1845733"/>
                </a:lnTo>
                <a:lnTo>
                  <a:pt x="2768600" y="1803400"/>
                </a:lnTo>
                <a:lnTo>
                  <a:pt x="2777067" y="1752600"/>
                </a:lnTo>
                <a:lnTo>
                  <a:pt x="2785533" y="1710267"/>
                </a:lnTo>
                <a:lnTo>
                  <a:pt x="2794001" y="1659467"/>
                </a:lnTo>
                <a:lnTo>
                  <a:pt x="2794001" y="1617133"/>
                </a:lnTo>
                <a:lnTo>
                  <a:pt x="2794001" y="1566333"/>
                </a:lnTo>
                <a:lnTo>
                  <a:pt x="2794001" y="1515533"/>
                </a:lnTo>
                <a:lnTo>
                  <a:pt x="2794001" y="1464733"/>
                </a:lnTo>
                <a:lnTo>
                  <a:pt x="2785533" y="1413933"/>
                </a:lnTo>
                <a:lnTo>
                  <a:pt x="2777067" y="1371600"/>
                </a:lnTo>
                <a:lnTo>
                  <a:pt x="2768600" y="1320800"/>
                </a:lnTo>
                <a:lnTo>
                  <a:pt x="2751667" y="1278467"/>
                </a:lnTo>
                <a:lnTo>
                  <a:pt x="2726267" y="1236133"/>
                </a:lnTo>
                <a:lnTo>
                  <a:pt x="2709333" y="1193800"/>
                </a:lnTo>
                <a:lnTo>
                  <a:pt x="2683934" y="1151467"/>
                </a:lnTo>
                <a:lnTo>
                  <a:pt x="2658534" y="1126067"/>
                </a:lnTo>
                <a:lnTo>
                  <a:pt x="2633133" y="1092200"/>
                </a:lnTo>
                <a:lnTo>
                  <a:pt x="2616200" y="1066800"/>
                </a:lnTo>
                <a:lnTo>
                  <a:pt x="2590800" y="1041400"/>
                </a:lnTo>
                <a:lnTo>
                  <a:pt x="2565401" y="1024467"/>
                </a:lnTo>
                <a:lnTo>
                  <a:pt x="2540000" y="1007533"/>
                </a:lnTo>
                <a:lnTo>
                  <a:pt x="2514600" y="990600"/>
                </a:lnTo>
                <a:lnTo>
                  <a:pt x="2497667" y="982133"/>
                </a:lnTo>
                <a:lnTo>
                  <a:pt x="2480733" y="973667"/>
                </a:lnTo>
                <a:lnTo>
                  <a:pt x="2463800" y="973667"/>
                </a:lnTo>
                <a:lnTo>
                  <a:pt x="2455334" y="973667"/>
                </a:lnTo>
                <a:lnTo>
                  <a:pt x="2446867" y="973667"/>
                </a:lnTo>
                <a:lnTo>
                  <a:pt x="2446867" y="982133"/>
                </a:lnTo>
                <a:lnTo>
                  <a:pt x="2438400" y="982133"/>
                </a:lnTo>
                <a:lnTo>
                  <a:pt x="2438400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90600"/>
                </a:lnTo>
                <a:lnTo>
                  <a:pt x="2446867" y="982133"/>
                </a:lnTo>
                <a:lnTo>
                  <a:pt x="2446867" y="973667"/>
                </a:lnTo>
                <a:lnTo>
                  <a:pt x="2446867" y="948267"/>
                </a:lnTo>
                <a:lnTo>
                  <a:pt x="2438400" y="931333"/>
                </a:lnTo>
                <a:lnTo>
                  <a:pt x="2438400" y="905933"/>
                </a:lnTo>
                <a:lnTo>
                  <a:pt x="2429934" y="880533"/>
                </a:lnTo>
                <a:lnTo>
                  <a:pt x="2413001" y="846667"/>
                </a:lnTo>
                <a:lnTo>
                  <a:pt x="2404533" y="821267"/>
                </a:lnTo>
                <a:lnTo>
                  <a:pt x="2387600" y="787400"/>
                </a:lnTo>
                <a:lnTo>
                  <a:pt x="2370667" y="753533"/>
                </a:lnTo>
                <a:lnTo>
                  <a:pt x="2353734" y="719667"/>
                </a:lnTo>
                <a:lnTo>
                  <a:pt x="2336801" y="694267"/>
                </a:lnTo>
                <a:lnTo>
                  <a:pt x="2319867" y="660400"/>
                </a:lnTo>
                <a:lnTo>
                  <a:pt x="2302934" y="626533"/>
                </a:lnTo>
                <a:lnTo>
                  <a:pt x="2286000" y="592667"/>
                </a:lnTo>
                <a:lnTo>
                  <a:pt x="2260601" y="558800"/>
                </a:lnTo>
                <a:lnTo>
                  <a:pt x="2243667" y="524933"/>
                </a:lnTo>
                <a:lnTo>
                  <a:pt x="2226734" y="499533"/>
                </a:lnTo>
                <a:lnTo>
                  <a:pt x="2209800" y="465667"/>
                </a:lnTo>
                <a:lnTo>
                  <a:pt x="2184401" y="431800"/>
                </a:lnTo>
                <a:lnTo>
                  <a:pt x="2159000" y="406400"/>
                </a:lnTo>
                <a:lnTo>
                  <a:pt x="2133600" y="372533"/>
                </a:lnTo>
                <a:lnTo>
                  <a:pt x="2116667" y="347133"/>
                </a:lnTo>
                <a:lnTo>
                  <a:pt x="2091267" y="321733"/>
                </a:lnTo>
                <a:lnTo>
                  <a:pt x="2065867" y="296333"/>
                </a:lnTo>
                <a:lnTo>
                  <a:pt x="2040467" y="279400"/>
                </a:lnTo>
                <a:lnTo>
                  <a:pt x="2015067" y="254000"/>
                </a:lnTo>
                <a:lnTo>
                  <a:pt x="1989667" y="228600"/>
                </a:lnTo>
                <a:lnTo>
                  <a:pt x="1964267" y="211667"/>
                </a:lnTo>
                <a:lnTo>
                  <a:pt x="1947333" y="186267"/>
                </a:lnTo>
                <a:lnTo>
                  <a:pt x="1921934" y="169333"/>
                </a:lnTo>
                <a:lnTo>
                  <a:pt x="1896534" y="152400"/>
                </a:lnTo>
                <a:lnTo>
                  <a:pt x="1862667" y="135467"/>
                </a:lnTo>
                <a:lnTo>
                  <a:pt x="1837267" y="127000"/>
                </a:lnTo>
                <a:lnTo>
                  <a:pt x="1811867" y="118533"/>
                </a:lnTo>
                <a:lnTo>
                  <a:pt x="1778000" y="110067"/>
                </a:lnTo>
                <a:lnTo>
                  <a:pt x="1752600" y="110067"/>
                </a:lnTo>
                <a:lnTo>
                  <a:pt x="1735667" y="110067"/>
                </a:lnTo>
                <a:lnTo>
                  <a:pt x="1710267" y="110067"/>
                </a:lnTo>
                <a:lnTo>
                  <a:pt x="1693334" y="110067"/>
                </a:lnTo>
                <a:lnTo>
                  <a:pt x="1676400" y="110067"/>
                </a:lnTo>
                <a:lnTo>
                  <a:pt x="1659467" y="118533"/>
                </a:lnTo>
                <a:lnTo>
                  <a:pt x="1642533" y="127000"/>
                </a:lnTo>
                <a:lnTo>
                  <a:pt x="1617134" y="135467"/>
                </a:lnTo>
                <a:lnTo>
                  <a:pt x="1608667" y="143933"/>
                </a:lnTo>
                <a:lnTo>
                  <a:pt x="1591734" y="160867"/>
                </a:lnTo>
                <a:lnTo>
                  <a:pt x="1583267" y="169333"/>
                </a:lnTo>
                <a:lnTo>
                  <a:pt x="1574800" y="186267"/>
                </a:lnTo>
                <a:lnTo>
                  <a:pt x="1566334" y="194733"/>
                </a:lnTo>
                <a:lnTo>
                  <a:pt x="1557867" y="211667"/>
                </a:lnTo>
                <a:lnTo>
                  <a:pt x="1557867" y="220133"/>
                </a:lnTo>
                <a:lnTo>
                  <a:pt x="1549400" y="228600"/>
                </a:lnTo>
                <a:lnTo>
                  <a:pt x="1549400" y="237067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40934" y="245533"/>
                </a:lnTo>
                <a:lnTo>
                  <a:pt x="1532467" y="245533"/>
                </a:lnTo>
                <a:lnTo>
                  <a:pt x="1532467" y="245533"/>
                </a:lnTo>
                <a:lnTo>
                  <a:pt x="1524000" y="245533"/>
                </a:lnTo>
                <a:lnTo>
                  <a:pt x="1515534" y="237067"/>
                </a:lnTo>
                <a:lnTo>
                  <a:pt x="1507067" y="228600"/>
                </a:lnTo>
                <a:lnTo>
                  <a:pt x="1498600" y="220133"/>
                </a:lnTo>
                <a:lnTo>
                  <a:pt x="1481667" y="203200"/>
                </a:lnTo>
                <a:lnTo>
                  <a:pt x="1464734" y="194733"/>
                </a:lnTo>
                <a:lnTo>
                  <a:pt x="1456267" y="177800"/>
                </a:lnTo>
                <a:lnTo>
                  <a:pt x="1430867" y="160867"/>
                </a:lnTo>
                <a:lnTo>
                  <a:pt x="1405467" y="143933"/>
                </a:lnTo>
                <a:lnTo>
                  <a:pt x="1388534" y="135467"/>
                </a:lnTo>
                <a:lnTo>
                  <a:pt x="1363134" y="118533"/>
                </a:lnTo>
                <a:lnTo>
                  <a:pt x="1346200" y="101600"/>
                </a:lnTo>
                <a:lnTo>
                  <a:pt x="1320800" y="93133"/>
                </a:lnTo>
                <a:lnTo>
                  <a:pt x="1286934" y="76200"/>
                </a:lnTo>
                <a:lnTo>
                  <a:pt x="1261534" y="59267"/>
                </a:lnTo>
                <a:lnTo>
                  <a:pt x="1227667" y="50800"/>
                </a:lnTo>
                <a:lnTo>
                  <a:pt x="1193800" y="42333"/>
                </a:lnTo>
                <a:lnTo>
                  <a:pt x="1159934" y="25400"/>
                </a:lnTo>
                <a:lnTo>
                  <a:pt x="1134534" y="16933"/>
                </a:lnTo>
                <a:lnTo>
                  <a:pt x="1100667" y="16933"/>
                </a:lnTo>
                <a:lnTo>
                  <a:pt x="1066800" y="8467"/>
                </a:lnTo>
                <a:lnTo>
                  <a:pt x="1032934" y="0"/>
                </a:lnTo>
                <a:lnTo>
                  <a:pt x="999067" y="0"/>
                </a:lnTo>
                <a:lnTo>
                  <a:pt x="965200" y="0"/>
                </a:lnTo>
                <a:lnTo>
                  <a:pt x="931334" y="0"/>
                </a:lnTo>
                <a:lnTo>
                  <a:pt x="897467" y="0"/>
                </a:lnTo>
                <a:lnTo>
                  <a:pt x="863600" y="8467"/>
                </a:lnTo>
                <a:lnTo>
                  <a:pt x="829734" y="8467"/>
                </a:lnTo>
                <a:lnTo>
                  <a:pt x="795867" y="16933"/>
                </a:lnTo>
                <a:lnTo>
                  <a:pt x="762000" y="25400"/>
                </a:lnTo>
                <a:lnTo>
                  <a:pt x="728134" y="42333"/>
                </a:lnTo>
                <a:lnTo>
                  <a:pt x="702734" y="59267"/>
                </a:lnTo>
                <a:lnTo>
                  <a:pt x="677334" y="67733"/>
                </a:lnTo>
                <a:lnTo>
                  <a:pt x="651934" y="84667"/>
                </a:lnTo>
                <a:lnTo>
                  <a:pt x="635000" y="110067"/>
                </a:lnTo>
                <a:lnTo>
                  <a:pt x="618067" y="127000"/>
                </a:lnTo>
                <a:lnTo>
                  <a:pt x="601134" y="143933"/>
                </a:lnTo>
                <a:lnTo>
                  <a:pt x="592667" y="152400"/>
                </a:lnTo>
                <a:lnTo>
                  <a:pt x="584200" y="169333"/>
                </a:lnTo>
                <a:lnTo>
                  <a:pt x="575734" y="186267"/>
                </a:lnTo>
                <a:lnTo>
                  <a:pt x="567267" y="203200"/>
                </a:lnTo>
                <a:lnTo>
                  <a:pt x="567267" y="220133"/>
                </a:lnTo>
                <a:lnTo>
                  <a:pt x="567267" y="228600"/>
                </a:lnTo>
                <a:lnTo>
                  <a:pt x="567267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8800" y="237067"/>
                </a:lnTo>
                <a:lnTo>
                  <a:pt x="550334" y="237067"/>
                </a:lnTo>
                <a:lnTo>
                  <a:pt x="541867" y="228600"/>
                </a:lnTo>
                <a:lnTo>
                  <a:pt x="533400" y="228600"/>
                </a:lnTo>
                <a:lnTo>
                  <a:pt x="524934" y="220133"/>
                </a:lnTo>
                <a:lnTo>
                  <a:pt x="508000" y="203200"/>
                </a:lnTo>
                <a:lnTo>
                  <a:pt x="491067" y="194733"/>
                </a:lnTo>
                <a:lnTo>
                  <a:pt x="465667" y="186267"/>
                </a:lnTo>
                <a:lnTo>
                  <a:pt x="440267" y="186267"/>
                </a:lnTo>
                <a:lnTo>
                  <a:pt x="414867" y="177800"/>
                </a:lnTo>
                <a:lnTo>
                  <a:pt x="389467" y="177800"/>
                </a:lnTo>
                <a:lnTo>
                  <a:pt x="364067" y="177800"/>
                </a:lnTo>
                <a:lnTo>
                  <a:pt x="330200" y="177800"/>
                </a:lnTo>
                <a:lnTo>
                  <a:pt x="304800" y="186267"/>
                </a:lnTo>
                <a:lnTo>
                  <a:pt x="270934" y="194733"/>
                </a:lnTo>
                <a:lnTo>
                  <a:pt x="245534" y="203200"/>
                </a:lnTo>
                <a:lnTo>
                  <a:pt x="211667" y="220133"/>
                </a:lnTo>
                <a:lnTo>
                  <a:pt x="186267" y="228600"/>
                </a:lnTo>
                <a:lnTo>
                  <a:pt x="160867" y="254000"/>
                </a:lnTo>
                <a:lnTo>
                  <a:pt x="135467" y="270933"/>
                </a:lnTo>
                <a:lnTo>
                  <a:pt x="110067" y="296333"/>
                </a:lnTo>
                <a:lnTo>
                  <a:pt x="93134" y="321733"/>
                </a:lnTo>
                <a:lnTo>
                  <a:pt x="67734" y="355600"/>
                </a:lnTo>
                <a:lnTo>
                  <a:pt x="50800" y="389467"/>
                </a:lnTo>
                <a:lnTo>
                  <a:pt x="42334" y="423333"/>
                </a:lnTo>
                <a:lnTo>
                  <a:pt x="25400" y="457200"/>
                </a:lnTo>
                <a:lnTo>
                  <a:pt x="16934" y="491067"/>
                </a:lnTo>
                <a:lnTo>
                  <a:pt x="8467" y="541867"/>
                </a:lnTo>
                <a:lnTo>
                  <a:pt x="0" y="575733"/>
                </a:lnTo>
                <a:lnTo>
                  <a:pt x="0" y="626533"/>
                </a:lnTo>
                <a:lnTo>
                  <a:pt x="0" y="668867"/>
                </a:lnTo>
                <a:lnTo>
                  <a:pt x="0" y="711200"/>
                </a:lnTo>
                <a:lnTo>
                  <a:pt x="0" y="762000"/>
                </a:lnTo>
                <a:lnTo>
                  <a:pt x="0" y="812800"/>
                </a:lnTo>
                <a:lnTo>
                  <a:pt x="8467" y="863600"/>
                </a:lnTo>
                <a:lnTo>
                  <a:pt x="16934" y="914400"/>
                </a:lnTo>
                <a:lnTo>
                  <a:pt x="33867" y="965200"/>
                </a:lnTo>
                <a:lnTo>
                  <a:pt x="42334" y="1016000"/>
                </a:lnTo>
                <a:lnTo>
                  <a:pt x="59267" y="1058333"/>
                </a:lnTo>
                <a:lnTo>
                  <a:pt x="76200" y="1109133"/>
                </a:lnTo>
                <a:lnTo>
                  <a:pt x="101600" y="1151467"/>
                </a:lnTo>
                <a:lnTo>
                  <a:pt x="127000" y="1193800"/>
                </a:lnTo>
                <a:lnTo>
                  <a:pt x="152400" y="1244600"/>
                </a:lnTo>
                <a:lnTo>
                  <a:pt x="177800" y="1286933"/>
                </a:lnTo>
                <a:lnTo>
                  <a:pt x="203200" y="1329267"/>
                </a:lnTo>
                <a:lnTo>
                  <a:pt x="228600" y="1371600"/>
                </a:lnTo>
                <a:lnTo>
                  <a:pt x="262467" y="1413933"/>
                </a:lnTo>
                <a:lnTo>
                  <a:pt x="287867" y="1464733"/>
                </a:lnTo>
                <a:lnTo>
                  <a:pt x="321734" y="1507067"/>
                </a:lnTo>
                <a:lnTo>
                  <a:pt x="347134" y="1540933"/>
                </a:lnTo>
                <a:lnTo>
                  <a:pt x="381000" y="1583267"/>
                </a:lnTo>
                <a:lnTo>
                  <a:pt x="414867" y="1608667"/>
                </a:lnTo>
                <a:lnTo>
                  <a:pt x="440267" y="1642533"/>
                </a:lnTo>
                <a:lnTo>
                  <a:pt x="474134" y="1676400"/>
                </a:lnTo>
                <a:lnTo>
                  <a:pt x="499534" y="1710267"/>
                </a:lnTo>
                <a:lnTo>
                  <a:pt x="524934" y="1735667"/>
                </a:lnTo>
                <a:lnTo>
                  <a:pt x="550334" y="1769533"/>
                </a:lnTo>
                <a:lnTo>
                  <a:pt x="575734" y="1794933"/>
                </a:lnTo>
                <a:lnTo>
                  <a:pt x="601134" y="1820333"/>
                </a:lnTo>
                <a:lnTo>
                  <a:pt x="618067" y="1845733"/>
                </a:lnTo>
                <a:lnTo>
                  <a:pt x="643467" y="1862667"/>
                </a:lnTo>
                <a:lnTo>
                  <a:pt x="651934" y="1879600"/>
                </a:lnTo>
                <a:lnTo>
                  <a:pt x="668867" y="1896533"/>
                </a:lnTo>
                <a:lnTo>
                  <a:pt x="677334" y="1905000"/>
                </a:lnTo>
                <a:lnTo>
                  <a:pt x="694267" y="1913467"/>
                </a:lnTo>
                <a:lnTo>
                  <a:pt x="694267" y="1921933"/>
                </a:lnTo>
                <a:lnTo>
                  <a:pt x="702734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  <a:lnTo>
                  <a:pt x="711200" y="1921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5511800" y="4605867"/>
            <a:ext cx="1981201" cy="1032934"/>
          </a:xfrm>
          <a:custGeom>
            <a:avLst/>
            <a:gdLst/>
            <a:ahLst/>
            <a:cxnLst/>
            <a:rect l="0" t="0" r="0" b="0"/>
            <a:pathLst>
              <a:path w="1981201" h="1032934">
                <a:moveTo>
                  <a:pt x="448733" y="59266"/>
                </a:moveTo>
                <a:lnTo>
                  <a:pt x="448733" y="59266"/>
                </a:lnTo>
                <a:lnTo>
                  <a:pt x="440267" y="59266"/>
                </a:lnTo>
                <a:lnTo>
                  <a:pt x="423333" y="59266"/>
                </a:lnTo>
                <a:lnTo>
                  <a:pt x="406400" y="59266"/>
                </a:lnTo>
                <a:lnTo>
                  <a:pt x="389467" y="59266"/>
                </a:lnTo>
                <a:lnTo>
                  <a:pt x="372533" y="59266"/>
                </a:lnTo>
                <a:lnTo>
                  <a:pt x="355600" y="59266"/>
                </a:lnTo>
                <a:lnTo>
                  <a:pt x="347133" y="59266"/>
                </a:lnTo>
                <a:lnTo>
                  <a:pt x="330200" y="59266"/>
                </a:lnTo>
                <a:lnTo>
                  <a:pt x="313267" y="67733"/>
                </a:lnTo>
                <a:lnTo>
                  <a:pt x="287867" y="67733"/>
                </a:lnTo>
                <a:lnTo>
                  <a:pt x="270933" y="76200"/>
                </a:lnTo>
                <a:lnTo>
                  <a:pt x="254000" y="76200"/>
                </a:lnTo>
                <a:lnTo>
                  <a:pt x="228600" y="84666"/>
                </a:lnTo>
                <a:lnTo>
                  <a:pt x="211667" y="93133"/>
                </a:lnTo>
                <a:lnTo>
                  <a:pt x="194733" y="101600"/>
                </a:lnTo>
                <a:lnTo>
                  <a:pt x="177800" y="118533"/>
                </a:lnTo>
                <a:lnTo>
                  <a:pt x="152400" y="127000"/>
                </a:lnTo>
                <a:lnTo>
                  <a:pt x="135467" y="143933"/>
                </a:lnTo>
                <a:lnTo>
                  <a:pt x="118533" y="152400"/>
                </a:lnTo>
                <a:lnTo>
                  <a:pt x="101600" y="169333"/>
                </a:lnTo>
                <a:lnTo>
                  <a:pt x="84667" y="186266"/>
                </a:lnTo>
                <a:lnTo>
                  <a:pt x="67733" y="203200"/>
                </a:lnTo>
                <a:lnTo>
                  <a:pt x="50800" y="228600"/>
                </a:lnTo>
                <a:lnTo>
                  <a:pt x="42333" y="245533"/>
                </a:lnTo>
                <a:lnTo>
                  <a:pt x="25400" y="262466"/>
                </a:lnTo>
                <a:lnTo>
                  <a:pt x="16933" y="287866"/>
                </a:lnTo>
                <a:lnTo>
                  <a:pt x="8467" y="313266"/>
                </a:lnTo>
                <a:lnTo>
                  <a:pt x="8467" y="330200"/>
                </a:lnTo>
                <a:lnTo>
                  <a:pt x="0" y="355600"/>
                </a:lnTo>
                <a:lnTo>
                  <a:pt x="0" y="381000"/>
                </a:lnTo>
                <a:lnTo>
                  <a:pt x="0" y="397933"/>
                </a:lnTo>
                <a:lnTo>
                  <a:pt x="0" y="423333"/>
                </a:lnTo>
                <a:lnTo>
                  <a:pt x="8467" y="448733"/>
                </a:lnTo>
                <a:lnTo>
                  <a:pt x="16933" y="474133"/>
                </a:lnTo>
                <a:lnTo>
                  <a:pt x="25400" y="491066"/>
                </a:lnTo>
                <a:lnTo>
                  <a:pt x="42333" y="516466"/>
                </a:lnTo>
                <a:lnTo>
                  <a:pt x="59267" y="541866"/>
                </a:lnTo>
                <a:lnTo>
                  <a:pt x="76200" y="567266"/>
                </a:lnTo>
                <a:lnTo>
                  <a:pt x="101600" y="584200"/>
                </a:lnTo>
                <a:lnTo>
                  <a:pt x="118533" y="609600"/>
                </a:lnTo>
                <a:lnTo>
                  <a:pt x="152400" y="635000"/>
                </a:lnTo>
                <a:lnTo>
                  <a:pt x="177800" y="651933"/>
                </a:lnTo>
                <a:lnTo>
                  <a:pt x="211667" y="677333"/>
                </a:lnTo>
                <a:lnTo>
                  <a:pt x="237067" y="694266"/>
                </a:lnTo>
                <a:lnTo>
                  <a:pt x="270933" y="719666"/>
                </a:lnTo>
                <a:lnTo>
                  <a:pt x="313267" y="736600"/>
                </a:lnTo>
                <a:lnTo>
                  <a:pt x="347133" y="762000"/>
                </a:lnTo>
                <a:lnTo>
                  <a:pt x="389467" y="787400"/>
                </a:lnTo>
                <a:lnTo>
                  <a:pt x="423333" y="804333"/>
                </a:lnTo>
                <a:lnTo>
                  <a:pt x="465667" y="821266"/>
                </a:lnTo>
                <a:lnTo>
                  <a:pt x="508000" y="846666"/>
                </a:lnTo>
                <a:lnTo>
                  <a:pt x="541867" y="863600"/>
                </a:lnTo>
                <a:lnTo>
                  <a:pt x="584200" y="880533"/>
                </a:lnTo>
                <a:lnTo>
                  <a:pt x="626533" y="889000"/>
                </a:lnTo>
                <a:lnTo>
                  <a:pt x="668867" y="905933"/>
                </a:lnTo>
                <a:lnTo>
                  <a:pt x="711200" y="922866"/>
                </a:lnTo>
                <a:lnTo>
                  <a:pt x="753533" y="939800"/>
                </a:lnTo>
                <a:lnTo>
                  <a:pt x="804333" y="956733"/>
                </a:lnTo>
                <a:lnTo>
                  <a:pt x="838200" y="965200"/>
                </a:lnTo>
                <a:lnTo>
                  <a:pt x="889000" y="973666"/>
                </a:lnTo>
                <a:lnTo>
                  <a:pt x="931333" y="982133"/>
                </a:lnTo>
                <a:lnTo>
                  <a:pt x="973667" y="999066"/>
                </a:lnTo>
                <a:lnTo>
                  <a:pt x="1016000" y="999066"/>
                </a:lnTo>
                <a:lnTo>
                  <a:pt x="1058333" y="1007533"/>
                </a:lnTo>
                <a:lnTo>
                  <a:pt x="1100667" y="1016000"/>
                </a:lnTo>
                <a:lnTo>
                  <a:pt x="1143000" y="1016000"/>
                </a:lnTo>
                <a:lnTo>
                  <a:pt x="1185333" y="1024466"/>
                </a:lnTo>
                <a:lnTo>
                  <a:pt x="1227666" y="1024466"/>
                </a:lnTo>
                <a:lnTo>
                  <a:pt x="1261533" y="1032933"/>
                </a:lnTo>
                <a:lnTo>
                  <a:pt x="1303866" y="1032933"/>
                </a:lnTo>
                <a:lnTo>
                  <a:pt x="1346200" y="1032933"/>
                </a:lnTo>
                <a:lnTo>
                  <a:pt x="1388534" y="1032933"/>
                </a:lnTo>
                <a:lnTo>
                  <a:pt x="1422400" y="1032933"/>
                </a:lnTo>
                <a:lnTo>
                  <a:pt x="1464734" y="1032933"/>
                </a:lnTo>
                <a:lnTo>
                  <a:pt x="1507067" y="1024466"/>
                </a:lnTo>
                <a:lnTo>
                  <a:pt x="1540934" y="1016000"/>
                </a:lnTo>
                <a:lnTo>
                  <a:pt x="1574800" y="1016000"/>
                </a:lnTo>
                <a:lnTo>
                  <a:pt x="1617134" y="1007533"/>
                </a:lnTo>
                <a:lnTo>
                  <a:pt x="1651000" y="999066"/>
                </a:lnTo>
                <a:lnTo>
                  <a:pt x="1684866" y="990600"/>
                </a:lnTo>
                <a:lnTo>
                  <a:pt x="1710267" y="982133"/>
                </a:lnTo>
                <a:lnTo>
                  <a:pt x="1744133" y="965200"/>
                </a:lnTo>
                <a:lnTo>
                  <a:pt x="1769534" y="948266"/>
                </a:lnTo>
                <a:lnTo>
                  <a:pt x="1794933" y="931333"/>
                </a:lnTo>
                <a:lnTo>
                  <a:pt x="1820333" y="914400"/>
                </a:lnTo>
                <a:lnTo>
                  <a:pt x="1845734" y="897466"/>
                </a:lnTo>
                <a:lnTo>
                  <a:pt x="1862667" y="872066"/>
                </a:lnTo>
                <a:lnTo>
                  <a:pt x="1879600" y="855133"/>
                </a:lnTo>
                <a:lnTo>
                  <a:pt x="1905000" y="829733"/>
                </a:lnTo>
                <a:lnTo>
                  <a:pt x="1913466" y="804333"/>
                </a:lnTo>
                <a:lnTo>
                  <a:pt x="1930400" y="778933"/>
                </a:lnTo>
                <a:lnTo>
                  <a:pt x="1947333" y="753533"/>
                </a:lnTo>
                <a:lnTo>
                  <a:pt x="1955800" y="728133"/>
                </a:lnTo>
                <a:lnTo>
                  <a:pt x="1964267" y="694266"/>
                </a:lnTo>
                <a:lnTo>
                  <a:pt x="1972733" y="668866"/>
                </a:lnTo>
                <a:lnTo>
                  <a:pt x="1972733" y="635000"/>
                </a:lnTo>
                <a:lnTo>
                  <a:pt x="1981200" y="609600"/>
                </a:lnTo>
                <a:lnTo>
                  <a:pt x="1981200" y="575733"/>
                </a:lnTo>
                <a:lnTo>
                  <a:pt x="1981200" y="550333"/>
                </a:lnTo>
                <a:lnTo>
                  <a:pt x="1981200" y="516466"/>
                </a:lnTo>
                <a:lnTo>
                  <a:pt x="1972733" y="482600"/>
                </a:lnTo>
                <a:lnTo>
                  <a:pt x="1964267" y="448733"/>
                </a:lnTo>
                <a:lnTo>
                  <a:pt x="1964267" y="423333"/>
                </a:lnTo>
                <a:lnTo>
                  <a:pt x="1947333" y="389466"/>
                </a:lnTo>
                <a:lnTo>
                  <a:pt x="1938867" y="364066"/>
                </a:lnTo>
                <a:lnTo>
                  <a:pt x="1921934" y="338666"/>
                </a:lnTo>
                <a:lnTo>
                  <a:pt x="1905000" y="304800"/>
                </a:lnTo>
                <a:lnTo>
                  <a:pt x="1879600" y="279400"/>
                </a:lnTo>
                <a:lnTo>
                  <a:pt x="1862667" y="254000"/>
                </a:lnTo>
                <a:lnTo>
                  <a:pt x="1837266" y="228600"/>
                </a:lnTo>
                <a:lnTo>
                  <a:pt x="1803400" y="203200"/>
                </a:lnTo>
                <a:lnTo>
                  <a:pt x="1778000" y="177800"/>
                </a:lnTo>
                <a:lnTo>
                  <a:pt x="1752600" y="152400"/>
                </a:lnTo>
                <a:lnTo>
                  <a:pt x="1718733" y="135466"/>
                </a:lnTo>
                <a:lnTo>
                  <a:pt x="1684866" y="118533"/>
                </a:lnTo>
                <a:lnTo>
                  <a:pt x="1651000" y="93133"/>
                </a:lnTo>
                <a:lnTo>
                  <a:pt x="1608666" y="76200"/>
                </a:lnTo>
                <a:lnTo>
                  <a:pt x="1574800" y="67733"/>
                </a:lnTo>
                <a:lnTo>
                  <a:pt x="1540934" y="50800"/>
                </a:lnTo>
                <a:lnTo>
                  <a:pt x="1498600" y="33866"/>
                </a:lnTo>
                <a:lnTo>
                  <a:pt x="1456266" y="25400"/>
                </a:lnTo>
                <a:lnTo>
                  <a:pt x="1413933" y="16933"/>
                </a:lnTo>
                <a:lnTo>
                  <a:pt x="1371600" y="8466"/>
                </a:lnTo>
                <a:lnTo>
                  <a:pt x="1329267" y="8466"/>
                </a:lnTo>
                <a:lnTo>
                  <a:pt x="1286933" y="8466"/>
                </a:lnTo>
                <a:lnTo>
                  <a:pt x="1236134" y="0"/>
                </a:lnTo>
                <a:lnTo>
                  <a:pt x="1193800" y="8466"/>
                </a:lnTo>
                <a:lnTo>
                  <a:pt x="1151466" y="8466"/>
                </a:lnTo>
                <a:lnTo>
                  <a:pt x="1109133" y="8466"/>
                </a:lnTo>
                <a:lnTo>
                  <a:pt x="1058333" y="16933"/>
                </a:lnTo>
                <a:lnTo>
                  <a:pt x="1007534" y="16933"/>
                </a:lnTo>
                <a:lnTo>
                  <a:pt x="965200" y="25400"/>
                </a:lnTo>
                <a:lnTo>
                  <a:pt x="914400" y="33866"/>
                </a:lnTo>
                <a:lnTo>
                  <a:pt x="872067" y="42333"/>
                </a:lnTo>
                <a:lnTo>
                  <a:pt x="821267" y="50800"/>
                </a:lnTo>
                <a:lnTo>
                  <a:pt x="778933" y="59266"/>
                </a:lnTo>
                <a:lnTo>
                  <a:pt x="728133" y="67733"/>
                </a:lnTo>
                <a:lnTo>
                  <a:pt x="685800" y="84666"/>
                </a:lnTo>
                <a:lnTo>
                  <a:pt x="643467" y="93133"/>
                </a:lnTo>
                <a:lnTo>
                  <a:pt x="601133" y="101600"/>
                </a:lnTo>
                <a:lnTo>
                  <a:pt x="558800" y="110066"/>
                </a:lnTo>
                <a:lnTo>
                  <a:pt x="508000" y="127000"/>
                </a:lnTo>
                <a:lnTo>
                  <a:pt x="465667" y="135466"/>
                </a:lnTo>
                <a:lnTo>
                  <a:pt x="423333" y="143933"/>
                </a:lnTo>
                <a:lnTo>
                  <a:pt x="381000" y="152400"/>
                </a:lnTo>
                <a:lnTo>
                  <a:pt x="338667" y="169333"/>
                </a:lnTo>
                <a:lnTo>
                  <a:pt x="296333" y="177800"/>
                </a:lnTo>
                <a:lnTo>
                  <a:pt x="262467" y="186266"/>
                </a:lnTo>
                <a:lnTo>
                  <a:pt x="228600" y="203200"/>
                </a:lnTo>
                <a:lnTo>
                  <a:pt x="194733" y="211666"/>
                </a:lnTo>
                <a:lnTo>
                  <a:pt x="169333" y="220133"/>
                </a:lnTo>
                <a:lnTo>
                  <a:pt x="143933" y="228600"/>
                </a:lnTo>
                <a:lnTo>
                  <a:pt x="118533" y="245533"/>
                </a:lnTo>
                <a:lnTo>
                  <a:pt x="101600" y="254000"/>
                </a:lnTo>
                <a:lnTo>
                  <a:pt x="84667" y="262466"/>
                </a:lnTo>
                <a:lnTo>
                  <a:pt x="76200" y="270933"/>
                </a:lnTo>
                <a:lnTo>
                  <a:pt x="67733" y="279400"/>
                </a:lnTo>
                <a:lnTo>
                  <a:pt x="59267" y="287866"/>
                </a:lnTo>
                <a:lnTo>
                  <a:pt x="50800" y="296333"/>
                </a:lnTo>
                <a:lnTo>
                  <a:pt x="42333" y="296333"/>
                </a:lnTo>
                <a:lnTo>
                  <a:pt x="33867" y="304800"/>
                </a:lnTo>
                <a:lnTo>
                  <a:pt x="25400" y="313266"/>
                </a:lnTo>
                <a:lnTo>
                  <a:pt x="25400" y="313266"/>
                </a:lnTo>
                <a:lnTo>
                  <a:pt x="16933" y="313266"/>
                </a:lnTo>
                <a:lnTo>
                  <a:pt x="16933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28" t="24428" r="26574" b="22051"/>
          <a:stretch/>
        </p:blipFill>
        <p:spPr>
          <a:xfrm>
            <a:off x="399246" y="0"/>
            <a:ext cx="11062952" cy="680797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22867" y="1303867"/>
            <a:ext cx="118534" cy="440267"/>
          </a:xfrm>
          <a:custGeom>
            <a:avLst/>
            <a:gdLst/>
            <a:ahLst/>
            <a:cxnLst/>
            <a:rect l="0" t="0" r="0" b="0"/>
            <a:pathLst>
              <a:path w="118534" h="440267">
                <a:moveTo>
                  <a:pt x="118533" y="8466"/>
                </a:moveTo>
                <a:lnTo>
                  <a:pt x="110066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16933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3" y="42333"/>
                </a:lnTo>
                <a:lnTo>
                  <a:pt x="59266" y="50800"/>
                </a:lnTo>
                <a:lnTo>
                  <a:pt x="50800" y="67733"/>
                </a:lnTo>
                <a:lnTo>
                  <a:pt x="42333" y="84666"/>
                </a:lnTo>
                <a:lnTo>
                  <a:pt x="33866" y="110066"/>
                </a:lnTo>
                <a:lnTo>
                  <a:pt x="25400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21733"/>
                </a:lnTo>
                <a:lnTo>
                  <a:pt x="8466" y="338666"/>
                </a:lnTo>
                <a:lnTo>
                  <a:pt x="16933" y="355600"/>
                </a:lnTo>
                <a:lnTo>
                  <a:pt x="16933" y="372533"/>
                </a:lnTo>
                <a:lnTo>
                  <a:pt x="25400" y="389466"/>
                </a:lnTo>
                <a:lnTo>
                  <a:pt x="33866" y="406400"/>
                </a:lnTo>
                <a:lnTo>
                  <a:pt x="42333" y="414866"/>
                </a:lnTo>
                <a:lnTo>
                  <a:pt x="59266" y="423333"/>
                </a:lnTo>
                <a:lnTo>
                  <a:pt x="67733" y="431800"/>
                </a:lnTo>
                <a:lnTo>
                  <a:pt x="84666" y="440266"/>
                </a:lnTo>
                <a:lnTo>
                  <a:pt x="93133" y="440266"/>
                </a:lnTo>
                <a:lnTo>
                  <a:pt x="93133" y="440266"/>
                </a:lnTo>
                <a:lnTo>
                  <a:pt x="101600" y="440266"/>
                </a:lnTo>
                <a:lnTo>
                  <a:pt x="101600" y="440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17600" y="1405467"/>
            <a:ext cx="118534" cy="313267"/>
          </a:xfrm>
          <a:custGeom>
            <a:avLst/>
            <a:gdLst/>
            <a:ahLst/>
            <a:cxnLst/>
            <a:rect l="0" t="0" r="0" b="0"/>
            <a:pathLst>
              <a:path w="118534" h="313267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33866"/>
                </a:lnTo>
                <a:lnTo>
                  <a:pt x="93133" y="50800"/>
                </a:lnTo>
                <a:lnTo>
                  <a:pt x="84667" y="67733"/>
                </a:lnTo>
                <a:lnTo>
                  <a:pt x="76200" y="93133"/>
                </a:lnTo>
                <a:lnTo>
                  <a:pt x="67733" y="118533"/>
                </a:lnTo>
                <a:lnTo>
                  <a:pt x="59267" y="143933"/>
                </a:lnTo>
                <a:lnTo>
                  <a:pt x="42333" y="177800"/>
                </a:lnTo>
                <a:lnTo>
                  <a:pt x="33867" y="203200"/>
                </a:lnTo>
                <a:lnTo>
                  <a:pt x="33867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8467" y="287866"/>
                </a:lnTo>
                <a:lnTo>
                  <a:pt x="0" y="304800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92200" y="1464733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3" y="50800"/>
                </a:lnTo>
                <a:lnTo>
                  <a:pt x="50800" y="67734"/>
                </a:lnTo>
                <a:lnTo>
                  <a:pt x="59267" y="84667"/>
                </a:lnTo>
                <a:lnTo>
                  <a:pt x="67733" y="101600"/>
                </a:lnTo>
                <a:lnTo>
                  <a:pt x="76200" y="118534"/>
                </a:lnTo>
                <a:lnTo>
                  <a:pt x="93133" y="143934"/>
                </a:lnTo>
                <a:lnTo>
                  <a:pt x="101600" y="160867"/>
                </a:lnTo>
                <a:lnTo>
                  <a:pt x="110067" y="186267"/>
                </a:lnTo>
                <a:lnTo>
                  <a:pt x="118533" y="194734"/>
                </a:lnTo>
                <a:lnTo>
                  <a:pt x="127000" y="211667"/>
                </a:lnTo>
                <a:lnTo>
                  <a:pt x="127000" y="220134"/>
                </a:lnTo>
                <a:lnTo>
                  <a:pt x="135467" y="228600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03867" y="1540933"/>
            <a:ext cx="135467" cy="8468"/>
          </a:xfrm>
          <a:custGeom>
            <a:avLst/>
            <a:gdLst/>
            <a:ahLst/>
            <a:cxnLst/>
            <a:rect l="0" t="0" r="0" b="0"/>
            <a:pathLst>
              <a:path w="135467" h="84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0933" y="1312333"/>
            <a:ext cx="220135" cy="372535"/>
          </a:xfrm>
          <a:custGeom>
            <a:avLst/>
            <a:gdLst/>
            <a:ahLst/>
            <a:cxnLst/>
            <a:rect l="0" t="0" r="0" b="0"/>
            <a:pathLst>
              <a:path w="220135" h="372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60867"/>
                </a:lnTo>
                <a:lnTo>
                  <a:pt x="16934" y="186267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70934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30200"/>
                </a:lnTo>
                <a:lnTo>
                  <a:pt x="33867" y="313267"/>
                </a:lnTo>
                <a:lnTo>
                  <a:pt x="42334" y="304800"/>
                </a:lnTo>
                <a:lnTo>
                  <a:pt x="42334" y="287867"/>
                </a:lnTo>
                <a:lnTo>
                  <a:pt x="50800" y="262467"/>
                </a:lnTo>
                <a:lnTo>
                  <a:pt x="50800" y="237067"/>
                </a:lnTo>
                <a:lnTo>
                  <a:pt x="59267" y="220134"/>
                </a:lnTo>
                <a:lnTo>
                  <a:pt x="67734" y="194734"/>
                </a:lnTo>
                <a:lnTo>
                  <a:pt x="76200" y="177800"/>
                </a:lnTo>
                <a:lnTo>
                  <a:pt x="93134" y="169334"/>
                </a:lnTo>
                <a:lnTo>
                  <a:pt x="110067" y="160867"/>
                </a:lnTo>
                <a:lnTo>
                  <a:pt x="118534" y="152400"/>
                </a:lnTo>
                <a:lnTo>
                  <a:pt x="135467" y="152400"/>
                </a:lnTo>
                <a:lnTo>
                  <a:pt x="152400" y="152400"/>
                </a:lnTo>
                <a:lnTo>
                  <a:pt x="169334" y="160867"/>
                </a:lnTo>
                <a:lnTo>
                  <a:pt x="177800" y="169334"/>
                </a:lnTo>
                <a:lnTo>
                  <a:pt x="194734" y="177800"/>
                </a:lnTo>
                <a:lnTo>
                  <a:pt x="203200" y="194734"/>
                </a:lnTo>
                <a:lnTo>
                  <a:pt x="211667" y="211667"/>
                </a:lnTo>
                <a:lnTo>
                  <a:pt x="211667" y="228600"/>
                </a:lnTo>
                <a:lnTo>
                  <a:pt x="220134" y="254000"/>
                </a:lnTo>
                <a:lnTo>
                  <a:pt x="211667" y="279400"/>
                </a:lnTo>
                <a:lnTo>
                  <a:pt x="211667" y="296334"/>
                </a:lnTo>
                <a:lnTo>
                  <a:pt x="211667" y="321734"/>
                </a:lnTo>
                <a:lnTo>
                  <a:pt x="203200" y="338667"/>
                </a:lnTo>
                <a:lnTo>
                  <a:pt x="203200" y="355600"/>
                </a:lnTo>
                <a:lnTo>
                  <a:pt x="194734" y="364067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  <a:lnTo>
                  <a:pt x="194734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10267" y="1185333"/>
            <a:ext cx="169334" cy="533401"/>
          </a:xfrm>
          <a:custGeom>
            <a:avLst/>
            <a:gdLst/>
            <a:ahLst/>
            <a:cxnLst/>
            <a:rect l="0" t="0" r="0" b="0"/>
            <a:pathLst>
              <a:path w="169334" h="533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16934"/>
                </a:lnTo>
                <a:lnTo>
                  <a:pt x="42333" y="25400"/>
                </a:lnTo>
                <a:lnTo>
                  <a:pt x="59266" y="42334"/>
                </a:lnTo>
                <a:lnTo>
                  <a:pt x="76200" y="67734"/>
                </a:lnTo>
                <a:lnTo>
                  <a:pt x="93133" y="101600"/>
                </a:lnTo>
                <a:lnTo>
                  <a:pt x="110066" y="127000"/>
                </a:lnTo>
                <a:lnTo>
                  <a:pt x="127000" y="169334"/>
                </a:lnTo>
                <a:lnTo>
                  <a:pt x="135466" y="203200"/>
                </a:lnTo>
                <a:lnTo>
                  <a:pt x="143933" y="245534"/>
                </a:lnTo>
                <a:lnTo>
                  <a:pt x="152400" y="279400"/>
                </a:lnTo>
                <a:lnTo>
                  <a:pt x="160866" y="321734"/>
                </a:lnTo>
                <a:lnTo>
                  <a:pt x="160866" y="355600"/>
                </a:lnTo>
                <a:lnTo>
                  <a:pt x="169333" y="389467"/>
                </a:lnTo>
                <a:lnTo>
                  <a:pt x="169333" y="423334"/>
                </a:lnTo>
                <a:lnTo>
                  <a:pt x="160866" y="448734"/>
                </a:lnTo>
                <a:lnTo>
                  <a:pt x="160866" y="474134"/>
                </a:lnTo>
                <a:lnTo>
                  <a:pt x="160866" y="499534"/>
                </a:lnTo>
                <a:lnTo>
                  <a:pt x="152400" y="516467"/>
                </a:lnTo>
                <a:lnTo>
                  <a:pt x="152400" y="524934"/>
                </a:lnTo>
                <a:lnTo>
                  <a:pt x="143933" y="533400"/>
                </a:lnTo>
                <a:lnTo>
                  <a:pt x="135466" y="533400"/>
                </a:lnTo>
                <a:lnTo>
                  <a:pt x="135466" y="533400"/>
                </a:lnTo>
                <a:lnTo>
                  <a:pt x="127000" y="533400"/>
                </a:lnTo>
                <a:lnTo>
                  <a:pt x="127000" y="533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45733" y="1126067"/>
            <a:ext cx="143935" cy="194734"/>
          </a:xfrm>
          <a:custGeom>
            <a:avLst/>
            <a:gdLst/>
            <a:ahLst/>
            <a:cxnLst/>
            <a:rect l="0" t="0" r="0" b="0"/>
            <a:pathLst>
              <a:path w="143935" h="194734">
                <a:moveTo>
                  <a:pt x="8467" y="16933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4" y="16933"/>
                </a:lnTo>
                <a:lnTo>
                  <a:pt x="84667" y="33866"/>
                </a:lnTo>
                <a:lnTo>
                  <a:pt x="84667" y="50800"/>
                </a:lnTo>
                <a:lnTo>
                  <a:pt x="93134" y="76200"/>
                </a:lnTo>
                <a:lnTo>
                  <a:pt x="93134" y="93133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93134" y="152400"/>
                </a:lnTo>
                <a:lnTo>
                  <a:pt x="84667" y="169333"/>
                </a:lnTo>
                <a:lnTo>
                  <a:pt x="84667" y="177800"/>
                </a:lnTo>
                <a:lnTo>
                  <a:pt x="76200" y="177800"/>
                </a:lnTo>
                <a:lnTo>
                  <a:pt x="67734" y="186266"/>
                </a:lnTo>
                <a:lnTo>
                  <a:pt x="59267" y="194733"/>
                </a:lnTo>
                <a:lnTo>
                  <a:pt x="42334" y="194733"/>
                </a:lnTo>
                <a:lnTo>
                  <a:pt x="33867" y="194733"/>
                </a:lnTo>
                <a:lnTo>
                  <a:pt x="25400" y="186266"/>
                </a:lnTo>
                <a:lnTo>
                  <a:pt x="16934" y="177800"/>
                </a:lnTo>
                <a:lnTo>
                  <a:pt x="8467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0" y="135466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18533"/>
                </a:lnTo>
                <a:lnTo>
                  <a:pt x="25400" y="118533"/>
                </a:lnTo>
                <a:lnTo>
                  <a:pt x="42334" y="110066"/>
                </a:lnTo>
                <a:lnTo>
                  <a:pt x="59267" y="110066"/>
                </a:lnTo>
                <a:lnTo>
                  <a:pt x="67734" y="110066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35467" y="127000"/>
                </a:lnTo>
                <a:lnTo>
                  <a:pt x="135467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43934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38200" y="1794933"/>
            <a:ext cx="1049868" cy="50801"/>
          </a:xfrm>
          <a:custGeom>
            <a:avLst/>
            <a:gdLst/>
            <a:ahLst/>
            <a:cxnLst/>
            <a:rect l="0" t="0" r="0" b="0"/>
            <a:pathLst>
              <a:path w="1049868" h="50801">
                <a:moveTo>
                  <a:pt x="0" y="50800"/>
                </a:moveTo>
                <a:lnTo>
                  <a:pt x="0" y="50800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42334"/>
                </a:lnTo>
                <a:lnTo>
                  <a:pt x="16933" y="42334"/>
                </a:lnTo>
                <a:lnTo>
                  <a:pt x="25400" y="42334"/>
                </a:lnTo>
                <a:lnTo>
                  <a:pt x="42333" y="42334"/>
                </a:lnTo>
                <a:lnTo>
                  <a:pt x="59267" y="42334"/>
                </a:lnTo>
                <a:lnTo>
                  <a:pt x="76200" y="42334"/>
                </a:lnTo>
                <a:lnTo>
                  <a:pt x="93133" y="42334"/>
                </a:lnTo>
                <a:lnTo>
                  <a:pt x="118533" y="42334"/>
                </a:lnTo>
                <a:lnTo>
                  <a:pt x="143933" y="33867"/>
                </a:lnTo>
                <a:lnTo>
                  <a:pt x="169333" y="33867"/>
                </a:lnTo>
                <a:lnTo>
                  <a:pt x="194733" y="33867"/>
                </a:lnTo>
                <a:lnTo>
                  <a:pt x="220133" y="33867"/>
                </a:lnTo>
                <a:lnTo>
                  <a:pt x="254000" y="25400"/>
                </a:lnTo>
                <a:lnTo>
                  <a:pt x="279400" y="25400"/>
                </a:lnTo>
                <a:lnTo>
                  <a:pt x="321733" y="25400"/>
                </a:lnTo>
                <a:lnTo>
                  <a:pt x="347133" y="25400"/>
                </a:lnTo>
                <a:lnTo>
                  <a:pt x="389467" y="25400"/>
                </a:lnTo>
                <a:lnTo>
                  <a:pt x="431800" y="16934"/>
                </a:lnTo>
                <a:lnTo>
                  <a:pt x="465667" y="16934"/>
                </a:lnTo>
                <a:lnTo>
                  <a:pt x="499533" y="16934"/>
                </a:lnTo>
                <a:lnTo>
                  <a:pt x="541867" y="16934"/>
                </a:lnTo>
                <a:lnTo>
                  <a:pt x="584200" y="16934"/>
                </a:lnTo>
                <a:lnTo>
                  <a:pt x="618067" y="16934"/>
                </a:lnTo>
                <a:lnTo>
                  <a:pt x="660400" y="16934"/>
                </a:lnTo>
                <a:lnTo>
                  <a:pt x="694267" y="8467"/>
                </a:lnTo>
                <a:lnTo>
                  <a:pt x="728133" y="8467"/>
                </a:lnTo>
                <a:lnTo>
                  <a:pt x="770467" y="8467"/>
                </a:lnTo>
                <a:lnTo>
                  <a:pt x="804333" y="8467"/>
                </a:lnTo>
                <a:lnTo>
                  <a:pt x="838200" y="8467"/>
                </a:lnTo>
                <a:lnTo>
                  <a:pt x="880533" y="8467"/>
                </a:lnTo>
                <a:lnTo>
                  <a:pt x="914400" y="0"/>
                </a:lnTo>
                <a:lnTo>
                  <a:pt x="939800" y="0"/>
                </a:lnTo>
                <a:lnTo>
                  <a:pt x="973667" y="0"/>
                </a:lnTo>
                <a:lnTo>
                  <a:pt x="999067" y="0"/>
                </a:lnTo>
                <a:lnTo>
                  <a:pt x="1024467" y="0"/>
                </a:lnTo>
                <a:lnTo>
                  <a:pt x="1024467" y="0"/>
                </a:lnTo>
                <a:lnTo>
                  <a:pt x="1049867" y="0"/>
                </a:lnTo>
                <a:lnTo>
                  <a:pt x="1049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09800" y="1701800"/>
            <a:ext cx="16934" cy="203201"/>
          </a:xfrm>
          <a:custGeom>
            <a:avLst/>
            <a:gdLst/>
            <a:ahLst/>
            <a:cxnLst/>
            <a:rect l="0" t="0" r="0" b="0"/>
            <a:pathLst>
              <a:path w="16934" h="2032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69333"/>
                </a:lnTo>
                <a:lnTo>
                  <a:pt x="0" y="186267"/>
                </a:lnTo>
                <a:lnTo>
                  <a:pt x="0" y="194733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99733" y="18288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7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87600" y="1244600"/>
            <a:ext cx="203201" cy="381001"/>
          </a:xfrm>
          <a:custGeom>
            <a:avLst/>
            <a:gdLst/>
            <a:ahLst/>
            <a:cxnLst/>
            <a:rect l="0" t="0" r="0" b="0"/>
            <a:pathLst>
              <a:path w="203201" h="381001">
                <a:moveTo>
                  <a:pt x="203200" y="0"/>
                </a:moveTo>
                <a:lnTo>
                  <a:pt x="194733" y="0"/>
                </a:lnTo>
                <a:lnTo>
                  <a:pt x="194733" y="0"/>
                </a:lnTo>
                <a:lnTo>
                  <a:pt x="177800" y="0"/>
                </a:lnTo>
                <a:lnTo>
                  <a:pt x="169333" y="0"/>
                </a:lnTo>
                <a:lnTo>
                  <a:pt x="152400" y="8467"/>
                </a:lnTo>
                <a:lnTo>
                  <a:pt x="135467" y="16933"/>
                </a:lnTo>
                <a:lnTo>
                  <a:pt x="127000" y="25400"/>
                </a:lnTo>
                <a:lnTo>
                  <a:pt x="110067" y="42333"/>
                </a:lnTo>
                <a:lnTo>
                  <a:pt x="93133" y="59267"/>
                </a:lnTo>
                <a:lnTo>
                  <a:pt x="67733" y="76200"/>
                </a:lnTo>
                <a:lnTo>
                  <a:pt x="50800" y="101600"/>
                </a:lnTo>
                <a:lnTo>
                  <a:pt x="42333" y="118533"/>
                </a:lnTo>
                <a:lnTo>
                  <a:pt x="25400" y="143933"/>
                </a:lnTo>
                <a:lnTo>
                  <a:pt x="16933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0933"/>
                </a:lnTo>
                <a:lnTo>
                  <a:pt x="16933" y="296333"/>
                </a:lnTo>
                <a:lnTo>
                  <a:pt x="25400" y="313267"/>
                </a:lnTo>
                <a:lnTo>
                  <a:pt x="42333" y="330200"/>
                </a:lnTo>
                <a:lnTo>
                  <a:pt x="59267" y="347133"/>
                </a:lnTo>
                <a:lnTo>
                  <a:pt x="76200" y="355600"/>
                </a:lnTo>
                <a:lnTo>
                  <a:pt x="93133" y="372533"/>
                </a:lnTo>
                <a:lnTo>
                  <a:pt x="101600" y="381000"/>
                </a:lnTo>
                <a:lnTo>
                  <a:pt x="101600" y="381000"/>
                </a:lnTo>
                <a:lnTo>
                  <a:pt x="118533" y="381000"/>
                </a:lnTo>
                <a:lnTo>
                  <a:pt x="118533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65400" y="1388533"/>
            <a:ext cx="186268" cy="372535"/>
          </a:xfrm>
          <a:custGeom>
            <a:avLst/>
            <a:gdLst/>
            <a:ahLst/>
            <a:cxnLst/>
            <a:rect l="0" t="0" r="0" b="0"/>
            <a:pathLst>
              <a:path w="186268" h="372535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3" y="152400"/>
                </a:lnTo>
                <a:lnTo>
                  <a:pt x="33867" y="160867"/>
                </a:lnTo>
                <a:lnTo>
                  <a:pt x="50800" y="169334"/>
                </a:lnTo>
                <a:lnTo>
                  <a:pt x="59267" y="177800"/>
                </a:lnTo>
                <a:lnTo>
                  <a:pt x="76200" y="177800"/>
                </a:lnTo>
                <a:lnTo>
                  <a:pt x="93133" y="177800"/>
                </a:lnTo>
                <a:lnTo>
                  <a:pt x="110067" y="177800"/>
                </a:lnTo>
                <a:lnTo>
                  <a:pt x="118533" y="169334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43933" y="118534"/>
                </a:lnTo>
                <a:lnTo>
                  <a:pt x="143933" y="93134"/>
                </a:lnTo>
                <a:lnTo>
                  <a:pt x="152400" y="67734"/>
                </a:lnTo>
                <a:lnTo>
                  <a:pt x="152400" y="50800"/>
                </a:lnTo>
                <a:lnTo>
                  <a:pt x="152400" y="33867"/>
                </a:lnTo>
                <a:lnTo>
                  <a:pt x="152400" y="16934"/>
                </a:lnTo>
                <a:lnTo>
                  <a:pt x="152400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25400"/>
                </a:lnTo>
                <a:lnTo>
                  <a:pt x="143933" y="33867"/>
                </a:lnTo>
                <a:lnTo>
                  <a:pt x="152400" y="50800"/>
                </a:lnTo>
                <a:lnTo>
                  <a:pt x="152400" y="67734"/>
                </a:lnTo>
                <a:lnTo>
                  <a:pt x="160867" y="93134"/>
                </a:lnTo>
                <a:lnTo>
                  <a:pt x="160867" y="118534"/>
                </a:lnTo>
                <a:lnTo>
                  <a:pt x="169333" y="135467"/>
                </a:lnTo>
                <a:lnTo>
                  <a:pt x="177800" y="160867"/>
                </a:lnTo>
                <a:lnTo>
                  <a:pt x="177800" y="186267"/>
                </a:lnTo>
                <a:lnTo>
                  <a:pt x="186267" y="211667"/>
                </a:lnTo>
                <a:lnTo>
                  <a:pt x="186267" y="237067"/>
                </a:lnTo>
                <a:lnTo>
                  <a:pt x="186267" y="262467"/>
                </a:lnTo>
                <a:lnTo>
                  <a:pt x="186267" y="279400"/>
                </a:lnTo>
                <a:lnTo>
                  <a:pt x="186267" y="296334"/>
                </a:lnTo>
                <a:lnTo>
                  <a:pt x="177800" y="313267"/>
                </a:lnTo>
                <a:lnTo>
                  <a:pt x="169333" y="330200"/>
                </a:lnTo>
                <a:lnTo>
                  <a:pt x="152400" y="338667"/>
                </a:lnTo>
                <a:lnTo>
                  <a:pt x="135467" y="355600"/>
                </a:lnTo>
                <a:lnTo>
                  <a:pt x="118533" y="364067"/>
                </a:lnTo>
                <a:lnTo>
                  <a:pt x="93133" y="364067"/>
                </a:lnTo>
                <a:lnTo>
                  <a:pt x="76200" y="372534"/>
                </a:lnTo>
                <a:lnTo>
                  <a:pt x="59267" y="372534"/>
                </a:lnTo>
                <a:lnTo>
                  <a:pt x="33867" y="372534"/>
                </a:lnTo>
                <a:lnTo>
                  <a:pt x="25400" y="364067"/>
                </a:lnTo>
                <a:lnTo>
                  <a:pt x="16933" y="364067"/>
                </a:lnTo>
                <a:lnTo>
                  <a:pt x="16933" y="347134"/>
                </a:lnTo>
                <a:lnTo>
                  <a:pt x="8467" y="338667"/>
                </a:lnTo>
                <a:lnTo>
                  <a:pt x="8467" y="338667"/>
                </a:lnTo>
                <a:lnTo>
                  <a:pt x="16933" y="321734"/>
                </a:lnTo>
                <a:lnTo>
                  <a:pt x="16933" y="321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36333" y="1464733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22600" y="1320800"/>
            <a:ext cx="33868" cy="245534"/>
          </a:xfrm>
          <a:custGeom>
            <a:avLst/>
            <a:gdLst/>
            <a:ahLst/>
            <a:cxnLst/>
            <a:rect l="0" t="0" r="0" b="0"/>
            <a:pathLst>
              <a:path w="33868" h="2455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7"/>
                </a:lnTo>
                <a:lnTo>
                  <a:pt x="25400" y="203200"/>
                </a:lnTo>
                <a:lnTo>
                  <a:pt x="33867" y="220133"/>
                </a:lnTo>
                <a:lnTo>
                  <a:pt x="33867" y="237067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22600" y="1354667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27000" y="8466"/>
                </a:lnTo>
                <a:lnTo>
                  <a:pt x="110067" y="16933"/>
                </a:lnTo>
                <a:lnTo>
                  <a:pt x="84667" y="25400"/>
                </a:lnTo>
                <a:lnTo>
                  <a:pt x="59267" y="42333"/>
                </a:lnTo>
                <a:lnTo>
                  <a:pt x="33867" y="50800"/>
                </a:lnTo>
                <a:lnTo>
                  <a:pt x="16933" y="67733"/>
                </a:lnTo>
                <a:lnTo>
                  <a:pt x="8467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25400" y="118533"/>
                </a:lnTo>
                <a:lnTo>
                  <a:pt x="42333" y="135466"/>
                </a:lnTo>
                <a:lnTo>
                  <a:pt x="67733" y="143933"/>
                </a:lnTo>
                <a:lnTo>
                  <a:pt x="84667" y="160866"/>
                </a:lnTo>
                <a:lnTo>
                  <a:pt x="101600" y="169333"/>
                </a:lnTo>
                <a:lnTo>
                  <a:pt x="118533" y="177800"/>
                </a:lnTo>
                <a:lnTo>
                  <a:pt x="135467" y="194733"/>
                </a:lnTo>
                <a:lnTo>
                  <a:pt x="152400" y="203200"/>
                </a:lnTo>
                <a:lnTo>
                  <a:pt x="160867" y="211666"/>
                </a:lnTo>
                <a:lnTo>
                  <a:pt x="169333" y="220133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20133"/>
                </a:lnTo>
                <a:lnTo>
                  <a:pt x="177800" y="211666"/>
                </a:lnTo>
                <a:lnTo>
                  <a:pt x="177800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41133" y="1227667"/>
            <a:ext cx="160868" cy="406401"/>
          </a:xfrm>
          <a:custGeom>
            <a:avLst/>
            <a:gdLst/>
            <a:ahLst/>
            <a:cxnLst/>
            <a:rect l="0" t="0" r="0" b="0"/>
            <a:pathLst>
              <a:path w="160868" h="406401">
                <a:moveTo>
                  <a:pt x="0" y="8466"/>
                </a:moveTo>
                <a:lnTo>
                  <a:pt x="0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8466"/>
                </a:lnTo>
                <a:lnTo>
                  <a:pt x="76200" y="25400"/>
                </a:lnTo>
                <a:lnTo>
                  <a:pt x="93134" y="42333"/>
                </a:lnTo>
                <a:lnTo>
                  <a:pt x="110067" y="59266"/>
                </a:lnTo>
                <a:lnTo>
                  <a:pt x="127000" y="84666"/>
                </a:lnTo>
                <a:lnTo>
                  <a:pt x="143934" y="118533"/>
                </a:lnTo>
                <a:lnTo>
                  <a:pt x="152400" y="152400"/>
                </a:lnTo>
                <a:lnTo>
                  <a:pt x="160867" y="186266"/>
                </a:lnTo>
                <a:lnTo>
                  <a:pt x="160867" y="211666"/>
                </a:lnTo>
                <a:lnTo>
                  <a:pt x="160867" y="245533"/>
                </a:lnTo>
                <a:lnTo>
                  <a:pt x="152400" y="270933"/>
                </a:lnTo>
                <a:lnTo>
                  <a:pt x="152400" y="296333"/>
                </a:lnTo>
                <a:lnTo>
                  <a:pt x="143934" y="321733"/>
                </a:lnTo>
                <a:lnTo>
                  <a:pt x="143934" y="338666"/>
                </a:lnTo>
                <a:lnTo>
                  <a:pt x="135467" y="364066"/>
                </a:lnTo>
                <a:lnTo>
                  <a:pt x="127000" y="381000"/>
                </a:lnTo>
                <a:lnTo>
                  <a:pt x="127000" y="397933"/>
                </a:lnTo>
                <a:lnTo>
                  <a:pt x="118534" y="406400"/>
                </a:lnTo>
                <a:lnTo>
                  <a:pt x="110067" y="406400"/>
                </a:lnTo>
                <a:lnTo>
                  <a:pt x="110067" y="406400"/>
                </a:lnTo>
                <a:lnTo>
                  <a:pt x="110067" y="406400"/>
                </a:lnTo>
                <a:lnTo>
                  <a:pt x="110067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02000" y="1159933"/>
            <a:ext cx="186268" cy="160868"/>
          </a:xfrm>
          <a:custGeom>
            <a:avLst/>
            <a:gdLst/>
            <a:ahLst/>
            <a:cxnLst/>
            <a:rect l="0" t="0" r="0" b="0"/>
            <a:pathLst>
              <a:path w="186268" h="160868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16934"/>
                </a:lnTo>
                <a:lnTo>
                  <a:pt x="84667" y="25400"/>
                </a:lnTo>
                <a:lnTo>
                  <a:pt x="101600" y="25400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93133" y="67734"/>
                </a:lnTo>
                <a:lnTo>
                  <a:pt x="93133" y="84667"/>
                </a:lnTo>
                <a:lnTo>
                  <a:pt x="84667" y="93134"/>
                </a:lnTo>
                <a:lnTo>
                  <a:pt x="76200" y="101600"/>
                </a:lnTo>
                <a:lnTo>
                  <a:pt x="67733" y="110067"/>
                </a:lnTo>
                <a:lnTo>
                  <a:pt x="59267" y="110067"/>
                </a:lnTo>
                <a:lnTo>
                  <a:pt x="50800" y="118534"/>
                </a:lnTo>
                <a:lnTo>
                  <a:pt x="50800" y="127000"/>
                </a:lnTo>
                <a:lnTo>
                  <a:pt x="59267" y="135467"/>
                </a:lnTo>
                <a:lnTo>
                  <a:pt x="67733" y="135467"/>
                </a:lnTo>
                <a:lnTo>
                  <a:pt x="84667" y="143934"/>
                </a:lnTo>
                <a:lnTo>
                  <a:pt x="93133" y="152400"/>
                </a:lnTo>
                <a:lnTo>
                  <a:pt x="110067" y="152400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60867" y="160867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862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48467" y="1718733"/>
            <a:ext cx="745067" cy="42335"/>
          </a:xfrm>
          <a:custGeom>
            <a:avLst/>
            <a:gdLst/>
            <a:ahLst/>
            <a:cxnLst/>
            <a:rect l="0" t="0" r="0" b="0"/>
            <a:pathLst>
              <a:path w="745067" h="42335">
                <a:moveTo>
                  <a:pt x="745066" y="16934"/>
                </a:moveTo>
                <a:lnTo>
                  <a:pt x="745066" y="16934"/>
                </a:lnTo>
                <a:lnTo>
                  <a:pt x="736600" y="8467"/>
                </a:lnTo>
                <a:lnTo>
                  <a:pt x="736600" y="8467"/>
                </a:lnTo>
                <a:lnTo>
                  <a:pt x="728133" y="8467"/>
                </a:lnTo>
                <a:lnTo>
                  <a:pt x="719666" y="0"/>
                </a:lnTo>
                <a:lnTo>
                  <a:pt x="694266" y="0"/>
                </a:lnTo>
                <a:lnTo>
                  <a:pt x="677333" y="0"/>
                </a:lnTo>
                <a:lnTo>
                  <a:pt x="651933" y="0"/>
                </a:lnTo>
                <a:lnTo>
                  <a:pt x="626533" y="0"/>
                </a:lnTo>
                <a:lnTo>
                  <a:pt x="601133" y="8467"/>
                </a:lnTo>
                <a:lnTo>
                  <a:pt x="567266" y="8467"/>
                </a:lnTo>
                <a:lnTo>
                  <a:pt x="533400" y="8467"/>
                </a:lnTo>
                <a:lnTo>
                  <a:pt x="499533" y="8467"/>
                </a:lnTo>
                <a:lnTo>
                  <a:pt x="465666" y="16934"/>
                </a:lnTo>
                <a:lnTo>
                  <a:pt x="423333" y="16934"/>
                </a:lnTo>
                <a:lnTo>
                  <a:pt x="389466" y="16934"/>
                </a:lnTo>
                <a:lnTo>
                  <a:pt x="347133" y="16934"/>
                </a:lnTo>
                <a:lnTo>
                  <a:pt x="304800" y="16934"/>
                </a:lnTo>
                <a:lnTo>
                  <a:pt x="270933" y="16934"/>
                </a:lnTo>
                <a:lnTo>
                  <a:pt x="237066" y="16934"/>
                </a:lnTo>
                <a:lnTo>
                  <a:pt x="194733" y="16934"/>
                </a:lnTo>
                <a:lnTo>
                  <a:pt x="160866" y="16934"/>
                </a:lnTo>
                <a:lnTo>
                  <a:pt x="127000" y="25400"/>
                </a:lnTo>
                <a:lnTo>
                  <a:pt x="101600" y="25400"/>
                </a:lnTo>
                <a:lnTo>
                  <a:pt x="76200" y="25400"/>
                </a:lnTo>
                <a:lnTo>
                  <a:pt x="50800" y="25400"/>
                </a:lnTo>
                <a:lnTo>
                  <a:pt x="33866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404533" y="1735667"/>
            <a:ext cx="347135" cy="16934"/>
          </a:xfrm>
          <a:custGeom>
            <a:avLst/>
            <a:gdLst/>
            <a:ahLst/>
            <a:cxnLst/>
            <a:rect l="0" t="0" r="0" b="0"/>
            <a:pathLst>
              <a:path w="3471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10067" y="0"/>
                </a:lnTo>
                <a:lnTo>
                  <a:pt x="135467" y="0"/>
                </a:lnTo>
                <a:lnTo>
                  <a:pt x="160867" y="0"/>
                </a:lnTo>
                <a:lnTo>
                  <a:pt x="186267" y="0"/>
                </a:lnTo>
                <a:lnTo>
                  <a:pt x="211667" y="0"/>
                </a:lnTo>
                <a:lnTo>
                  <a:pt x="237067" y="0"/>
                </a:lnTo>
                <a:lnTo>
                  <a:pt x="262467" y="0"/>
                </a:lnTo>
                <a:lnTo>
                  <a:pt x="296334" y="0"/>
                </a:lnTo>
                <a:lnTo>
                  <a:pt x="321734" y="0"/>
                </a:lnTo>
                <a:lnTo>
                  <a:pt x="321734" y="0"/>
                </a:lnTo>
                <a:lnTo>
                  <a:pt x="347134" y="0"/>
                </a:lnTo>
                <a:lnTo>
                  <a:pt x="3471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03600" y="17187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95133" y="1820333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733800" y="1490133"/>
            <a:ext cx="25401" cy="482601"/>
          </a:xfrm>
          <a:custGeom>
            <a:avLst/>
            <a:gdLst/>
            <a:ahLst/>
            <a:cxnLst/>
            <a:rect l="0" t="0" r="0" b="0"/>
            <a:pathLst>
              <a:path w="25401" h="4826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54000"/>
                </a:lnTo>
                <a:lnTo>
                  <a:pt x="16933" y="279400"/>
                </a:lnTo>
                <a:lnTo>
                  <a:pt x="16933" y="296334"/>
                </a:lnTo>
                <a:lnTo>
                  <a:pt x="25400" y="321734"/>
                </a:lnTo>
                <a:lnTo>
                  <a:pt x="25400" y="338667"/>
                </a:lnTo>
                <a:lnTo>
                  <a:pt x="25400" y="355600"/>
                </a:lnTo>
                <a:lnTo>
                  <a:pt x="25400" y="372534"/>
                </a:lnTo>
                <a:lnTo>
                  <a:pt x="25400" y="389467"/>
                </a:lnTo>
                <a:lnTo>
                  <a:pt x="25400" y="406400"/>
                </a:lnTo>
                <a:lnTo>
                  <a:pt x="16933" y="423334"/>
                </a:lnTo>
                <a:lnTo>
                  <a:pt x="8467" y="440267"/>
                </a:lnTo>
                <a:lnTo>
                  <a:pt x="8467" y="457200"/>
                </a:lnTo>
                <a:lnTo>
                  <a:pt x="0" y="474134"/>
                </a:lnTo>
                <a:lnTo>
                  <a:pt x="0" y="474134"/>
                </a:lnTo>
                <a:lnTo>
                  <a:pt x="0" y="48260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4933" y="2709333"/>
            <a:ext cx="254001" cy="228601"/>
          </a:xfrm>
          <a:custGeom>
            <a:avLst/>
            <a:gdLst/>
            <a:ahLst/>
            <a:cxnLst/>
            <a:rect l="0" t="0" r="0" b="0"/>
            <a:pathLst>
              <a:path w="254001" h="228601">
                <a:moveTo>
                  <a:pt x="93134" y="194734"/>
                </a:move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194734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203200"/>
                </a:lnTo>
                <a:lnTo>
                  <a:pt x="93134" y="194734"/>
                </a:lnTo>
                <a:lnTo>
                  <a:pt x="101600" y="186267"/>
                </a:lnTo>
                <a:lnTo>
                  <a:pt x="101600" y="186267"/>
                </a:lnTo>
                <a:lnTo>
                  <a:pt x="101600" y="177800"/>
                </a:lnTo>
                <a:lnTo>
                  <a:pt x="101600" y="169334"/>
                </a:lnTo>
                <a:lnTo>
                  <a:pt x="110067" y="160867"/>
                </a:lnTo>
                <a:lnTo>
                  <a:pt x="110067" y="143934"/>
                </a:lnTo>
                <a:lnTo>
                  <a:pt x="110067" y="135467"/>
                </a:lnTo>
                <a:lnTo>
                  <a:pt x="118534" y="118534"/>
                </a:lnTo>
                <a:lnTo>
                  <a:pt x="118534" y="110067"/>
                </a:lnTo>
                <a:lnTo>
                  <a:pt x="127000" y="93134"/>
                </a:lnTo>
                <a:lnTo>
                  <a:pt x="127000" y="84667"/>
                </a:lnTo>
                <a:lnTo>
                  <a:pt x="135467" y="67734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60867" y="50800"/>
                </a:lnTo>
                <a:lnTo>
                  <a:pt x="160867" y="59267"/>
                </a:lnTo>
                <a:lnTo>
                  <a:pt x="169334" y="76200"/>
                </a:lnTo>
                <a:lnTo>
                  <a:pt x="177800" y="84667"/>
                </a:lnTo>
                <a:lnTo>
                  <a:pt x="186267" y="101600"/>
                </a:lnTo>
                <a:lnTo>
                  <a:pt x="194734" y="118534"/>
                </a:lnTo>
                <a:lnTo>
                  <a:pt x="203200" y="127000"/>
                </a:lnTo>
                <a:lnTo>
                  <a:pt x="220134" y="143934"/>
                </a:lnTo>
                <a:lnTo>
                  <a:pt x="228600" y="152400"/>
                </a:lnTo>
                <a:lnTo>
                  <a:pt x="237067" y="160867"/>
                </a:lnTo>
                <a:lnTo>
                  <a:pt x="245534" y="177800"/>
                </a:lnTo>
                <a:lnTo>
                  <a:pt x="245534" y="177800"/>
                </a:lnTo>
                <a:lnTo>
                  <a:pt x="245534" y="186267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45534" y="194734"/>
                </a:lnTo>
                <a:lnTo>
                  <a:pt x="245534" y="194734"/>
                </a:lnTo>
                <a:lnTo>
                  <a:pt x="237067" y="203200"/>
                </a:lnTo>
                <a:lnTo>
                  <a:pt x="237067" y="203200"/>
                </a:lnTo>
                <a:lnTo>
                  <a:pt x="220134" y="194734"/>
                </a:lnTo>
                <a:lnTo>
                  <a:pt x="211667" y="194734"/>
                </a:lnTo>
                <a:lnTo>
                  <a:pt x="194734" y="186267"/>
                </a:lnTo>
                <a:lnTo>
                  <a:pt x="186267" y="186267"/>
                </a:lnTo>
                <a:lnTo>
                  <a:pt x="169334" y="177800"/>
                </a:lnTo>
                <a:lnTo>
                  <a:pt x="152400" y="177800"/>
                </a:lnTo>
                <a:lnTo>
                  <a:pt x="135467" y="169334"/>
                </a:lnTo>
                <a:lnTo>
                  <a:pt x="118534" y="160867"/>
                </a:lnTo>
                <a:lnTo>
                  <a:pt x="110067" y="160867"/>
                </a:lnTo>
                <a:lnTo>
                  <a:pt x="93134" y="160867"/>
                </a:lnTo>
                <a:lnTo>
                  <a:pt x="84667" y="152400"/>
                </a:lnTo>
                <a:lnTo>
                  <a:pt x="67734" y="152400"/>
                </a:lnTo>
                <a:lnTo>
                  <a:pt x="50800" y="152400"/>
                </a:lnTo>
                <a:lnTo>
                  <a:pt x="42334" y="152400"/>
                </a:lnTo>
                <a:lnTo>
                  <a:pt x="33867" y="152400"/>
                </a:lnTo>
                <a:lnTo>
                  <a:pt x="25400" y="152400"/>
                </a:lnTo>
                <a:lnTo>
                  <a:pt x="16934" y="152400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52400"/>
                </a:lnTo>
                <a:lnTo>
                  <a:pt x="8467" y="152400"/>
                </a:lnTo>
                <a:lnTo>
                  <a:pt x="16934" y="143934"/>
                </a:lnTo>
                <a:lnTo>
                  <a:pt x="25400" y="143934"/>
                </a:lnTo>
                <a:lnTo>
                  <a:pt x="42334" y="135467"/>
                </a:lnTo>
                <a:lnTo>
                  <a:pt x="50800" y="135467"/>
                </a:lnTo>
                <a:lnTo>
                  <a:pt x="67734" y="127000"/>
                </a:lnTo>
                <a:lnTo>
                  <a:pt x="84667" y="118534"/>
                </a:lnTo>
                <a:lnTo>
                  <a:pt x="101600" y="110067"/>
                </a:lnTo>
                <a:lnTo>
                  <a:pt x="118534" y="101600"/>
                </a:lnTo>
                <a:lnTo>
                  <a:pt x="135467" y="101600"/>
                </a:lnTo>
                <a:lnTo>
                  <a:pt x="152400" y="93134"/>
                </a:lnTo>
                <a:lnTo>
                  <a:pt x="160867" y="84667"/>
                </a:lnTo>
                <a:lnTo>
                  <a:pt x="186267" y="76200"/>
                </a:lnTo>
                <a:lnTo>
                  <a:pt x="194734" y="67734"/>
                </a:lnTo>
                <a:lnTo>
                  <a:pt x="211667" y="67734"/>
                </a:lnTo>
                <a:lnTo>
                  <a:pt x="220134" y="59267"/>
                </a:lnTo>
                <a:lnTo>
                  <a:pt x="228600" y="59267"/>
                </a:lnTo>
                <a:lnTo>
                  <a:pt x="237067" y="50800"/>
                </a:lnTo>
                <a:lnTo>
                  <a:pt x="237067" y="50800"/>
                </a:lnTo>
                <a:lnTo>
                  <a:pt x="245534" y="50800"/>
                </a:lnTo>
                <a:lnTo>
                  <a:pt x="245534" y="50800"/>
                </a:lnTo>
                <a:lnTo>
                  <a:pt x="245534" y="50800"/>
                </a:lnTo>
                <a:lnTo>
                  <a:pt x="237067" y="59267"/>
                </a:lnTo>
                <a:lnTo>
                  <a:pt x="237067" y="59267"/>
                </a:lnTo>
                <a:lnTo>
                  <a:pt x="228600" y="59267"/>
                </a:lnTo>
                <a:lnTo>
                  <a:pt x="220134" y="67734"/>
                </a:lnTo>
                <a:lnTo>
                  <a:pt x="211667" y="76200"/>
                </a:lnTo>
                <a:lnTo>
                  <a:pt x="203200" y="84667"/>
                </a:lnTo>
                <a:lnTo>
                  <a:pt x="194734" y="93134"/>
                </a:lnTo>
                <a:lnTo>
                  <a:pt x="186267" y="101600"/>
                </a:lnTo>
                <a:lnTo>
                  <a:pt x="169334" y="118534"/>
                </a:lnTo>
                <a:lnTo>
                  <a:pt x="160867" y="127000"/>
                </a:lnTo>
                <a:lnTo>
                  <a:pt x="152400" y="143934"/>
                </a:lnTo>
                <a:lnTo>
                  <a:pt x="143934" y="152400"/>
                </a:lnTo>
                <a:lnTo>
                  <a:pt x="135467" y="169334"/>
                </a:lnTo>
                <a:lnTo>
                  <a:pt x="118534" y="177800"/>
                </a:lnTo>
                <a:lnTo>
                  <a:pt x="118534" y="194734"/>
                </a:lnTo>
                <a:lnTo>
                  <a:pt x="110067" y="203200"/>
                </a:lnTo>
                <a:lnTo>
                  <a:pt x="101600" y="211667"/>
                </a:lnTo>
                <a:lnTo>
                  <a:pt x="101600" y="220134"/>
                </a:lnTo>
                <a:lnTo>
                  <a:pt x="101600" y="220134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016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14400" y="2658533"/>
            <a:ext cx="8468" cy="76201"/>
          </a:xfrm>
          <a:custGeom>
            <a:avLst/>
            <a:gdLst/>
            <a:ahLst/>
            <a:cxnLst/>
            <a:rect l="0" t="0" r="0" b="0"/>
            <a:pathLst>
              <a:path w="8468" h="76201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82133" y="2650067"/>
            <a:ext cx="16935" cy="127001"/>
          </a:xfrm>
          <a:custGeom>
            <a:avLst/>
            <a:gdLst/>
            <a:ahLst/>
            <a:cxnLst/>
            <a:rect l="0" t="0" r="0" b="0"/>
            <a:pathLst>
              <a:path w="16935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49867" y="2760133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110066" y="33867"/>
                </a:move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18534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42333" y="152400"/>
                </a:lnTo>
                <a:lnTo>
                  <a:pt x="50800" y="143934"/>
                </a:lnTo>
                <a:lnTo>
                  <a:pt x="59266" y="143934"/>
                </a:lnTo>
                <a:lnTo>
                  <a:pt x="59266" y="143934"/>
                </a:lnTo>
                <a:lnTo>
                  <a:pt x="67733" y="135467"/>
                </a:lnTo>
                <a:lnTo>
                  <a:pt x="76200" y="127000"/>
                </a:lnTo>
                <a:lnTo>
                  <a:pt x="76200" y="118534"/>
                </a:lnTo>
                <a:lnTo>
                  <a:pt x="84666" y="110067"/>
                </a:lnTo>
                <a:lnTo>
                  <a:pt x="93133" y="101600"/>
                </a:lnTo>
                <a:lnTo>
                  <a:pt x="93133" y="93134"/>
                </a:lnTo>
                <a:lnTo>
                  <a:pt x="93133" y="84667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67734"/>
                </a:lnTo>
                <a:lnTo>
                  <a:pt x="101600" y="76200"/>
                </a:lnTo>
                <a:lnTo>
                  <a:pt x="110066" y="84667"/>
                </a:lnTo>
                <a:lnTo>
                  <a:pt x="110066" y="93134"/>
                </a:lnTo>
                <a:lnTo>
                  <a:pt x="118533" y="101600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6" y="118534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52400" y="135467"/>
                </a:lnTo>
                <a:lnTo>
                  <a:pt x="160866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86266" y="127000"/>
                </a:lnTo>
                <a:lnTo>
                  <a:pt x="194733" y="127000"/>
                </a:lnTo>
                <a:lnTo>
                  <a:pt x="203200" y="118534"/>
                </a:lnTo>
                <a:lnTo>
                  <a:pt x="203200" y="110067"/>
                </a:lnTo>
                <a:lnTo>
                  <a:pt x="203200" y="110067"/>
                </a:lnTo>
                <a:lnTo>
                  <a:pt x="203200" y="101600"/>
                </a:lnTo>
                <a:lnTo>
                  <a:pt x="203200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95400" y="2624667"/>
            <a:ext cx="8468" cy="93134"/>
          </a:xfrm>
          <a:custGeom>
            <a:avLst/>
            <a:gdLst/>
            <a:ahLst/>
            <a:cxnLst/>
            <a:rect l="0" t="0" r="0" b="0"/>
            <a:pathLst>
              <a:path w="8468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46200" y="2624667"/>
            <a:ext cx="16934" cy="101601"/>
          </a:xfrm>
          <a:custGeom>
            <a:avLst/>
            <a:gdLst/>
            <a:ahLst/>
            <a:cxnLst/>
            <a:rect l="0" t="0" r="0" b="0"/>
            <a:pathLst>
              <a:path w="16934" h="101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16933" y="84666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57867" y="2734733"/>
            <a:ext cx="143934" cy="270935"/>
          </a:xfrm>
          <a:custGeom>
            <a:avLst/>
            <a:gdLst/>
            <a:ahLst/>
            <a:cxnLst/>
            <a:rect l="0" t="0" r="0" b="0"/>
            <a:pathLst>
              <a:path w="143934" h="270935">
                <a:moveTo>
                  <a:pt x="118533" y="42334"/>
                </a:moveTo>
                <a:lnTo>
                  <a:pt x="118533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59266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0" y="93134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8534"/>
                </a:lnTo>
                <a:lnTo>
                  <a:pt x="25400" y="127000"/>
                </a:lnTo>
                <a:lnTo>
                  <a:pt x="33866" y="135467"/>
                </a:lnTo>
                <a:lnTo>
                  <a:pt x="42333" y="135467"/>
                </a:lnTo>
                <a:lnTo>
                  <a:pt x="59266" y="135467"/>
                </a:lnTo>
                <a:lnTo>
                  <a:pt x="67733" y="135467"/>
                </a:lnTo>
                <a:lnTo>
                  <a:pt x="84666" y="135467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01600" y="118534"/>
                </a:lnTo>
                <a:lnTo>
                  <a:pt x="110066" y="110067"/>
                </a:lnTo>
                <a:lnTo>
                  <a:pt x="110066" y="101600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0066" y="67734"/>
                </a:lnTo>
                <a:lnTo>
                  <a:pt x="110066" y="59267"/>
                </a:lnTo>
                <a:lnTo>
                  <a:pt x="110066" y="42334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110066" y="67734"/>
                </a:lnTo>
                <a:lnTo>
                  <a:pt x="110066" y="84667"/>
                </a:lnTo>
                <a:lnTo>
                  <a:pt x="118533" y="93134"/>
                </a:lnTo>
                <a:lnTo>
                  <a:pt x="118533" y="110067"/>
                </a:lnTo>
                <a:lnTo>
                  <a:pt x="127000" y="127000"/>
                </a:lnTo>
                <a:lnTo>
                  <a:pt x="135466" y="143934"/>
                </a:lnTo>
                <a:lnTo>
                  <a:pt x="143933" y="160867"/>
                </a:lnTo>
                <a:lnTo>
                  <a:pt x="143933" y="177800"/>
                </a:lnTo>
                <a:lnTo>
                  <a:pt x="143933" y="194734"/>
                </a:lnTo>
                <a:lnTo>
                  <a:pt x="143933" y="203200"/>
                </a:lnTo>
                <a:lnTo>
                  <a:pt x="143933" y="220134"/>
                </a:lnTo>
                <a:lnTo>
                  <a:pt x="135466" y="237067"/>
                </a:lnTo>
                <a:lnTo>
                  <a:pt x="135466" y="245534"/>
                </a:lnTo>
                <a:lnTo>
                  <a:pt x="127000" y="254000"/>
                </a:lnTo>
                <a:lnTo>
                  <a:pt x="118533" y="262467"/>
                </a:lnTo>
                <a:lnTo>
                  <a:pt x="101600" y="262467"/>
                </a:lnTo>
                <a:lnTo>
                  <a:pt x="93133" y="270934"/>
                </a:lnTo>
                <a:lnTo>
                  <a:pt x="76200" y="270934"/>
                </a:lnTo>
                <a:lnTo>
                  <a:pt x="59266" y="262467"/>
                </a:lnTo>
                <a:lnTo>
                  <a:pt x="50800" y="262467"/>
                </a:lnTo>
                <a:lnTo>
                  <a:pt x="42333" y="245534"/>
                </a:lnTo>
                <a:lnTo>
                  <a:pt x="33866" y="237067"/>
                </a:lnTo>
                <a:lnTo>
                  <a:pt x="33866" y="237067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1752600" y="2726267"/>
            <a:ext cx="59268" cy="152401"/>
          </a:xfrm>
          <a:custGeom>
            <a:avLst/>
            <a:gdLst/>
            <a:ahLst/>
            <a:cxnLst/>
            <a:rect l="0" t="0" r="0" b="0"/>
            <a:pathLst>
              <a:path w="59268" h="152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43933"/>
                </a:lnTo>
                <a:lnTo>
                  <a:pt x="50800" y="143933"/>
                </a:lnTo>
                <a:lnTo>
                  <a:pt x="59267" y="135466"/>
                </a:lnTo>
                <a:lnTo>
                  <a:pt x="59267" y="118533"/>
                </a:lnTo>
                <a:lnTo>
                  <a:pt x="50800" y="110066"/>
                </a:lnTo>
                <a:lnTo>
                  <a:pt x="50800" y="93133"/>
                </a:lnTo>
                <a:lnTo>
                  <a:pt x="50800" y="76200"/>
                </a:lnTo>
                <a:lnTo>
                  <a:pt x="42333" y="59266"/>
                </a:lnTo>
                <a:lnTo>
                  <a:pt x="33867" y="50800"/>
                </a:lnTo>
                <a:lnTo>
                  <a:pt x="25400" y="33866"/>
                </a:lnTo>
                <a:lnTo>
                  <a:pt x="25400" y="33866"/>
                </a:lnTo>
                <a:lnTo>
                  <a:pt x="16933" y="25400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1828800" y="2743200"/>
            <a:ext cx="101601" cy="127001"/>
          </a:xfrm>
          <a:custGeom>
            <a:avLst/>
            <a:gdLst/>
            <a:ahLst/>
            <a:cxnLst/>
            <a:rect l="0" t="0" r="0" b="0"/>
            <a:pathLst>
              <a:path w="101601" h="127001">
                <a:moveTo>
                  <a:pt x="25400" y="33867"/>
                </a:moveTo>
                <a:lnTo>
                  <a:pt x="25400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50800" y="59267"/>
                </a:lnTo>
                <a:lnTo>
                  <a:pt x="59267" y="59267"/>
                </a:lnTo>
                <a:lnTo>
                  <a:pt x="59267" y="50800"/>
                </a:lnTo>
                <a:lnTo>
                  <a:pt x="67733" y="50800"/>
                </a:lnTo>
                <a:lnTo>
                  <a:pt x="67733" y="42333"/>
                </a:lnTo>
                <a:lnTo>
                  <a:pt x="76200" y="33867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16933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93133" y="127000"/>
                </a:lnTo>
                <a:lnTo>
                  <a:pt x="101600" y="118533"/>
                </a:lnTo>
                <a:lnTo>
                  <a:pt x="101600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1947333" y="2734733"/>
            <a:ext cx="143935" cy="143935"/>
          </a:xfrm>
          <a:custGeom>
            <a:avLst/>
            <a:gdLst/>
            <a:ahLst/>
            <a:cxnLst/>
            <a:rect l="0" t="0" r="0" b="0"/>
            <a:pathLst>
              <a:path w="143935" h="143935">
                <a:moveTo>
                  <a:pt x="50800" y="0"/>
                </a:move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67734" y="76200"/>
                </a:lnTo>
                <a:lnTo>
                  <a:pt x="84667" y="84667"/>
                </a:lnTo>
                <a:lnTo>
                  <a:pt x="101600" y="84667"/>
                </a:lnTo>
                <a:lnTo>
                  <a:pt x="118534" y="93134"/>
                </a:lnTo>
                <a:lnTo>
                  <a:pt x="127000" y="93134"/>
                </a:lnTo>
                <a:lnTo>
                  <a:pt x="135467" y="101600"/>
                </a:lnTo>
                <a:lnTo>
                  <a:pt x="143934" y="101600"/>
                </a:lnTo>
                <a:lnTo>
                  <a:pt x="143934" y="110067"/>
                </a:lnTo>
                <a:lnTo>
                  <a:pt x="143934" y="110067"/>
                </a:lnTo>
                <a:lnTo>
                  <a:pt x="143934" y="118534"/>
                </a:lnTo>
                <a:lnTo>
                  <a:pt x="135467" y="127000"/>
                </a:lnTo>
                <a:lnTo>
                  <a:pt x="127000" y="127000"/>
                </a:lnTo>
                <a:lnTo>
                  <a:pt x="118534" y="135467"/>
                </a:lnTo>
                <a:lnTo>
                  <a:pt x="101600" y="135467"/>
                </a:lnTo>
                <a:lnTo>
                  <a:pt x="93134" y="143934"/>
                </a:lnTo>
                <a:lnTo>
                  <a:pt x="76200" y="143934"/>
                </a:lnTo>
                <a:lnTo>
                  <a:pt x="67734" y="143934"/>
                </a:lnTo>
                <a:lnTo>
                  <a:pt x="50800" y="143934"/>
                </a:lnTo>
                <a:lnTo>
                  <a:pt x="42334" y="143934"/>
                </a:lnTo>
                <a:lnTo>
                  <a:pt x="33867" y="143934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27000"/>
                </a:lnTo>
                <a:lnTo>
                  <a:pt x="338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2277533" y="2734733"/>
            <a:ext cx="177801" cy="101601"/>
          </a:xfrm>
          <a:custGeom>
            <a:avLst/>
            <a:gdLst/>
            <a:ahLst/>
            <a:cxnLst/>
            <a:rect l="0" t="0" r="0" b="0"/>
            <a:pathLst>
              <a:path w="177801" h="1016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16934" y="76200"/>
                </a:lnTo>
                <a:lnTo>
                  <a:pt x="16934" y="84667"/>
                </a:lnTo>
                <a:lnTo>
                  <a:pt x="25400" y="93134"/>
                </a:lnTo>
                <a:lnTo>
                  <a:pt x="33867" y="93134"/>
                </a:lnTo>
                <a:lnTo>
                  <a:pt x="42334" y="93134"/>
                </a:lnTo>
                <a:lnTo>
                  <a:pt x="50800" y="93134"/>
                </a:lnTo>
                <a:lnTo>
                  <a:pt x="50800" y="93134"/>
                </a:lnTo>
                <a:lnTo>
                  <a:pt x="67734" y="84667"/>
                </a:lnTo>
                <a:lnTo>
                  <a:pt x="67734" y="76200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16934"/>
                </a:lnTo>
                <a:lnTo>
                  <a:pt x="76200" y="16934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84667" y="42334"/>
                </a:lnTo>
                <a:lnTo>
                  <a:pt x="84667" y="59267"/>
                </a:lnTo>
                <a:lnTo>
                  <a:pt x="93134" y="76200"/>
                </a:lnTo>
                <a:lnTo>
                  <a:pt x="101600" y="84667"/>
                </a:lnTo>
                <a:lnTo>
                  <a:pt x="110067" y="93134"/>
                </a:lnTo>
                <a:lnTo>
                  <a:pt x="127000" y="93134"/>
                </a:lnTo>
                <a:lnTo>
                  <a:pt x="135467" y="101600"/>
                </a:lnTo>
                <a:lnTo>
                  <a:pt x="143934" y="101600"/>
                </a:lnTo>
                <a:lnTo>
                  <a:pt x="160867" y="101600"/>
                </a:lnTo>
                <a:lnTo>
                  <a:pt x="169334" y="93134"/>
                </a:lnTo>
                <a:lnTo>
                  <a:pt x="177800" y="93134"/>
                </a:lnTo>
                <a:lnTo>
                  <a:pt x="177800" y="84667"/>
                </a:lnTo>
                <a:lnTo>
                  <a:pt x="177800" y="76200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33867"/>
                </a:lnTo>
                <a:lnTo>
                  <a:pt x="169334" y="25400"/>
                </a:lnTo>
                <a:lnTo>
                  <a:pt x="160867" y="16934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2540000" y="2751667"/>
            <a:ext cx="25401" cy="93134"/>
          </a:xfrm>
          <a:custGeom>
            <a:avLst/>
            <a:gdLst/>
            <a:ahLst/>
            <a:cxnLst/>
            <a:rect l="0" t="0" r="0" b="0"/>
            <a:pathLst>
              <a:path w="25401" h="931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16933" y="76200"/>
                </a:lnTo>
                <a:lnTo>
                  <a:pt x="16933" y="84666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25400" y="93133"/>
                </a:lnTo>
                <a:lnTo>
                  <a:pt x="254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2523067" y="26839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16933" y="16934"/>
                </a:moveTo>
                <a:lnTo>
                  <a:pt x="16933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2641600" y="2658533"/>
            <a:ext cx="42334" cy="194735"/>
          </a:xfrm>
          <a:custGeom>
            <a:avLst/>
            <a:gdLst/>
            <a:ahLst/>
            <a:cxnLst/>
            <a:rect l="0" t="0" r="0" b="0"/>
            <a:pathLst>
              <a:path w="42334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3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4"/>
                </a:lnTo>
                <a:lnTo>
                  <a:pt x="33867" y="135467"/>
                </a:lnTo>
                <a:lnTo>
                  <a:pt x="33867" y="152400"/>
                </a:lnTo>
                <a:lnTo>
                  <a:pt x="33867" y="169334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94734"/>
                </a:lnTo>
                <a:lnTo>
                  <a:pt x="42333" y="194734"/>
                </a:lnTo>
                <a:lnTo>
                  <a:pt x="33867" y="194734"/>
                </a:lnTo>
                <a:lnTo>
                  <a:pt x="33867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2616200" y="2650067"/>
            <a:ext cx="287868" cy="160867"/>
          </a:xfrm>
          <a:custGeom>
            <a:avLst/>
            <a:gdLst/>
            <a:ahLst/>
            <a:cxnLst/>
            <a:rect l="0" t="0" r="0" b="0"/>
            <a:pathLst>
              <a:path w="287868" h="160867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7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42333" y="118533"/>
                </a:lnTo>
                <a:lnTo>
                  <a:pt x="59267" y="118533"/>
                </a:lnTo>
                <a:lnTo>
                  <a:pt x="76200" y="110066"/>
                </a:lnTo>
                <a:lnTo>
                  <a:pt x="93133" y="110066"/>
                </a:lnTo>
                <a:lnTo>
                  <a:pt x="110067" y="101600"/>
                </a:lnTo>
                <a:lnTo>
                  <a:pt x="118533" y="93133"/>
                </a:lnTo>
                <a:lnTo>
                  <a:pt x="127000" y="84666"/>
                </a:lnTo>
                <a:lnTo>
                  <a:pt x="135467" y="76200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8533" y="33866"/>
                </a:lnTo>
                <a:lnTo>
                  <a:pt x="118533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35467" y="118533"/>
                </a:lnTo>
                <a:lnTo>
                  <a:pt x="135467" y="135466"/>
                </a:lnTo>
                <a:lnTo>
                  <a:pt x="135467" y="143933"/>
                </a:lnTo>
                <a:lnTo>
                  <a:pt x="135467" y="152400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60866"/>
                </a:lnTo>
                <a:lnTo>
                  <a:pt x="135467" y="152400"/>
                </a:lnTo>
                <a:lnTo>
                  <a:pt x="135467" y="143933"/>
                </a:lnTo>
                <a:lnTo>
                  <a:pt x="135467" y="135466"/>
                </a:lnTo>
                <a:lnTo>
                  <a:pt x="135467" y="118533"/>
                </a:lnTo>
                <a:lnTo>
                  <a:pt x="143933" y="110066"/>
                </a:lnTo>
                <a:lnTo>
                  <a:pt x="152400" y="101600"/>
                </a:lnTo>
                <a:lnTo>
                  <a:pt x="160867" y="93133"/>
                </a:lnTo>
                <a:lnTo>
                  <a:pt x="169333" y="84666"/>
                </a:lnTo>
                <a:lnTo>
                  <a:pt x="177800" y="84666"/>
                </a:lnTo>
                <a:lnTo>
                  <a:pt x="186267" y="84666"/>
                </a:lnTo>
                <a:lnTo>
                  <a:pt x="194733" y="84666"/>
                </a:lnTo>
                <a:lnTo>
                  <a:pt x="203200" y="84666"/>
                </a:lnTo>
                <a:lnTo>
                  <a:pt x="211667" y="84666"/>
                </a:lnTo>
                <a:lnTo>
                  <a:pt x="220133" y="84666"/>
                </a:lnTo>
                <a:lnTo>
                  <a:pt x="220133" y="84666"/>
                </a:lnTo>
                <a:lnTo>
                  <a:pt x="228600" y="93133"/>
                </a:lnTo>
                <a:lnTo>
                  <a:pt x="228600" y="101600"/>
                </a:lnTo>
                <a:lnTo>
                  <a:pt x="237067" y="110066"/>
                </a:lnTo>
                <a:lnTo>
                  <a:pt x="237067" y="118533"/>
                </a:lnTo>
                <a:lnTo>
                  <a:pt x="245533" y="127000"/>
                </a:lnTo>
                <a:lnTo>
                  <a:pt x="254000" y="135466"/>
                </a:lnTo>
                <a:lnTo>
                  <a:pt x="254000" y="143933"/>
                </a:lnTo>
                <a:lnTo>
                  <a:pt x="262467" y="152400"/>
                </a:lnTo>
                <a:lnTo>
                  <a:pt x="270933" y="160866"/>
                </a:lnTo>
                <a:lnTo>
                  <a:pt x="279400" y="160866"/>
                </a:lnTo>
                <a:lnTo>
                  <a:pt x="279400" y="160866"/>
                </a:lnTo>
                <a:lnTo>
                  <a:pt x="279400" y="160866"/>
                </a:lnTo>
                <a:lnTo>
                  <a:pt x="287867" y="160866"/>
                </a:lnTo>
                <a:lnTo>
                  <a:pt x="287867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3132667" y="2624667"/>
            <a:ext cx="50801" cy="203201"/>
          </a:xfrm>
          <a:custGeom>
            <a:avLst/>
            <a:gdLst/>
            <a:ahLst/>
            <a:cxnLst/>
            <a:rect l="0" t="0" r="0" b="0"/>
            <a:pathLst>
              <a:path w="50801" h="2032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93133"/>
                </a:lnTo>
                <a:lnTo>
                  <a:pt x="33866" y="110066"/>
                </a:lnTo>
                <a:lnTo>
                  <a:pt x="33866" y="127000"/>
                </a:lnTo>
                <a:lnTo>
                  <a:pt x="33866" y="143933"/>
                </a:lnTo>
                <a:lnTo>
                  <a:pt x="42333" y="160866"/>
                </a:lnTo>
                <a:lnTo>
                  <a:pt x="42333" y="177800"/>
                </a:lnTo>
                <a:lnTo>
                  <a:pt x="50800" y="186266"/>
                </a:lnTo>
                <a:lnTo>
                  <a:pt x="50800" y="194733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194733"/>
                </a:lnTo>
                <a:lnTo>
                  <a:pt x="42333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3073400" y="2658533"/>
            <a:ext cx="406401" cy="186268"/>
          </a:xfrm>
          <a:custGeom>
            <a:avLst/>
            <a:gdLst/>
            <a:ahLst/>
            <a:cxnLst/>
            <a:rect l="0" t="0" r="0" b="0"/>
            <a:pathLst>
              <a:path w="406401" h="186268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16933" y="76200"/>
                </a:lnTo>
                <a:lnTo>
                  <a:pt x="33867" y="67734"/>
                </a:lnTo>
                <a:lnTo>
                  <a:pt x="50800" y="67734"/>
                </a:lnTo>
                <a:lnTo>
                  <a:pt x="67733" y="67734"/>
                </a:lnTo>
                <a:lnTo>
                  <a:pt x="84667" y="67734"/>
                </a:lnTo>
                <a:lnTo>
                  <a:pt x="101600" y="59267"/>
                </a:lnTo>
                <a:lnTo>
                  <a:pt x="118533" y="59267"/>
                </a:lnTo>
                <a:lnTo>
                  <a:pt x="135467" y="50800"/>
                </a:lnTo>
                <a:lnTo>
                  <a:pt x="143933" y="42334"/>
                </a:lnTo>
                <a:lnTo>
                  <a:pt x="152400" y="33867"/>
                </a:lnTo>
                <a:lnTo>
                  <a:pt x="160867" y="25400"/>
                </a:lnTo>
                <a:lnTo>
                  <a:pt x="160867" y="16934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7"/>
                </a:lnTo>
                <a:lnTo>
                  <a:pt x="160867" y="25400"/>
                </a:lnTo>
                <a:lnTo>
                  <a:pt x="160867" y="42334"/>
                </a:lnTo>
                <a:lnTo>
                  <a:pt x="160867" y="59267"/>
                </a:lnTo>
                <a:lnTo>
                  <a:pt x="169333" y="76200"/>
                </a:lnTo>
                <a:lnTo>
                  <a:pt x="169333" y="93134"/>
                </a:lnTo>
                <a:lnTo>
                  <a:pt x="169333" y="110067"/>
                </a:lnTo>
                <a:lnTo>
                  <a:pt x="169333" y="135467"/>
                </a:lnTo>
                <a:lnTo>
                  <a:pt x="177800" y="143934"/>
                </a:lnTo>
                <a:lnTo>
                  <a:pt x="177800" y="152400"/>
                </a:lnTo>
                <a:lnTo>
                  <a:pt x="177800" y="160867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77800" y="160867"/>
                </a:lnTo>
                <a:lnTo>
                  <a:pt x="186267" y="152400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194733" y="110067"/>
                </a:lnTo>
                <a:lnTo>
                  <a:pt x="203200" y="93134"/>
                </a:lnTo>
                <a:lnTo>
                  <a:pt x="203200" y="84667"/>
                </a:lnTo>
                <a:lnTo>
                  <a:pt x="211667" y="76200"/>
                </a:lnTo>
                <a:lnTo>
                  <a:pt x="220133" y="76200"/>
                </a:lnTo>
                <a:lnTo>
                  <a:pt x="228600" y="76200"/>
                </a:lnTo>
                <a:lnTo>
                  <a:pt x="245533" y="76200"/>
                </a:lnTo>
                <a:lnTo>
                  <a:pt x="254000" y="76200"/>
                </a:lnTo>
                <a:lnTo>
                  <a:pt x="262467" y="84667"/>
                </a:lnTo>
                <a:lnTo>
                  <a:pt x="270933" y="93134"/>
                </a:lnTo>
                <a:lnTo>
                  <a:pt x="279400" y="101600"/>
                </a:lnTo>
                <a:lnTo>
                  <a:pt x="287867" y="110067"/>
                </a:lnTo>
                <a:lnTo>
                  <a:pt x="296333" y="118534"/>
                </a:lnTo>
                <a:lnTo>
                  <a:pt x="304800" y="135467"/>
                </a:lnTo>
                <a:lnTo>
                  <a:pt x="313267" y="143934"/>
                </a:lnTo>
                <a:lnTo>
                  <a:pt x="321733" y="143934"/>
                </a:lnTo>
                <a:lnTo>
                  <a:pt x="330200" y="152400"/>
                </a:lnTo>
                <a:lnTo>
                  <a:pt x="347133" y="152400"/>
                </a:lnTo>
                <a:lnTo>
                  <a:pt x="364067" y="152400"/>
                </a:lnTo>
                <a:lnTo>
                  <a:pt x="372533" y="152400"/>
                </a:lnTo>
                <a:lnTo>
                  <a:pt x="381000" y="152400"/>
                </a:lnTo>
                <a:lnTo>
                  <a:pt x="389467" y="143934"/>
                </a:lnTo>
                <a:lnTo>
                  <a:pt x="397933" y="135467"/>
                </a:lnTo>
                <a:lnTo>
                  <a:pt x="397933" y="127000"/>
                </a:lnTo>
                <a:lnTo>
                  <a:pt x="406400" y="110067"/>
                </a:lnTo>
                <a:lnTo>
                  <a:pt x="397933" y="101600"/>
                </a:lnTo>
                <a:lnTo>
                  <a:pt x="406400" y="93134"/>
                </a:lnTo>
                <a:lnTo>
                  <a:pt x="397933" y="84667"/>
                </a:lnTo>
                <a:lnTo>
                  <a:pt x="397933" y="76200"/>
                </a:lnTo>
                <a:lnTo>
                  <a:pt x="397933" y="76200"/>
                </a:lnTo>
                <a:lnTo>
                  <a:pt x="389467" y="76200"/>
                </a:lnTo>
                <a:lnTo>
                  <a:pt x="381000" y="76200"/>
                </a:lnTo>
                <a:lnTo>
                  <a:pt x="372533" y="76200"/>
                </a:lnTo>
                <a:lnTo>
                  <a:pt x="372533" y="76200"/>
                </a:lnTo>
                <a:lnTo>
                  <a:pt x="364067" y="84667"/>
                </a:lnTo>
                <a:lnTo>
                  <a:pt x="355600" y="101600"/>
                </a:lnTo>
                <a:lnTo>
                  <a:pt x="355600" y="110067"/>
                </a:lnTo>
                <a:lnTo>
                  <a:pt x="355600" y="118534"/>
                </a:lnTo>
                <a:lnTo>
                  <a:pt x="355600" y="135467"/>
                </a:lnTo>
                <a:lnTo>
                  <a:pt x="355600" y="143934"/>
                </a:lnTo>
                <a:lnTo>
                  <a:pt x="364067" y="152400"/>
                </a:lnTo>
                <a:lnTo>
                  <a:pt x="372533" y="169334"/>
                </a:lnTo>
                <a:lnTo>
                  <a:pt x="381000" y="177800"/>
                </a:lnTo>
                <a:lnTo>
                  <a:pt x="381000" y="177800"/>
                </a:lnTo>
                <a:lnTo>
                  <a:pt x="389467" y="186267"/>
                </a:lnTo>
                <a:lnTo>
                  <a:pt x="389467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897467" y="3141133"/>
            <a:ext cx="228601" cy="169335"/>
          </a:xfrm>
          <a:custGeom>
            <a:avLst/>
            <a:gdLst/>
            <a:ahLst/>
            <a:cxnLst/>
            <a:rect l="0" t="0" r="0" b="0"/>
            <a:pathLst>
              <a:path w="228601" h="1693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52400"/>
                </a:lnTo>
                <a:lnTo>
                  <a:pt x="8466" y="135467"/>
                </a:lnTo>
                <a:lnTo>
                  <a:pt x="8466" y="118534"/>
                </a:lnTo>
                <a:lnTo>
                  <a:pt x="0" y="101600"/>
                </a:lnTo>
                <a:lnTo>
                  <a:pt x="0" y="84667"/>
                </a:lnTo>
                <a:lnTo>
                  <a:pt x="0" y="67734"/>
                </a:lnTo>
                <a:lnTo>
                  <a:pt x="0" y="42334"/>
                </a:lnTo>
                <a:lnTo>
                  <a:pt x="0" y="33867"/>
                </a:lnTo>
                <a:lnTo>
                  <a:pt x="0" y="16934"/>
                </a:lnTo>
                <a:lnTo>
                  <a:pt x="0" y="8467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6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84666" y="67734"/>
                </a:lnTo>
                <a:lnTo>
                  <a:pt x="93133" y="93134"/>
                </a:lnTo>
                <a:lnTo>
                  <a:pt x="93133" y="110067"/>
                </a:lnTo>
                <a:lnTo>
                  <a:pt x="101600" y="127000"/>
                </a:lnTo>
                <a:lnTo>
                  <a:pt x="101600" y="143934"/>
                </a:lnTo>
                <a:lnTo>
                  <a:pt x="101600" y="152400"/>
                </a:lnTo>
                <a:lnTo>
                  <a:pt x="101600" y="160867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9334"/>
                </a:lnTo>
                <a:lnTo>
                  <a:pt x="101600" y="160867"/>
                </a:lnTo>
                <a:lnTo>
                  <a:pt x="101600" y="152400"/>
                </a:lnTo>
                <a:lnTo>
                  <a:pt x="101600" y="143934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18533" y="93134"/>
                </a:lnTo>
                <a:lnTo>
                  <a:pt x="118533" y="76200"/>
                </a:lnTo>
                <a:lnTo>
                  <a:pt x="127000" y="67734"/>
                </a:lnTo>
                <a:lnTo>
                  <a:pt x="135466" y="50800"/>
                </a:lnTo>
                <a:lnTo>
                  <a:pt x="143933" y="50800"/>
                </a:lnTo>
                <a:lnTo>
                  <a:pt x="152400" y="50800"/>
                </a:lnTo>
                <a:lnTo>
                  <a:pt x="160866" y="50800"/>
                </a:lnTo>
                <a:lnTo>
                  <a:pt x="169333" y="50800"/>
                </a:lnTo>
                <a:lnTo>
                  <a:pt x="177800" y="50800"/>
                </a:lnTo>
                <a:lnTo>
                  <a:pt x="194733" y="59267"/>
                </a:lnTo>
                <a:lnTo>
                  <a:pt x="194733" y="67734"/>
                </a:lnTo>
                <a:lnTo>
                  <a:pt x="203200" y="84667"/>
                </a:lnTo>
                <a:lnTo>
                  <a:pt x="211666" y="93134"/>
                </a:lnTo>
                <a:lnTo>
                  <a:pt x="211666" y="110067"/>
                </a:lnTo>
                <a:lnTo>
                  <a:pt x="211666" y="127000"/>
                </a:lnTo>
                <a:lnTo>
                  <a:pt x="220133" y="135467"/>
                </a:lnTo>
                <a:lnTo>
                  <a:pt x="220133" y="152400"/>
                </a:lnTo>
                <a:lnTo>
                  <a:pt x="220133" y="160867"/>
                </a:lnTo>
                <a:lnTo>
                  <a:pt x="228600" y="160867"/>
                </a:lnTo>
                <a:lnTo>
                  <a:pt x="228600" y="169334"/>
                </a:lnTo>
                <a:lnTo>
                  <a:pt x="228600" y="169334"/>
                </a:lnTo>
                <a:lnTo>
                  <a:pt x="228600" y="160867"/>
                </a:lnTo>
                <a:lnTo>
                  <a:pt x="22860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1202267" y="3183467"/>
            <a:ext cx="135467" cy="152401"/>
          </a:xfrm>
          <a:custGeom>
            <a:avLst/>
            <a:gdLst/>
            <a:ahLst/>
            <a:cxnLst/>
            <a:rect l="0" t="0" r="0" b="0"/>
            <a:pathLst>
              <a:path w="135467" h="152401">
                <a:moveTo>
                  <a:pt x="50800" y="8466"/>
                </a:move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6"/>
                </a:lnTo>
                <a:lnTo>
                  <a:pt x="8466" y="143933"/>
                </a:lnTo>
                <a:lnTo>
                  <a:pt x="16933" y="152400"/>
                </a:lnTo>
                <a:lnTo>
                  <a:pt x="25400" y="152400"/>
                </a:lnTo>
                <a:lnTo>
                  <a:pt x="33866" y="143933"/>
                </a:lnTo>
                <a:lnTo>
                  <a:pt x="33866" y="143933"/>
                </a:lnTo>
                <a:lnTo>
                  <a:pt x="50800" y="135466"/>
                </a:lnTo>
                <a:lnTo>
                  <a:pt x="50800" y="127000"/>
                </a:lnTo>
                <a:lnTo>
                  <a:pt x="59266" y="118533"/>
                </a:lnTo>
                <a:lnTo>
                  <a:pt x="59266" y="101600"/>
                </a:lnTo>
                <a:lnTo>
                  <a:pt x="59266" y="84666"/>
                </a:lnTo>
                <a:lnTo>
                  <a:pt x="59266" y="76200"/>
                </a:lnTo>
                <a:lnTo>
                  <a:pt x="59266" y="59266"/>
                </a:lnTo>
                <a:lnTo>
                  <a:pt x="59266" y="50800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33866"/>
                </a:lnTo>
                <a:lnTo>
                  <a:pt x="67733" y="42333"/>
                </a:lnTo>
                <a:lnTo>
                  <a:pt x="67733" y="59266"/>
                </a:lnTo>
                <a:lnTo>
                  <a:pt x="67733" y="67733"/>
                </a:lnTo>
                <a:lnTo>
                  <a:pt x="76200" y="84666"/>
                </a:lnTo>
                <a:lnTo>
                  <a:pt x="76200" y="93133"/>
                </a:lnTo>
                <a:lnTo>
                  <a:pt x="84666" y="110066"/>
                </a:lnTo>
                <a:lnTo>
                  <a:pt x="84666" y="118533"/>
                </a:lnTo>
                <a:lnTo>
                  <a:pt x="93133" y="127000"/>
                </a:lnTo>
                <a:lnTo>
                  <a:pt x="101600" y="135466"/>
                </a:lnTo>
                <a:lnTo>
                  <a:pt x="110066" y="135466"/>
                </a:lnTo>
                <a:lnTo>
                  <a:pt x="118533" y="135466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35466" y="135466"/>
                </a:lnTo>
                <a:lnTo>
                  <a:pt x="135466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1380067" y="3191933"/>
            <a:ext cx="101601" cy="262468"/>
          </a:xfrm>
          <a:custGeom>
            <a:avLst/>
            <a:gdLst/>
            <a:ahLst/>
            <a:cxnLst/>
            <a:rect l="0" t="0" r="0" b="0"/>
            <a:pathLst>
              <a:path w="101601" h="2624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50800" y="16934"/>
                </a:lnTo>
                <a:lnTo>
                  <a:pt x="50800" y="33867"/>
                </a:lnTo>
                <a:lnTo>
                  <a:pt x="59266" y="50800"/>
                </a:lnTo>
                <a:lnTo>
                  <a:pt x="59266" y="67734"/>
                </a:lnTo>
                <a:lnTo>
                  <a:pt x="67733" y="84667"/>
                </a:lnTo>
                <a:lnTo>
                  <a:pt x="76200" y="110067"/>
                </a:lnTo>
                <a:lnTo>
                  <a:pt x="84666" y="127000"/>
                </a:lnTo>
                <a:lnTo>
                  <a:pt x="93133" y="152400"/>
                </a:lnTo>
                <a:lnTo>
                  <a:pt x="101600" y="169334"/>
                </a:lnTo>
                <a:lnTo>
                  <a:pt x="101600" y="186267"/>
                </a:lnTo>
                <a:lnTo>
                  <a:pt x="101600" y="203200"/>
                </a:lnTo>
                <a:lnTo>
                  <a:pt x="101600" y="211667"/>
                </a:lnTo>
                <a:lnTo>
                  <a:pt x="101600" y="228600"/>
                </a:lnTo>
                <a:lnTo>
                  <a:pt x="101600" y="237067"/>
                </a:lnTo>
                <a:lnTo>
                  <a:pt x="93133" y="245534"/>
                </a:lnTo>
                <a:lnTo>
                  <a:pt x="84666" y="245534"/>
                </a:lnTo>
                <a:lnTo>
                  <a:pt x="67733" y="254000"/>
                </a:lnTo>
                <a:lnTo>
                  <a:pt x="59266" y="262467"/>
                </a:lnTo>
                <a:lnTo>
                  <a:pt x="42333" y="254000"/>
                </a:lnTo>
                <a:lnTo>
                  <a:pt x="33866" y="245534"/>
                </a:lnTo>
                <a:lnTo>
                  <a:pt x="16933" y="237067"/>
                </a:lnTo>
                <a:lnTo>
                  <a:pt x="8466" y="228600"/>
                </a:lnTo>
                <a:lnTo>
                  <a:pt x="8466" y="203200"/>
                </a:lnTo>
                <a:lnTo>
                  <a:pt x="8466" y="203200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1430867" y="31157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16933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1524000" y="3225800"/>
            <a:ext cx="84668" cy="135468"/>
          </a:xfrm>
          <a:custGeom>
            <a:avLst/>
            <a:gdLst/>
            <a:ahLst/>
            <a:cxnLst/>
            <a:rect l="0" t="0" r="0" b="0"/>
            <a:pathLst>
              <a:path w="84668" h="135468">
                <a:moveTo>
                  <a:pt x="16933" y="16933"/>
                </a:move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16933" y="93133"/>
                </a:lnTo>
                <a:lnTo>
                  <a:pt x="16933" y="110067"/>
                </a:lnTo>
                <a:lnTo>
                  <a:pt x="25400" y="118533"/>
                </a:lnTo>
                <a:lnTo>
                  <a:pt x="33867" y="127000"/>
                </a:lnTo>
                <a:lnTo>
                  <a:pt x="42333" y="135467"/>
                </a:lnTo>
                <a:lnTo>
                  <a:pt x="59267" y="135467"/>
                </a:lnTo>
                <a:lnTo>
                  <a:pt x="67733" y="135467"/>
                </a:lnTo>
                <a:lnTo>
                  <a:pt x="76200" y="135467"/>
                </a:lnTo>
                <a:lnTo>
                  <a:pt x="76200" y="127000"/>
                </a:lnTo>
                <a:lnTo>
                  <a:pt x="84667" y="118533"/>
                </a:lnTo>
                <a:lnTo>
                  <a:pt x="84667" y="110067"/>
                </a:lnTo>
                <a:lnTo>
                  <a:pt x="84667" y="101600"/>
                </a:lnTo>
                <a:lnTo>
                  <a:pt x="84667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3" y="42333"/>
                </a:lnTo>
                <a:lnTo>
                  <a:pt x="50800" y="25400"/>
                </a:lnTo>
                <a:lnTo>
                  <a:pt x="42333" y="16933"/>
                </a:lnTo>
                <a:lnTo>
                  <a:pt x="25400" y="8467"/>
                </a:lnTo>
                <a:lnTo>
                  <a:pt x="16933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1642533" y="3217333"/>
            <a:ext cx="177801" cy="143935"/>
          </a:xfrm>
          <a:custGeom>
            <a:avLst/>
            <a:gdLst/>
            <a:ahLst/>
            <a:cxnLst/>
            <a:rect l="0" t="0" r="0" b="0"/>
            <a:pathLst>
              <a:path w="177801" h="143935">
                <a:moveTo>
                  <a:pt x="0" y="16934"/>
                </a:moveTo>
                <a:lnTo>
                  <a:pt x="0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33867" y="93134"/>
                </a:lnTo>
                <a:lnTo>
                  <a:pt x="42334" y="101600"/>
                </a:lnTo>
                <a:lnTo>
                  <a:pt x="50800" y="118534"/>
                </a:lnTo>
                <a:lnTo>
                  <a:pt x="59267" y="127000"/>
                </a:lnTo>
                <a:lnTo>
                  <a:pt x="59267" y="135467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43934"/>
                </a:lnTo>
                <a:lnTo>
                  <a:pt x="67734" y="135467"/>
                </a:lnTo>
                <a:lnTo>
                  <a:pt x="59267" y="127000"/>
                </a:lnTo>
                <a:lnTo>
                  <a:pt x="50800" y="118534"/>
                </a:lnTo>
                <a:lnTo>
                  <a:pt x="50800" y="110067"/>
                </a:lnTo>
                <a:lnTo>
                  <a:pt x="42334" y="93134"/>
                </a:lnTo>
                <a:lnTo>
                  <a:pt x="33867" y="84667"/>
                </a:lnTo>
                <a:lnTo>
                  <a:pt x="33867" y="67734"/>
                </a:lnTo>
                <a:lnTo>
                  <a:pt x="33867" y="50800"/>
                </a:lnTo>
                <a:lnTo>
                  <a:pt x="42334" y="42334"/>
                </a:lnTo>
                <a:lnTo>
                  <a:pt x="50800" y="25400"/>
                </a:lnTo>
                <a:lnTo>
                  <a:pt x="59267" y="16934"/>
                </a:lnTo>
                <a:lnTo>
                  <a:pt x="76200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43934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2006600" y="3166533"/>
            <a:ext cx="143934" cy="169335"/>
          </a:xfrm>
          <a:custGeom>
            <a:avLst/>
            <a:gdLst/>
            <a:ahLst/>
            <a:cxnLst/>
            <a:rect l="0" t="0" r="0" b="0"/>
            <a:pathLst>
              <a:path w="143934" h="169335">
                <a:moveTo>
                  <a:pt x="93133" y="25400"/>
                </a:moveTo>
                <a:lnTo>
                  <a:pt x="101600" y="16934"/>
                </a:lnTo>
                <a:lnTo>
                  <a:pt x="101600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25400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67733" y="160867"/>
                </a:lnTo>
                <a:lnTo>
                  <a:pt x="76200" y="160867"/>
                </a:lnTo>
                <a:lnTo>
                  <a:pt x="76200" y="152400"/>
                </a:lnTo>
                <a:lnTo>
                  <a:pt x="76200" y="135467"/>
                </a:lnTo>
                <a:lnTo>
                  <a:pt x="84667" y="127000"/>
                </a:lnTo>
                <a:lnTo>
                  <a:pt x="84667" y="110067"/>
                </a:lnTo>
                <a:lnTo>
                  <a:pt x="84667" y="93134"/>
                </a:lnTo>
                <a:lnTo>
                  <a:pt x="84667" y="76200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42334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4"/>
                </a:lnTo>
                <a:lnTo>
                  <a:pt x="93133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8534"/>
                </a:lnTo>
                <a:lnTo>
                  <a:pt x="110067" y="135467"/>
                </a:lnTo>
                <a:lnTo>
                  <a:pt x="110067" y="143934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27000" y="169334"/>
                </a:lnTo>
                <a:lnTo>
                  <a:pt x="135467" y="169334"/>
                </a:lnTo>
                <a:lnTo>
                  <a:pt x="143933" y="160867"/>
                </a:lnTo>
                <a:lnTo>
                  <a:pt x="143933" y="160867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2167467" y="3200400"/>
            <a:ext cx="101601" cy="135468"/>
          </a:xfrm>
          <a:custGeom>
            <a:avLst/>
            <a:gdLst/>
            <a:ahLst/>
            <a:cxnLst/>
            <a:rect l="0" t="0" r="0" b="0"/>
            <a:pathLst>
              <a:path w="101601" h="135468">
                <a:moveTo>
                  <a:pt x="101600" y="0"/>
                </a:move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84666" y="25400"/>
                </a:lnTo>
                <a:lnTo>
                  <a:pt x="84666" y="42333"/>
                </a:lnTo>
                <a:lnTo>
                  <a:pt x="76200" y="59267"/>
                </a:lnTo>
                <a:lnTo>
                  <a:pt x="67733" y="67733"/>
                </a:lnTo>
                <a:lnTo>
                  <a:pt x="50800" y="84667"/>
                </a:lnTo>
                <a:lnTo>
                  <a:pt x="42333" y="101600"/>
                </a:lnTo>
                <a:lnTo>
                  <a:pt x="33866" y="118533"/>
                </a:lnTo>
                <a:lnTo>
                  <a:pt x="25400" y="127000"/>
                </a:lnTo>
                <a:lnTo>
                  <a:pt x="16933" y="135467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2184400" y="3191933"/>
            <a:ext cx="127001" cy="135468"/>
          </a:xfrm>
          <a:custGeom>
            <a:avLst/>
            <a:gdLst/>
            <a:ahLst/>
            <a:cxnLst/>
            <a:rect l="0" t="0" r="0" b="0"/>
            <a:pathLst>
              <a:path w="127001" h="135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33867" y="59267"/>
                </a:lnTo>
                <a:lnTo>
                  <a:pt x="50800" y="76200"/>
                </a:lnTo>
                <a:lnTo>
                  <a:pt x="59267" y="84667"/>
                </a:lnTo>
                <a:lnTo>
                  <a:pt x="67733" y="101600"/>
                </a:lnTo>
                <a:lnTo>
                  <a:pt x="84667" y="110067"/>
                </a:lnTo>
                <a:lnTo>
                  <a:pt x="93133" y="118534"/>
                </a:lnTo>
                <a:lnTo>
                  <a:pt x="110067" y="127000"/>
                </a:lnTo>
                <a:lnTo>
                  <a:pt x="118533" y="135467"/>
                </a:lnTo>
                <a:lnTo>
                  <a:pt x="118533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2362200" y="3225800"/>
            <a:ext cx="33868" cy="118534"/>
          </a:xfrm>
          <a:custGeom>
            <a:avLst/>
            <a:gdLst/>
            <a:ahLst/>
            <a:cxnLst/>
            <a:rect l="0" t="0" r="0" b="0"/>
            <a:pathLst>
              <a:path w="33868" h="1185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67733"/>
                </a:lnTo>
                <a:lnTo>
                  <a:pt x="25400" y="84667"/>
                </a:lnTo>
                <a:lnTo>
                  <a:pt x="33867" y="93133"/>
                </a:lnTo>
                <a:lnTo>
                  <a:pt x="33867" y="110067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33867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2345267" y="3149600"/>
            <a:ext cx="33867" cy="16934"/>
          </a:xfrm>
          <a:custGeom>
            <a:avLst/>
            <a:gdLst/>
            <a:ahLst/>
            <a:cxnLst/>
            <a:rect l="0" t="0" r="0" b="0"/>
            <a:pathLst>
              <a:path w="33867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2438400" y="31834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67733" y="0"/>
                </a:moveTo>
                <a:lnTo>
                  <a:pt x="59267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25400" y="84666"/>
                </a:lnTo>
                <a:lnTo>
                  <a:pt x="33867" y="84666"/>
                </a:lnTo>
                <a:lnTo>
                  <a:pt x="50800" y="84666"/>
                </a:lnTo>
                <a:lnTo>
                  <a:pt x="76200" y="93133"/>
                </a:lnTo>
                <a:lnTo>
                  <a:pt x="93133" y="93133"/>
                </a:lnTo>
                <a:lnTo>
                  <a:pt x="110067" y="101600"/>
                </a:lnTo>
                <a:lnTo>
                  <a:pt x="127000" y="110066"/>
                </a:lnTo>
                <a:lnTo>
                  <a:pt x="143933" y="110066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35466"/>
                </a:lnTo>
                <a:lnTo>
                  <a:pt x="143933" y="143933"/>
                </a:lnTo>
                <a:lnTo>
                  <a:pt x="135467" y="152400"/>
                </a:lnTo>
                <a:lnTo>
                  <a:pt x="118533" y="160866"/>
                </a:lnTo>
                <a:lnTo>
                  <a:pt x="101600" y="160866"/>
                </a:lnTo>
                <a:lnTo>
                  <a:pt x="84667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42333" y="169333"/>
                </a:lnTo>
                <a:lnTo>
                  <a:pt x="42333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1143000" y="1947333"/>
            <a:ext cx="228601" cy="262468"/>
          </a:xfrm>
          <a:custGeom>
            <a:avLst/>
            <a:gdLst/>
            <a:ahLst/>
            <a:cxnLst/>
            <a:rect l="0" t="0" r="0" b="0"/>
            <a:pathLst>
              <a:path w="228601" h="262468">
                <a:moveTo>
                  <a:pt x="177800" y="59267"/>
                </a:moveTo>
                <a:lnTo>
                  <a:pt x="177800" y="59267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0867" y="42334"/>
                </a:lnTo>
                <a:lnTo>
                  <a:pt x="160867" y="33867"/>
                </a:lnTo>
                <a:lnTo>
                  <a:pt x="152400" y="25400"/>
                </a:lnTo>
                <a:lnTo>
                  <a:pt x="143933" y="16934"/>
                </a:lnTo>
                <a:lnTo>
                  <a:pt x="143933" y="16934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59267" y="25400"/>
                </a:lnTo>
                <a:lnTo>
                  <a:pt x="42333" y="33867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8467" y="203200"/>
                </a:lnTo>
                <a:lnTo>
                  <a:pt x="16933" y="220134"/>
                </a:lnTo>
                <a:lnTo>
                  <a:pt x="25400" y="237067"/>
                </a:lnTo>
                <a:lnTo>
                  <a:pt x="33867" y="245534"/>
                </a:lnTo>
                <a:lnTo>
                  <a:pt x="42333" y="254000"/>
                </a:lnTo>
                <a:lnTo>
                  <a:pt x="59267" y="262467"/>
                </a:lnTo>
                <a:lnTo>
                  <a:pt x="67733" y="262467"/>
                </a:lnTo>
                <a:lnTo>
                  <a:pt x="76200" y="262467"/>
                </a:lnTo>
                <a:lnTo>
                  <a:pt x="93133" y="262467"/>
                </a:lnTo>
                <a:lnTo>
                  <a:pt x="101600" y="254000"/>
                </a:lnTo>
                <a:lnTo>
                  <a:pt x="118533" y="245534"/>
                </a:lnTo>
                <a:lnTo>
                  <a:pt x="127000" y="237067"/>
                </a:lnTo>
                <a:lnTo>
                  <a:pt x="135467" y="220134"/>
                </a:lnTo>
                <a:lnTo>
                  <a:pt x="135467" y="211667"/>
                </a:lnTo>
                <a:lnTo>
                  <a:pt x="143933" y="194734"/>
                </a:lnTo>
                <a:lnTo>
                  <a:pt x="152400" y="177800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0867" y="127000"/>
                </a:lnTo>
                <a:lnTo>
                  <a:pt x="160867" y="118534"/>
                </a:lnTo>
                <a:lnTo>
                  <a:pt x="160867" y="101600"/>
                </a:lnTo>
                <a:lnTo>
                  <a:pt x="160867" y="93134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4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4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50800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67734"/>
                </a:lnTo>
                <a:lnTo>
                  <a:pt x="152400" y="76200"/>
                </a:lnTo>
                <a:lnTo>
                  <a:pt x="152400" y="93134"/>
                </a:lnTo>
                <a:lnTo>
                  <a:pt x="152400" y="110067"/>
                </a:lnTo>
                <a:lnTo>
                  <a:pt x="152400" y="118534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9333" y="169334"/>
                </a:lnTo>
                <a:lnTo>
                  <a:pt x="169333" y="186267"/>
                </a:lnTo>
                <a:lnTo>
                  <a:pt x="169333" y="203200"/>
                </a:lnTo>
                <a:lnTo>
                  <a:pt x="177800" y="220134"/>
                </a:lnTo>
                <a:lnTo>
                  <a:pt x="186267" y="228600"/>
                </a:lnTo>
                <a:lnTo>
                  <a:pt x="186267" y="237067"/>
                </a:lnTo>
                <a:lnTo>
                  <a:pt x="194733" y="245534"/>
                </a:lnTo>
                <a:lnTo>
                  <a:pt x="203200" y="245534"/>
                </a:lnTo>
                <a:lnTo>
                  <a:pt x="203200" y="254000"/>
                </a:lnTo>
                <a:lnTo>
                  <a:pt x="211667" y="245534"/>
                </a:lnTo>
                <a:lnTo>
                  <a:pt x="220133" y="245534"/>
                </a:lnTo>
                <a:lnTo>
                  <a:pt x="228600" y="237067"/>
                </a:lnTo>
                <a:lnTo>
                  <a:pt x="228600" y="237067"/>
                </a:lnTo>
                <a:lnTo>
                  <a:pt x="228600" y="228600"/>
                </a:lnTo>
                <a:lnTo>
                  <a:pt x="2286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1422400" y="1871133"/>
            <a:ext cx="152401" cy="110068"/>
          </a:xfrm>
          <a:custGeom>
            <a:avLst/>
            <a:gdLst/>
            <a:ahLst/>
            <a:cxnLst/>
            <a:rect l="0" t="0" r="0" b="0"/>
            <a:pathLst>
              <a:path w="152401" h="110068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7" y="67734"/>
                </a:lnTo>
                <a:lnTo>
                  <a:pt x="50800" y="76200"/>
                </a:lnTo>
                <a:lnTo>
                  <a:pt x="42333" y="84667"/>
                </a:lnTo>
                <a:lnTo>
                  <a:pt x="33867" y="93134"/>
                </a:lnTo>
                <a:lnTo>
                  <a:pt x="33867" y="93134"/>
                </a:lnTo>
                <a:lnTo>
                  <a:pt x="25400" y="101600"/>
                </a:lnTo>
                <a:lnTo>
                  <a:pt x="25400" y="101600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3" y="101600"/>
                </a:lnTo>
                <a:lnTo>
                  <a:pt x="59267" y="101600"/>
                </a:lnTo>
                <a:lnTo>
                  <a:pt x="67733" y="101600"/>
                </a:lnTo>
                <a:lnTo>
                  <a:pt x="84667" y="93134"/>
                </a:lnTo>
                <a:lnTo>
                  <a:pt x="101600" y="93134"/>
                </a:lnTo>
                <a:lnTo>
                  <a:pt x="118533" y="93134"/>
                </a:lnTo>
                <a:lnTo>
                  <a:pt x="127000" y="93134"/>
                </a:lnTo>
                <a:lnTo>
                  <a:pt x="135467" y="93134"/>
                </a:lnTo>
                <a:lnTo>
                  <a:pt x="143933" y="93134"/>
                </a:lnTo>
                <a:lnTo>
                  <a:pt x="143933" y="93134"/>
                </a:lnTo>
                <a:lnTo>
                  <a:pt x="152400" y="93134"/>
                </a:lnTo>
                <a:lnTo>
                  <a:pt x="152400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2734733" y="1803400"/>
            <a:ext cx="194735" cy="364068"/>
          </a:xfrm>
          <a:custGeom>
            <a:avLst/>
            <a:gdLst/>
            <a:ahLst/>
            <a:cxnLst/>
            <a:rect l="0" t="0" r="0" b="0"/>
            <a:pathLst>
              <a:path w="194735" h="364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33867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33867" y="254000"/>
                </a:lnTo>
                <a:lnTo>
                  <a:pt x="33867" y="270933"/>
                </a:lnTo>
                <a:lnTo>
                  <a:pt x="33867" y="296333"/>
                </a:lnTo>
                <a:lnTo>
                  <a:pt x="42334" y="304800"/>
                </a:lnTo>
                <a:lnTo>
                  <a:pt x="42334" y="321733"/>
                </a:lnTo>
                <a:lnTo>
                  <a:pt x="42334" y="330200"/>
                </a:lnTo>
                <a:lnTo>
                  <a:pt x="42334" y="330200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30200"/>
                </a:lnTo>
                <a:lnTo>
                  <a:pt x="42334" y="330200"/>
                </a:lnTo>
                <a:lnTo>
                  <a:pt x="42334" y="313267"/>
                </a:lnTo>
                <a:lnTo>
                  <a:pt x="42334" y="304800"/>
                </a:lnTo>
                <a:lnTo>
                  <a:pt x="42334" y="287867"/>
                </a:lnTo>
                <a:lnTo>
                  <a:pt x="42334" y="262467"/>
                </a:lnTo>
                <a:lnTo>
                  <a:pt x="42334" y="245533"/>
                </a:lnTo>
                <a:lnTo>
                  <a:pt x="50800" y="220133"/>
                </a:lnTo>
                <a:lnTo>
                  <a:pt x="59267" y="203200"/>
                </a:lnTo>
                <a:lnTo>
                  <a:pt x="67734" y="186267"/>
                </a:lnTo>
                <a:lnTo>
                  <a:pt x="76200" y="177800"/>
                </a:lnTo>
                <a:lnTo>
                  <a:pt x="93134" y="169333"/>
                </a:lnTo>
                <a:lnTo>
                  <a:pt x="110067" y="160867"/>
                </a:lnTo>
                <a:lnTo>
                  <a:pt x="127000" y="160867"/>
                </a:lnTo>
                <a:lnTo>
                  <a:pt x="143934" y="160867"/>
                </a:lnTo>
                <a:lnTo>
                  <a:pt x="160867" y="160867"/>
                </a:lnTo>
                <a:lnTo>
                  <a:pt x="169334" y="169333"/>
                </a:lnTo>
                <a:lnTo>
                  <a:pt x="177800" y="177800"/>
                </a:lnTo>
                <a:lnTo>
                  <a:pt x="186267" y="194733"/>
                </a:lnTo>
                <a:lnTo>
                  <a:pt x="194734" y="211667"/>
                </a:lnTo>
                <a:lnTo>
                  <a:pt x="194734" y="228600"/>
                </a:lnTo>
                <a:lnTo>
                  <a:pt x="194734" y="245533"/>
                </a:lnTo>
                <a:lnTo>
                  <a:pt x="194734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0" y="321733"/>
                </a:lnTo>
                <a:lnTo>
                  <a:pt x="169334" y="330200"/>
                </a:lnTo>
                <a:lnTo>
                  <a:pt x="152400" y="338667"/>
                </a:lnTo>
                <a:lnTo>
                  <a:pt x="135467" y="347133"/>
                </a:lnTo>
                <a:lnTo>
                  <a:pt x="127000" y="355600"/>
                </a:lnTo>
                <a:lnTo>
                  <a:pt x="110067" y="364067"/>
                </a:lnTo>
                <a:lnTo>
                  <a:pt x="93134" y="364067"/>
                </a:lnTo>
                <a:lnTo>
                  <a:pt x="76200" y="364067"/>
                </a:lnTo>
                <a:lnTo>
                  <a:pt x="59267" y="364067"/>
                </a:lnTo>
                <a:lnTo>
                  <a:pt x="42334" y="364067"/>
                </a:lnTo>
                <a:lnTo>
                  <a:pt x="25400" y="355600"/>
                </a:lnTo>
                <a:lnTo>
                  <a:pt x="16934" y="338667"/>
                </a:lnTo>
                <a:lnTo>
                  <a:pt x="16934" y="338667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2946400" y="1811867"/>
            <a:ext cx="177801" cy="93134"/>
          </a:xfrm>
          <a:custGeom>
            <a:avLst/>
            <a:gdLst/>
            <a:ahLst/>
            <a:cxnLst/>
            <a:rect l="0" t="0" r="0" b="0"/>
            <a:pathLst>
              <a:path w="177801" h="93134">
                <a:moveTo>
                  <a:pt x="0" y="16933"/>
                </a:move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93133" y="16933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76200" y="50800"/>
                </a:lnTo>
                <a:lnTo>
                  <a:pt x="67733" y="59266"/>
                </a:lnTo>
                <a:lnTo>
                  <a:pt x="67733" y="67733"/>
                </a:lnTo>
                <a:lnTo>
                  <a:pt x="59267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59267" y="84666"/>
                </a:lnTo>
                <a:lnTo>
                  <a:pt x="67733" y="84666"/>
                </a:lnTo>
                <a:lnTo>
                  <a:pt x="67733" y="93133"/>
                </a:lnTo>
                <a:lnTo>
                  <a:pt x="76200" y="93133"/>
                </a:lnTo>
                <a:lnTo>
                  <a:pt x="93133" y="93133"/>
                </a:lnTo>
                <a:lnTo>
                  <a:pt x="110067" y="93133"/>
                </a:lnTo>
                <a:lnTo>
                  <a:pt x="127000" y="93133"/>
                </a:lnTo>
                <a:lnTo>
                  <a:pt x="143933" y="93133"/>
                </a:lnTo>
                <a:lnTo>
                  <a:pt x="160867" y="93133"/>
                </a:lnTo>
                <a:lnTo>
                  <a:pt x="160867" y="93133"/>
                </a:lnTo>
                <a:lnTo>
                  <a:pt x="177800" y="84666"/>
                </a:lnTo>
                <a:lnTo>
                  <a:pt x="177800" y="84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787400" y="3657600"/>
            <a:ext cx="118534" cy="457201"/>
          </a:xfrm>
          <a:custGeom>
            <a:avLst/>
            <a:gdLst/>
            <a:ahLst/>
            <a:cxnLst/>
            <a:rect l="0" t="0" r="0" b="0"/>
            <a:pathLst>
              <a:path w="118534" h="457201">
                <a:moveTo>
                  <a:pt x="67733" y="0"/>
                </a:moveTo>
                <a:lnTo>
                  <a:pt x="67733" y="0"/>
                </a:lnTo>
                <a:lnTo>
                  <a:pt x="67733" y="8467"/>
                </a:lnTo>
                <a:lnTo>
                  <a:pt x="59267" y="8467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16933" y="338667"/>
                </a:lnTo>
                <a:lnTo>
                  <a:pt x="25400" y="355600"/>
                </a:lnTo>
                <a:lnTo>
                  <a:pt x="33867" y="381000"/>
                </a:lnTo>
                <a:lnTo>
                  <a:pt x="50800" y="397933"/>
                </a:lnTo>
                <a:lnTo>
                  <a:pt x="59267" y="414867"/>
                </a:lnTo>
                <a:lnTo>
                  <a:pt x="67733" y="431800"/>
                </a:lnTo>
                <a:lnTo>
                  <a:pt x="84667" y="448733"/>
                </a:lnTo>
                <a:lnTo>
                  <a:pt x="93133" y="457200"/>
                </a:lnTo>
                <a:lnTo>
                  <a:pt x="101600" y="457200"/>
                </a:lnTo>
                <a:lnTo>
                  <a:pt x="110067" y="457200"/>
                </a:lnTo>
                <a:lnTo>
                  <a:pt x="110067" y="457200"/>
                </a:lnTo>
                <a:lnTo>
                  <a:pt x="118533" y="448733"/>
                </a:lnTo>
                <a:lnTo>
                  <a:pt x="118533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939800" y="3835400"/>
            <a:ext cx="110068" cy="237068"/>
          </a:xfrm>
          <a:custGeom>
            <a:avLst/>
            <a:gdLst/>
            <a:ahLst/>
            <a:cxnLst/>
            <a:rect l="0" t="0" r="0" b="0"/>
            <a:pathLst>
              <a:path w="110068" h="237068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3" y="42333"/>
                </a:lnTo>
                <a:lnTo>
                  <a:pt x="84667" y="67733"/>
                </a:lnTo>
                <a:lnTo>
                  <a:pt x="76200" y="93133"/>
                </a:lnTo>
                <a:lnTo>
                  <a:pt x="59267" y="127000"/>
                </a:lnTo>
                <a:lnTo>
                  <a:pt x="50800" y="152400"/>
                </a:lnTo>
                <a:lnTo>
                  <a:pt x="42333" y="177800"/>
                </a:lnTo>
                <a:lnTo>
                  <a:pt x="25400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914400" y="3826933"/>
            <a:ext cx="186268" cy="262468"/>
          </a:xfrm>
          <a:custGeom>
            <a:avLst/>
            <a:gdLst/>
            <a:ahLst/>
            <a:cxnLst/>
            <a:rect l="0" t="0" r="0" b="0"/>
            <a:pathLst>
              <a:path w="186268" h="262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3" y="84667"/>
                </a:lnTo>
                <a:lnTo>
                  <a:pt x="59267" y="110067"/>
                </a:lnTo>
                <a:lnTo>
                  <a:pt x="67733" y="135467"/>
                </a:lnTo>
                <a:lnTo>
                  <a:pt x="84667" y="160867"/>
                </a:lnTo>
                <a:lnTo>
                  <a:pt x="93133" y="177800"/>
                </a:lnTo>
                <a:lnTo>
                  <a:pt x="110067" y="203200"/>
                </a:lnTo>
                <a:lnTo>
                  <a:pt x="127000" y="220134"/>
                </a:lnTo>
                <a:lnTo>
                  <a:pt x="135467" y="237067"/>
                </a:lnTo>
                <a:lnTo>
                  <a:pt x="152400" y="245534"/>
                </a:lnTo>
                <a:lnTo>
                  <a:pt x="160867" y="254000"/>
                </a:lnTo>
                <a:lnTo>
                  <a:pt x="169333" y="262467"/>
                </a:lnTo>
                <a:lnTo>
                  <a:pt x="177800" y="262467"/>
                </a:lnTo>
                <a:lnTo>
                  <a:pt x="177800" y="262467"/>
                </a:lnTo>
                <a:lnTo>
                  <a:pt x="186267" y="254000"/>
                </a:lnTo>
                <a:lnTo>
                  <a:pt x="1862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1143000" y="39370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1312333" y="3750733"/>
            <a:ext cx="220135" cy="338668"/>
          </a:xfrm>
          <a:custGeom>
            <a:avLst/>
            <a:gdLst/>
            <a:ahLst/>
            <a:cxnLst/>
            <a:rect l="0" t="0" r="0" b="0"/>
            <a:pathLst>
              <a:path w="220135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7" y="101600"/>
                </a:lnTo>
                <a:lnTo>
                  <a:pt x="33867" y="127000"/>
                </a:lnTo>
                <a:lnTo>
                  <a:pt x="33867" y="152400"/>
                </a:lnTo>
                <a:lnTo>
                  <a:pt x="33867" y="177800"/>
                </a:lnTo>
                <a:lnTo>
                  <a:pt x="42334" y="211667"/>
                </a:lnTo>
                <a:lnTo>
                  <a:pt x="42334" y="228600"/>
                </a:lnTo>
                <a:lnTo>
                  <a:pt x="42334" y="254000"/>
                </a:lnTo>
                <a:lnTo>
                  <a:pt x="42334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296334"/>
                </a:lnTo>
                <a:lnTo>
                  <a:pt x="33867" y="296334"/>
                </a:lnTo>
                <a:lnTo>
                  <a:pt x="33867" y="304800"/>
                </a:lnTo>
                <a:lnTo>
                  <a:pt x="33867" y="296334"/>
                </a:lnTo>
                <a:lnTo>
                  <a:pt x="42334" y="296334"/>
                </a:lnTo>
                <a:lnTo>
                  <a:pt x="42334" y="287867"/>
                </a:lnTo>
                <a:lnTo>
                  <a:pt x="42334" y="270934"/>
                </a:lnTo>
                <a:lnTo>
                  <a:pt x="50800" y="254000"/>
                </a:lnTo>
                <a:lnTo>
                  <a:pt x="59267" y="228600"/>
                </a:lnTo>
                <a:lnTo>
                  <a:pt x="67734" y="203200"/>
                </a:lnTo>
                <a:lnTo>
                  <a:pt x="76200" y="186267"/>
                </a:lnTo>
                <a:lnTo>
                  <a:pt x="84667" y="169334"/>
                </a:lnTo>
                <a:lnTo>
                  <a:pt x="101600" y="152400"/>
                </a:lnTo>
                <a:lnTo>
                  <a:pt x="118534" y="152400"/>
                </a:lnTo>
                <a:lnTo>
                  <a:pt x="135467" y="152400"/>
                </a:lnTo>
                <a:lnTo>
                  <a:pt x="152400" y="152400"/>
                </a:lnTo>
                <a:lnTo>
                  <a:pt x="169334" y="160867"/>
                </a:lnTo>
                <a:lnTo>
                  <a:pt x="177800" y="169334"/>
                </a:lnTo>
                <a:lnTo>
                  <a:pt x="194734" y="177800"/>
                </a:lnTo>
                <a:lnTo>
                  <a:pt x="203200" y="194734"/>
                </a:lnTo>
                <a:lnTo>
                  <a:pt x="211667" y="220134"/>
                </a:lnTo>
                <a:lnTo>
                  <a:pt x="211667" y="237067"/>
                </a:lnTo>
                <a:lnTo>
                  <a:pt x="220134" y="262467"/>
                </a:lnTo>
                <a:lnTo>
                  <a:pt x="220134" y="287867"/>
                </a:lnTo>
                <a:lnTo>
                  <a:pt x="220134" y="313267"/>
                </a:lnTo>
                <a:lnTo>
                  <a:pt x="220134" y="321734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0200"/>
                </a:lnTo>
                <a:lnTo>
                  <a:pt x="220134" y="313267"/>
                </a:lnTo>
                <a:lnTo>
                  <a:pt x="220134" y="313267"/>
                </a:lnTo>
                <a:lnTo>
                  <a:pt x="220134" y="304800"/>
                </a:lnTo>
                <a:lnTo>
                  <a:pt x="220134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1532467" y="3666067"/>
            <a:ext cx="143934" cy="499534"/>
          </a:xfrm>
          <a:custGeom>
            <a:avLst/>
            <a:gdLst/>
            <a:ahLst/>
            <a:cxnLst/>
            <a:rect l="0" t="0" r="0" b="0"/>
            <a:pathLst>
              <a:path w="143934" h="499534">
                <a:moveTo>
                  <a:pt x="0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33866"/>
                </a:lnTo>
                <a:lnTo>
                  <a:pt x="59266" y="50800"/>
                </a:lnTo>
                <a:lnTo>
                  <a:pt x="67733" y="76200"/>
                </a:lnTo>
                <a:lnTo>
                  <a:pt x="84666" y="101600"/>
                </a:lnTo>
                <a:lnTo>
                  <a:pt x="101600" y="135466"/>
                </a:lnTo>
                <a:lnTo>
                  <a:pt x="118533" y="169333"/>
                </a:lnTo>
                <a:lnTo>
                  <a:pt x="127000" y="203200"/>
                </a:lnTo>
                <a:lnTo>
                  <a:pt x="135466" y="245533"/>
                </a:lnTo>
                <a:lnTo>
                  <a:pt x="135466" y="287866"/>
                </a:lnTo>
                <a:lnTo>
                  <a:pt x="143933" y="330200"/>
                </a:lnTo>
                <a:lnTo>
                  <a:pt x="143933" y="364066"/>
                </a:lnTo>
                <a:lnTo>
                  <a:pt x="143933" y="397933"/>
                </a:lnTo>
                <a:lnTo>
                  <a:pt x="135466" y="431800"/>
                </a:lnTo>
                <a:lnTo>
                  <a:pt x="135466" y="457200"/>
                </a:lnTo>
                <a:lnTo>
                  <a:pt x="127000" y="474133"/>
                </a:lnTo>
                <a:lnTo>
                  <a:pt x="127000" y="491066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10066" y="491066"/>
                </a:lnTo>
                <a:lnTo>
                  <a:pt x="110066" y="491066"/>
                </a:lnTo>
                <a:lnTo>
                  <a:pt x="110066" y="474133"/>
                </a:lnTo>
                <a:lnTo>
                  <a:pt x="110066" y="474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1667933" y="3589867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8466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42333"/>
                </a:lnTo>
                <a:lnTo>
                  <a:pt x="110067" y="59266"/>
                </a:lnTo>
                <a:lnTo>
                  <a:pt x="118534" y="84666"/>
                </a:lnTo>
                <a:lnTo>
                  <a:pt x="118534" y="110066"/>
                </a:lnTo>
                <a:lnTo>
                  <a:pt x="118534" y="135466"/>
                </a:lnTo>
                <a:lnTo>
                  <a:pt x="118534" y="152400"/>
                </a:lnTo>
                <a:lnTo>
                  <a:pt x="118534" y="160866"/>
                </a:lnTo>
                <a:lnTo>
                  <a:pt x="110067" y="169333"/>
                </a:lnTo>
                <a:lnTo>
                  <a:pt x="101600" y="177800"/>
                </a:lnTo>
                <a:lnTo>
                  <a:pt x="93134" y="177800"/>
                </a:lnTo>
                <a:lnTo>
                  <a:pt x="84667" y="177800"/>
                </a:lnTo>
                <a:lnTo>
                  <a:pt x="67734" y="169333"/>
                </a:lnTo>
                <a:lnTo>
                  <a:pt x="59267" y="160866"/>
                </a:lnTo>
                <a:lnTo>
                  <a:pt x="50800" y="152400"/>
                </a:lnTo>
                <a:lnTo>
                  <a:pt x="50800" y="143933"/>
                </a:lnTo>
                <a:lnTo>
                  <a:pt x="42334" y="127000"/>
                </a:lnTo>
                <a:lnTo>
                  <a:pt x="42334" y="118533"/>
                </a:lnTo>
                <a:lnTo>
                  <a:pt x="42334" y="110066"/>
                </a:lnTo>
                <a:lnTo>
                  <a:pt x="50800" y="101600"/>
                </a:lnTo>
                <a:lnTo>
                  <a:pt x="59267" y="101600"/>
                </a:lnTo>
                <a:lnTo>
                  <a:pt x="67734" y="101600"/>
                </a:lnTo>
                <a:lnTo>
                  <a:pt x="84667" y="101600"/>
                </a:lnTo>
                <a:lnTo>
                  <a:pt x="93134" y="101600"/>
                </a:lnTo>
                <a:lnTo>
                  <a:pt x="110067" y="110066"/>
                </a:lnTo>
                <a:lnTo>
                  <a:pt x="127000" y="118533"/>
                </a:lnTo>
                <a:lnTo>
                  <a:pt x="143934" y="135466"/>
                </a:lnTo>
                <a:lnTo>
                  <a:pt x="152400" y="143933"/>
                </a:lnTo>
                <a:lnTo>
                  <a:pt x="160867" y="152400"/>
                </a:lnTo>
                <a:lnTo>
                  <a:pt x="169334" y="160866"/>
                </a:lnTo>
                <a:lnTo>
                  <a:pt x="169334" y="169333"/>
                </a:lnTo>
                <a:lnTo>
                  <a:pt x="169334" y="169333"/>
                </a:lnTo>
                <a:lnTo>
                  <a:pt x="177800" y="169333"/>
                </a:lnTo>
                <a:lnTo>
                  <a:pt x="1778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2048933" y="4055533"/>
            <a:ext cx="33868" cy="254001"/>
          </a:xfrm>
          <a:custGeom>
            <a:avLst/>
            <a:gdLst/>
            <a:ahLst/>
            <a:cxnLst/>
            <a:rect l="0" t="0" r="0" b="0"/>
            <a:pathLst>
              <a:path w="33868" h="254001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0" y="194734"/>
                </a:lnTo>
                <a:lnTo>
                  <a:pt x="25400" y="220134"/>
                </a:lnTo>
                <a:lnTo>
                  <a:pt x="33867" y="228600"/>
                </a:lnTo>
                <a:lnTo>
                  <a:pt x="33867" y="245534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  <a:lnTo>
                  <a:pt x="338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1981200" y="4199467"/>
            <a:ext cx="211668" cy="8467"/>
          </a:xfrm>
          <a:custGeom>
            <a:avLst/>
            <a:gdLst/>
            <a:ahLst/>
            <a:cxnLst/>
            <a:rect l="0" t="0" r="0" b="0"/>
            <a:pathLst>
              <a:path w="211668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42333" y="8466"/>
                </a:lnTo>
                <a:lnTo>
                  <a:pt x="67733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60867" y="8466"/>
                </a:lnTo>
                <a:lnTo>
                  <a:pt x="186267" y="8466"/>
                </a:lnTo>
                <a:lnTo>
                  <a:pt x="186267" y="8466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2260600" y="3699933"/>
            <a:ext cx="93134" cy="397935"/>
          </a:xfrm>
          <a:custGeom>
            <a:avLst/>
            <a:gdLst/>
            <a:ahLst/>
            <a:cxnLst/>
            <a:rect l="0" t="0" r="0" b="0"/>
            <a:pathLst>
              <a:path w="93134" h="397935">
                <a:moveTo>
                  <a:pt x="59267" y="0"/>
                </a:moveTo>
                <a:lnTo>
                  <a:pt x="50800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8467" y="245534"/>
                </a:lnTo>
                <a:lnTo>
                  <a:pt x="8467" y="279400"/>
                </a:lnTo>
                <a:lnTo>
                  <a:pt x="16933" y="304800"/>
                </a:lnTo>
                <a:lnTo>
                  <a:pt x="25400" y="330200"/>
                </a:lnTo>
                <a:lnTo>
                  <a:pt x="33867" y="355600"/>
                </a:lnTo>
                <a:lnTo>
                  <a:pt x="50800" y="372534"/>
                </a:lnTo>
                <a:lnTo>
                  <a:pt x="67733" y="389467"/>
                </a:lnTo>
                <a:lnTo>
                  <a:pt x="84667" y="397934"/>
                </a:lnTo>
                <a:lnTo>
                  <a:pt x="84667" y="397934"/>
                </a:lnTo>
                <a:lnTo>
                  <a:pt x="93133" y="397934"/>
                </a:lnTo>
                <a:lnTo>
                  <a:pt x="93133" y="397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2387600" y="3843867"/>
            <a:ext cx="152401" cy="372534"/>
          </a:xfrm>
          <a:custGeom>
            <a:avLst/>
            <a:gdLst/>
            <a:ahLst/>
            <a:cxnLst/>
            <a:rect l="0" t="0" r="0" b="0"/>
            <a:pathLst>
              <a:path w="152401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3" y="84666"/>
                </a:lnTo>
                <a:lnTo>
                  <a:pt x="25400" y="110066"/>
                </a:lnTo>
                <a:lnTo>
                  <a:pt x="33867" y="127000"/>
                </a:lnTo>
                <a:lnTo>
                  <a:pt x="42333" y="143933"/>
                </a:lnTo>
                <a:lnTo>
                  <a:pt x="50800" y="152400"/>
                </a:lnTo>
                <a:lnTo>
                  <a:pt x="67733" y="160866"/>
                </a:lnTo>
                <a:lnTo>
                  <a:pt x="76200" y="160866"/>
                </a:lnTo>
                <a:lnTo>
                  <a:pt x="84667" y="160866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01600" y="143933"/>
                </a:lnTo>
                <a:lnTo>
                  <a:pt x="110067" y="127000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0067" y="67733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42333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42333"/>
                </a:lnTo>
                <a:lnTo>
                  <a:pt x="101600" y="59266"/>
                </a:lnTo>
                <a:lnTo>
                  <a:pt x="101600" y="67733"/>
                </a:lnTo>
                <a:lnTo>
                  <a:pt x="110067" y="93133"/>
                </a:lnTo>
                <a:lnTo>
                  <a:pt x="118533" y="118533"/>
                </a:lnTo>
                <a:lnTo>
                  <a:pt x="127000" y="143933"/>
                </a:lnTo>
                <a:lnTo>
                  <a:pt x="135467" y="169333"/>
                </a:lnTo>
                <a:lnTo>
                  <a:pt x="143933" y="194733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52400" y="270933"/>
                </a:lnTo>
                <a:lnTo>
                  <a:pt x="152400" y="296333"/>
                </a:lnTo>
                <a:lnTo>
                  <a:pt x="152400" y="313266"/>
                </a:lnTo>
                <a:lnTo>
                  <a:pt x="143933" y="330200"/>
                </a:lnTo>
                <a:lnTo>
                  <a:pt x="143933" y="338666"/>
                </a:lnTo>
                <a:lnTo>
                  <a:pt x="135467" y="347133"/>
                </a:lnTo>
                <a:lnTo>
                  <a:pt x="118533" y="364066"/>
                </a:lnTo>
                <a:lnTo>
                  <a:pt x="101600" y="364066"/>
                </a:lnTo>
                <a:lnTo>
                  <a:pt x="93133" y="372533"/>
                </a:lnTo>
                <a:lnTo>
                  <a:pt x="84667" y="372533"/>
                </a:lnTo>
                <a:lnTo>
                  <a:pt x="76200" y="364066"/>
                </a:lnTo>
                <a:lnTo>
                  <a:pt x="67733" y="355600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30200"/>
                </a:lnTo>
                <a:lnTo>
                  <a:pt x="508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2599267" y="3945467"/>
            <a:ext cx="110067" cy="16934"/>
          </a:xfrm>
          <a:custGeom>
            <a:avLst/>
            <a:gdLst/>
            <a:ahLst/>
            <a:cxnLst/>
            <a:rect l="0" t="0" r="0" b="0"/>
            <a:pathLst>
              <a:path w="110067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2777067" y="3826933"/>
            <a:ext cx="42334" cy="262468"/>
          </a:xfrm>
          <a:custGeom>
            <a:avLst/>
            <a:gdLst/>
            <a:ahLst/>
            <a:cxnLst/>
            <a:rect l="0" t="0" r="0" b="0"/>
            <a:pathLst>
              <a:path w="42334" h="262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33866" y="135467"/>
                </a:lnTo>
                <a:lnTo>
                  <a:pt x="33866" y="160867"/>
                </a:lnTo>
                <a:lnTo>
                  <a:pt x="33866" y="194734"/>
                </a:lnTo>
                <a:lnTo>
                  <a:pt x="33866" y="211667"/>
                </a:lnTo>
                <a:lnTo>
                  <a:pt x="33866" y="237067"/>
                </a:lnTo>
                <a:lnTo>
                  <a:pt x="33866" y="245534"/>
                </a:lnTo>
                <a:lnTo>
                  <a:pt x="33866" y="254000"/>
                </a:lnTo>
                <a:lnTo>
                  <a:pt x="33866" y="262467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2827867" y="3886200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67733" y="0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9266" y="16933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27000"/>
                </a:lnTo>
                <a:lnTo>
                  <a:pt x="42333" y="135467"/>
                </a:lnTo>
                <a:lnTo>
                  <a:pt x="59266" y="152400"/>
                </a:lnTo>
                <a:lnTo>
                  <a:pt x="76200" y="169333"/>
                </a:lnTo>
                <a:lnTo>
                  <a:pt x="93133" y="186267"/>
                </a:lnTo>
                <a:lnTo>
                  <a:pt x="101600" y="194733"/>
                </a:lnTo>
                <a:lnTo>
                  <a:pt x="118533" y="203200"/>
                </a:lnTo>
                <a:lnTo>
                  <a:pt x="127000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43933" y="203200"/>
                </a:lnTo>
                <a:lnTo>
                  <a:pt x="143933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2912533" y="3691467"/>
            <a:ext cx="143935" cy="457201"/>
          </a:xfrm>
          <a:custGeom>
            <a:avLst/>
            <a:gdLst/>
            <a:ahLst/>
            <a:cxnLst/>
            <a:rect l="0" t="0" r="0" b="0"/>
            <a:pathLst>
              <a:path w="143935" h="457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33867" y="25400"/>
                </a:lnTo>
                <a:lnTo>
                  <a:pt x="50800" y="33866"/>
                </a:lnTo>
                <a:lnTo>
                  <a:pt x="59267" y="50800"/>
                </a:lnTo>
                <a:lnTo>
                  <a:pt x="67734" y="67733"/>
                </a:lnTo>
                <a:lnTo>
                  <a:pt x="84667" y="84666"/>
                </a:lnTo>
                <a:lnTo>
                  <a:pt x="93134" y="110066"/>
                </a:lnTo>
                <a:lnTo>
                  <a:pt x="110067" y="135466"/>
                </a:lnTo>
                <a:lnTo>
                  <a:pt x="118534" y="160866"/>
                </a:lnTo>
                <a:lnTo>
                  <a:pt x="127000" y="194733"/>
                </a:lnTo>
                <a:lnTo>
                  <a:pt x="135467" y="228600"/>
                </a:lnTo>
                <a:lnTo>
                  <a:pt x="135467" y="254000"/>
                </a:lnTo>
                <a:lnTo>
                  <a:pt x="143934" y="287866"/>
                </a:lnTo>
                <a:lnTo>
                  <a:pt x="135467" y="313266"/>
                </a:lnTo>
                <a:lnTo>
                  <a:pt x="135467" y="347133"/>
                </a:lnTo>
                <a:lnTo>
                  <a:pt x="135467" y="372533"/>
                </a:lnTo>
                <a:lnTo>
                  <a:pt x="127000" y="389466"/>
                </a:lnTo>
                <a:lnTo>
                  <a:pt x="118534" y="406400"/>
                </a:lnTo>
                <a:lnTo>
                  <a:pt x="110067" y="423333"/>
                </a:lnTo>
                <a:lnTo>
                  <a:pt x="110067" y="431800"/>
                </a:lnTo>
                <a:lnTo>
                  <a:pt x="101600" y="440266"/>
                </a:lnTo>
                <a:lnTo>
                  <a:pt x="93134" y="448733"/>
                </a:lnTo>
                <a:lnTo>
                  <a:pt x="84667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3064933" y="3666067"/>
            <a:ext cx="143935" cy="118534"/>
          </a:xfrm>
          <a:custGeom>
            <a:avLst/>
            <a:gdLst/>
            <a:ahLst/>
            <a:cxnLst/>
            <a:rect l="0" t="0" r="0" b="0"/>
            <a:pathLst>
              <a:path w="143935" h="118534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67733"/>
                </a:lnTo>
                <a:lnTo>
                  <a:pt x="50800" y="76200"/>
                </a:lnTo>
                <a:lnTo>
                  <a:pt x="42334" y="93133"/>
                </a:lnTo>
                <a:lnTo>
                  <a:pt x="33867" y="101600"/>
                </a:lnTo>
                <a:lnTo>
                  <a:pt x="25400" y="110066"/>
                </a:lnTo>
                <a:lnTo>
                  <a:pt x="25400" y="110066"/>
                </a:lnTo>
                <a:lnTo>
                  <a:pt x="16934" y="110066"/>
                </a:lnTo>
                <a:lnTo>
                  <a:pt x="16934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18533"/>
                </a:lnTo>
                <a:lnTo>
                  <a:pt x="118534" y="118533"/>
                </a:lnTo>
                <a:lnTo>
                  <a:pt x="127000" y="118533"/>
                </a:lnTo>
                <a:lnTo>
                  <a:pt x="135467" y="118533"/>
                </a:lnTo>
                <a:lnTo>
                  <a:pt x="135467" y="118533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  <a:lnTo>
                  <a:pt x="143934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855133" y="4191000"/>
            <a:ext cx="694268" cy="16934"/>
          </a:xfrm>
          <a:custGeom>
            <a:avLst/>
            <a:gdLst/>
            <a:ahLst/>
            <a:cxnLst/>
            <a:rect l="0" t="0" r="0" b="0"/>
            <a:pathLst>
              <a:path w="694268" h="169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43934" y="8467"/>
                </a:lnTo>
                <a:lnTo>
                  <a:pt x="177800" y="16933"/>
                </a:lnTo>
                <a:lnTo>
                  <a:pt x="211667" y="16933"/>
                </a:lnTo>
                <a:lnTo>
                  <a:pt x="254000" y="16933"/>
                </a:lnTo>
                <a:lnTo>
                  <a:pt x="296334" y="16933"/>
                </a:lnTo>
                <a:lnTo>
                  <a:pt x="338667" y="16933"/>
                </a:lnTo>
                <a:lnTo>
                  <a:pt x="381000" y="16933"/>
                </a:lnTo>
                <a:lnTo>
                  <a:pt x="431800" y="16933"/>
                </a:lnTo>
                <a:lnTo>
                  <a:pt x="474134" y="16933"/>
                </a:lnTo>
                <a:lnTo>
                  <a:pt x="516467" y="16933"/>
                </a:lnTo>
                <a:lnTo>
                  <a:pt x="558800" y="16933"/>
                </a:lnTo>
                <a:lnTo>
                  <a:pt x="601134" y="16933"/>
                </a:lnTo>
                <a:lnTo>
                  <a:pt x="635000" y="16933"/>
                </a:lnTo>
                <a:lnTo>
                  <a:pt x="668867" y="16933"/>
                </a:lnTo>
                <a:lnTo>
                  <a:pt x="668867" y="16933"/>
                </a:lnTo>
                <a:lnTo>
                  <a:pt x="694267" y="8467"/>
                </a:lnTo>
                <a:lnTo>
                  <a:pt x="6942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2387600" y="4258733"/>
            <a:ext cx="609601" cy="67735"/>
          </a:xfrm>
          <a:custGeom>
            <a:avLst/>
            <a:gdLst/>
            <a:ahLst/>
            <a:cxnLst/>
            <a:rect l="0" t="0" r="0" b="0"/>
            <a:pathLst>
              <a:path w="609601" h="677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43933" y="16934"/>
                </a:lnTo>
                <a:lnTo>
                  <a:pt x="177800" y="16934"/>
                </a:lnTo>
                <a:lnTo>
                  <a:pt x="211667" y="25400"/>
                </a:lnTo>
                <a:lnTo>
                  <a:pt x="245533" y="25400"/>
                </a:lnTo>
                <a:lnTo>
                  <a:pt x="279400" y="25400"/>
                </a:lnTo>
                <a:lnTo>
                  <a:pt x="313267" y="33867"/>
                </a:lnTo>
                <a:lnTo>
                  <a:pt x="355600" y="42334"/>
                </a:lnTo>
                <a:lnTo>
                  <a:pt x="389467" y="42334"/>
                </a:lnTo>
                <a:lnTo>
                  <a:pt x="423333" y="50800"/>
                </a:lnTo>
                <a:lnTo>
                  <a:pt x="457200" y="50800"/>
                </a:lnTo>
                <a:lnTo>
                  <a:pt x="482600" y="59267"/>
                </a:lnTo>
                <a:lnTo>
                  <a:pt x="516467" y="59267"/>
                </a:lnTo>
                <a:lnTo>
                  <a:pt x="550333" y="59267"/>
                </a:lnTo>
                <a:lnTo>
                  <a:pt x="575733" y="67734"/>
                </a:lnTo>
                <a:lnTo>
                  <a:pt x="592667" y="67734"/>
                </a:lnTo>
                <a:lnTo>
                  <a:pt x="592667" y="67734"/>
                </a:lnTo>
                <a:lnTo>
                  <a:pt x="609600" y="67734"/>
                </a:lnTo>
                <a:lnTo>
                  <a:pt x="609600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3268133" y="4351867"/>
            <a:ext cx="135468" cy="8467"/>
          </a:xfrm>
          <a:custGeom>
            <a:avLst/>
            <a:gdLst/>
            <a:ahLst/>
            <a:cxnLst/>
            <a:rect l="0" t="0" r="0" b="0"/>
            <a:pathLst>
              <a:path w="135468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8534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354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3276600" y="44619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59267" y="16934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3657600" y="4301067"/>
            <a:ext cx="8468" cy="389467"/>
          </a:xfrm>
          <a:custGeom>
            <a:avLst/>
            <a:gdLst/>
            <a:ahLst/>
            <a:cxnLst/>
            <a:rect l="0" t="0" r="0" b="0"/>
            <a:pathLst>
              <a:path w="8468" h="389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0" y="84666"/>
                </a:lnTo>
                <a:lnTo>
                  <a:pt x="0" y="118533"/>
                </a:lnTo>
                <a:lnTo>
                  <a:pt x="0" y="152400"/>
                </a:lnTo>
                <a:lnTo>
                  <a:pt x="0" y="186266"/>
                </a:lnTo>
                <a:lnTo>
                  <a:pt x="0" y="220133"/>
                </a:lnTo>
                <a:lnTo>
                  <a:pt x="0" y="262466"/>
                </a:lnTo>
                <a:lnTo>
                  <a:pt x="0" y="296333"/>
                </a:lnTo>
                <a:lnTo>
                  <a:pt x="0" y="330200"/>
                </a:lnTo>
                <a:lnTo>
                  <a:pt x="0" y="364066"/>
                </a:lnTo>
                <a:lnTo>
                  <a:pt x="0" y="364066"/>
                </a:lnTo>
                <a:lnTo>
                  <a:pt x="0" y="389466"/>
                </a:lnTo>
                <a:lnTo>
                  <a:pt x="0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2556933" y="4504267"/>
            <a:ext cx="262468" cy="245534"/>
          </a:xfrm>
          <a:custGeom>
            <a:avLst/>
            <a:gdLst/>
            <a:ahLst/>
            <a:cxnLst/>
            <a:rect l="0" t="0" r="0" b="0"/>
            <a:pathLst>
              <a:path w="262468" h="245534">
                <a:moveTo>
                  <a:pt x="143934" y="84666"/>
                </a:moveTo>
                <a:lnTo>
                  <a:pt x="143934" y="84666"/>
                </a:lnTo>
                <a:lnTo>
                  <a:pt x="143934" y="84666"/>
                </a:lnTo>
                <a:lnTo>
                  <a:pt x="143934" y="84666"/>
                </a:lnTo>
                <a:lnTo>
                  <a:pt x="143934" y="84666"/>
                </a:lnTo>
                <a:lnTo>
                  <a:pt x="143934" y="76200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4" y="8466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25400"/>
                </a:lnTo>
                <a:lnTo>
                  <a:pt x="25400" y="33866"/>
                </a:lnTo>
                <a:lnTo>
                  <a:pt x="25400" y="42333"/>
                </a:lnTo>
                <a:lnTo>
                  <a:pt x="16934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4" y="203200"/>
                </a:lnTo>
                <a:lnTo>
                  <a:pt x="25400" y="211666"/>
                </a:lnTo>
                <a:lnTo>
                  <a:pt x="33867" y="220133"/>
                </a:lnTo>
                <a:lnTo>
                  <a:pt x="42334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4" y="228600"/>
                </a:lnTo>
                <a:lnTo>
                  <a:pt x="76200" y="228600"/>
                </a:lnTo>
                <a:lnTo>
                  <a:pt x="84667" y="220133"/>
                </a:lnTo>
                <a:lnTo>
                  <a:pt x="84667" y="211666"/>
                </a:lnTo>
                <a:lnTo>
                  <a:pt x="93134" y="211666"/>
                </a:lnTo>
                <a:lnTo>
                  <a:pt x="101600" y="203200"/>
                </a:lnTo>
                <a:lnTo>
                  <a:pt x="110067" y="194733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8534" y="160866"/>
                </a:lnTo>
                <a:lnTo>
                  <a:pt x="118534" y="143933"/>
                </a:lnTo>
                <a:lnTo>
                  <a:pt x="118534" y="135466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18534" y="93133"/>
                </a:lnTo>
                <a:lnTo>
                  <a:pt x="118534" y="76200"/>
                </a:lnTo>
                <a:lnTo>
                  <a:pt x="127000" y="67733"/>
                </a:lnTo>
                <a:lnTo>
                  <a:pt x="127000" y="59266"/>
                </a:lnTo>
                <a:lnTo>
                  <a:pt x="127000" y="42333"/>
                </a:lnTo>
                <a:lnTo>
                  <a:pt x="127000" y="33866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8534" y="76200"/>
                </a:lnTo>
                <a:lnTo>
                  <a:pt x="118534" y="84666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7" y="127000"/>
                </a:lnTo>
                <a:lnTo>
                  <a:pt x="143934" y="143933"/>
                </a:lnTo>
                <a:lnTo>
                  <a:pt x="152400" y="160866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86267" y="211666"/>
                </a:lnTo>
                <a:lnTo>
                  <a:pt x="194734" y="220133"/>
                </a:lnTo>
                <a:lnTo>
                  <a:pt x="203200" y="228600"/>
                </a:lnTo>
                <a:lnTo>
                  <a:pt x="211667" y="237066"/>
                </a:lnTo>
                <a:lnTo>
                  <a:pt x="220134" y="237066"/>
                </a:lnTo>
                <a:lnTo>
                  <a:pt x="228600" y="245533"/>
                </a:lnTo>
                <a:lnTo>
                  <a:pt x="228600" y="245533"/>
                </a:lnTo>
                <a:lnTo>
                  <a:pt x="237067" y="245533"/>
                </a:lnTo>
                <a:lnTo>
                  <a:pt x="245534" y="245533"/>
                </a:lnTo>
                <a:lnTo>
                  <a:pt x="245534" y="245533"/>
                </a:lnTo>
                <a:lnTo>
                  <a:pt x="254000" y="245533"/>
                </a:lnTo>
                <a:lnTo>
                  <a:pt x="254000" y="228600"/>
                </a:lnTo>
                <a:lnTo>
                  <a:pt x="262467" y="220133"/>
                </a:lnTo>
                <a:lnTo>
                  <a:pt x="262467" y="220133"/>
                </a:lnTo>
                <a:lnTo>
                  <a:pt x="262467" y="211666"/>
                </a:lnTo>
                <a:lnTo>
                  <a:pt x="262467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2777067" y="4402667"/>
            <a:ext cx="152401" cy="110067"/>
          </a:xfrm>
          <a:custGeom>
            <a:avLst/>
            <a:gdLst/>
            <a:ahLst/>
            <a:cxnLst/>
            <a:rect l="0" t="0" r="0" b="0"/>
            <a:pathLst>
              <a:path w="152401" h="1100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9266" y="16933"/>
                </a:lnTo>
                <a:lnTo>
                  <a:pt x="59266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42333" y="59266"/>
                </a:lnTo>
                <a:lnTo>
                  <a:pt x="42333" y="67733"/>
                </a:lnTo>
                <a:lnTo>
                  <a:pt x="42333" y="67733"/>
                </a:lnTo>
                <a:lnTo>
                  <a:pt x="33866" y="76200"/>
                </a:lnTo>
                <a:lnTo>
                  <a:pt x="33866" y="84666"/>
                </a:lnTo>
                <a:lnTo>
                  <a:pt x="33866" y="84666"/>
                </a:lnTo>
                <a:lnTo>
                  <a:pt x="33866" y="93133"/>
                </a:lnTo>
                <a:lnTo>
                  <a:pt x="33866" y="101600"/>
                </a:lnTo>
                <a:lnTo>
                  <a:pt x="33866" y="101600"/>
                </a:lnTo>
                <a:lnTo>
                  <a:pt x="33866" y="101600"/>
                </a:lnTo>
                <a:lnTo>
                  <a:pt x="33866" y="110066"/>
                </a:lnTo>
                <a:lnTo>
                  <a:pt x="33866" y="110066"/>
                </a:lnTo>
                <a:lnTo>
                  <a:pt x="33866" y="110066"/>
                </a:lnTo>
                <a:lnTo>
                  <a:pt x="42333" y="110066"/>
                </a:lnTo>
                <a:lnTo>
                  <a:pt x="42333" y="110066"/>
                </a:lnTo>
                <a:lnTo>
                  <a:pt x="50800" y="110066"/>
                </a:lnTo>
                <a:lnTo>
                  <a:pt x="59266" y="110066"/>
                </a:lnTo>
                <a:lnTo>
                  <a:pt x="67733" y="110066"/>
                </a:lnTo>
                <a:lnTo>
                  <a:pt x="84666" y="110066"/>
                </a:lnTo>
                <a:lnTo>
                  <a:pt x="93133" y="110066"/>
                </a:lnTo>
                <a:lnTo>
                  <a:pt x="110066" y="110066"/>
                </a:lnTo>
                <a:lnTo>
                  <a:pt x="118533" y="110066"/>
                </a:lnTo>
                <a:lnTo>
                  <a:pt x="127000" y="110066"/>
                </a:lnTo>
                <a:lnTo>
                  <a:pt x="135466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  <a:lnTo>
                  <a:pt x="152400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1109133" y="4326467"/>
            <a:ext cx="194735" cy="414867"/>
          </a:xfrm>
          <a:custGeom>
            <a:avLst/>
            <a:gdLst/>
            <a:ahLst/>
            <a:cxnLst/>
            <a:rect l="0" t="0" r="0" b="0"/>
            <a:pathLst>
              <a:path w="194735" h="414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16934" y="186266"/>
                </a:lnTo>
                <a:lnTo>
                  <a:pt x="16934" y="220133"/>
                </a:lnTo>
                <a:lnTo>
                  <a:pt x="16934" y="237066"/>
                </a:lnTo>
                <a:lnTo>
                  <a:pt x="16934" y="262466"/>
                </a:lnTo>
                <a:lnTo>
                  <a:pt x="16934" y="287866"/>
                </a:lnTo>
                <a:lnTo>
                  <a:pt x="16934" y="313266"/>
                </a:lnTo>
                <a:lnTo>
                  <a:pt x="16934" y="330200"/>
                </a:lnTo>
                <a:lnTo>
                  <a:pt x="16934" y="338666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38666"/>
                </a:lnTo>
                <a:lnTo>
                  <a:pt x="16934" y="321733"/>
                </a:lnTo>
                <a:lnTo>
                  <a:pt x="25400" y="304800"/>
                </a:lnTo>
                <a:lnTo>
                  <a:pt x="25400" y="287866"/>
                </a:lnTo>
                <a:lnTo>
                  <a:pt x="33867" y="262466"/>
                </a:lnTo>
                <a:lnTo>
                  <a:pt x="33867" y="245533"/>
                </a:lnTo>
                <a:lnTo>
                  <a:pt x="42334" y="220133"/>
                </a:lnTo>
                <a:lnTo>
                  <a:pt x="50800" y="211666"/>
                </a:lnTo>
                <a:lnTo>
                  <a:pt x="59267" y="194733"/>
                </a:lnTo>
                <a:lnTo>
                  <a:pt x="67734" y="186266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27000" y="186266"/>
                </a:lnTo>
                <a:lnTo>
                  <a:pt x="143934" y="194733"/>
                </a:lnTo>
                <a:lnTo>
                  <a:pt x="152400" y="203200"/>
                </a:lnTo>
                <a:lnTo>
                  <a:pt x="169334" y="211666"/>
                </a:lnTo>
                <a:lnTo>
                  <a:pt x="177800" y="228600"/>
                </a:lnTo>
                <a:lnTo>
                  <a:pt x="186267" y="254000"/>
                </a:lnTo>
                <a:lnTo>
                  <a:pt x="186267" y="270933"/>
                </a:lnTo>
                <a:lnTo>
                  <a:pt x="194734" y="296333"/>
                </a:lnTo>
                <a:lnTo>
                  <a:pt x="194734" y="313266"/>
                </a:lnTo>
                <a:lnTo>
                  <a:pt x="194734" y="330200"/>
                </a:lnTo>
                <a:lnTo>
                  <a:pt x="194734" y="355600"/>
                </a:lnTo>
                <a:lnTo>
                  <a:pt x="186267" y="364066"/>
                </a:lnTo>
                <a:lnTo>
                  <a:pt x="186267" y="381000"/>
                </a:lnTo>
                <a:lnTo>
                  <a:pt x="177800" y="389466"/>
                </a:lnTo>
                <a:lnTo>
                  <a:pt x="160867" y="406400"/>
                </a:lnTo>
                <a:lnTo>
                  <a:pt x="152400" y="406400"/>
                </a:lnTo>
                <a:lnTo>
                  <a:pt x="135467" y="414866"/>
                </a:lnTo>
                <a:lnTo>
                  <a:pt x="118534" y="414866"/>
                </a:lnTo>
                <a:lnTo>
                  <a:pt x="101600" y="414866"/>
                </a:lnTo>
                <a:lnTo>
                  <a:pt x="84667" y="414866"/>
                </a:lnTo>
                <a:lnTo>
                  <a:pt x="67734" y="406400"/>
                </a:lnTo>
                <a:lnTo>
                  <a:pt x="59267" y="397933"/>
                </a:lnTo>
                <a:lnTo>
                  <a:pt x="42334" y="389466"/>
                </a:lnTo>
                <a:lnTo>
                  <a:pt x="33867" y="381000"/>
                </a:lnTo>
                <a:lnTo>
                  <a:pt x="25400" y="364066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3"/>
                </a:lnTo>
                <a:lnTo>
                  <a:pt x="16934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1346200" y="4326467"/>
            <a:ext cx="152401" cy="118534"/>
          </a:xfrm>
          <a:custGeom>
            <a:avLst/>
            <a:gdLst/>
            <a:ahLst/>
            <a:cxnLst/>
            <a:rect l="0" t="0" r="0" b="0"/>
            <a:pathLst>
              <a:path w="152401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59266"/>
                </a:lnTo>
                <a:lnTo>
                  <a:pt x="50800" y="67733"/>
                </a:lnTo>
                <a:lnTo>
                  <a:pt x="50800" y="84666"/>
                </a:lnTo>
                <a:lnTo>
                  <a:pt x="42333" y="84666"/>
                </a:lnTo>
                <a:lnTo>
                  <a:pt x="42333" y="93133"/>
                </a:lnTo>
                <a:lnTo>
                  <a:pt x="33867" y="101600"/>
                </a:lnTo>
                <a:lnTo>
                  <a:pt x="33867" y="110066"/>
                </a:lnTo>
                <a:lnTo>
                  <a:pt x="25400" y="118533"/>
                </a:lnTo>
                <a:lnTo>
                  <a:pt x="25400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3" y="110066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18533" y="110066"/>
                </a:lnTo>
                <a:lnTo>
                  <a:pt x="135467" y="110066"/>
                </a:lnTo>
                <a:lnTo>
                  <a:pt x="143933" y="110066"/>
                </a:lnTo>
                <a:lnTo>
                  <a:pt x="143933" y="110066"/>
                </a:lnTo>
                <a:lnTo>
                  <a:pt x="152400" y="110066"/>
                </a:lnTo>
                <a:lnTo>
                  <a:pt x="152400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3708400" y="1388533"/>
            <a:ext cx="33868" cy="8468"/>
          </a:xfrm>
          <a:custGeom>
            <a:avLst/>
            <a:gdLst/>
            <a:ahLst/>
            <a:cxnLst/>
            <a:rect l="0" t="0" r="0" b="0"/>
            <a:pathLst>
              <a:path w="33868" h="8468">
                <a:moveTo>
                  <a:pt x="33867" y="0"/>
                </a:moveTo>
                <a:lnTo>
                  <a:pt x="25400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3589867" y="1405467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76200" y="0"/>
                </a:moveTo>
                <a:lnTo>
                  <a:pt x="76200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42333" y="33866"/>
                </a:lnTo>
                <a:lnTo>
                  <a:pt x="33866" y="50800"/>
                </a:lnTo>
                <a:lnTo>
                  <a:pt x="25400" y="67733"/>
                </a:lnTo>
                <a:lnTo>
                  <a:pt x="16933" y="84666"/>
                </a:lnTo>
                <a:lnTo>
                  <a:pt x="16933" y="84666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3505200" y="1397000"/>
            <a:ext cx="482601" cy="635001"/>
          </a:xfrm>
          <a:custGeom>
            <a:avLst/>
            <a:gdLst/>
            <a:ahLst/>
            <a:cxnLst/>
            <a:rect l="0" t="0" r="0" b="0"/>
            <a:pathLst>
              <a:path w="482601" h="635001">
                <a:moveTo>
                  <a:pt x="50800" y="169333"/>
                </a:moveTo>
                <a:lnTo>
                  <a:pt x="42333" y="186267"/>
                </a:lnTo>
                <a:lnTo>
                  <a:pt x="33867" y="194733"/>
                </a:lnTo>
                <a:lnTo>
                  <a:pt x="25400" y="220133"/>
                </a:lnTo>
                <a:lnTo>
                  <a:pt x="16933" y="245533"/>
                </a:lnTo>
                <a:lnTo>
                  <a:pt x="8467" y="270933"/>
                </a:lnTo>
                <a:lnTo>
                  <a:pt x="0" y="296333"/>
                </a:lnTo>
                <a:lnTo>
                  <a:pt x="0" y="321733"/>
                </a:lnTo>
                <a:lnTo>
                  <a:pt x="0" y="355600"/>
                </a:lnTo>
                <a:lnTo>
                  <a:pt x="0" y="381000"/>
                </a:lnTo>
                <a:lnTo>
                  <a:pt x="8467" y="414867"/>
                </a:lnTo>
                <a:lnTo>
                  <a:pt x="16933" y="440267"/>
                </a:lnTo>
                <a:lnTo>
                  <a:pt x="25400" y="465667"/>
                </a:lnTo>
                <a:lnTo>
                  <a:pt x="42333" y="491067"/>
                </a:lnTo>
                <a:lnTo>
                  <a:pt x="50800" y="516467"/>
                </a:lnTo>
                <a:lnTo>
                  <a:pt x="67733" y="533400"/>
                </a:lnTo>
                <a:lnTo>
                  <a:pt x="84667" y="558800"/>
                </a:lnTo>
                <a:lnTo>
                  <a:pt x="101600" y="575733"/>
                </a:lnTo>
                <a:lnTo>
                  <a:pt x="118533" y="592667"/>
                </a:lnTo>
                <a:lnTo>
                  <a:pt x="143933" y="609600"/>
                </a:lnTo>
                <a:lnTo>
                  <a:pt x="160867" y="618067"/>
                </a:lnTo>
                <a:lnTo>
                  <a:pt x="186267" y="626533"/>
                </a:lnTo>
                <a:lnTo>
                  <a:pt x="211667" y="635000"/>
                </a:lnTo>
                <a:lnTo>
                  <a:pt x="228600" y="635000"/>
                </a:lnTo>
                <a:lnTo>
                  <a:pt x="262467" y="635000"/>
                </a:lnTo>
                <a:lnTo>
                  <a:pt x="279400" y="626533"/>
                </a:lnTo>
                <a:lnTo>
                  <a:pt x="304800" y="618067"/>
                </a:lnTo>
                <a:lnTo>
                  <a:pt x="330200" y="601133"/>
                </a:lnTo>
                <a:lnTo>
                  <a:pt x="355600" y="592667"/>
                </a:lnTo>
                <a:lnTo>
                  <a:pt x="372533" y="575733"/>
                </a:lnTo>
                <a:lnTo>
                  <a:pt x="397933" y="558800"/>
                </a:lnTo>
                <a:lnTo>
                  <a:pt x="414867" y="541867"/>
                </a:lnTo>
                <a:lnTo>
                  <a:pt x="431800" y="524933"/>
                </a:lnTo>
                <a:lnTo>
                  <a:pt x="448733" y="499533"/>
                </a:lnTo>
                <a:lnTo>
                  <a:pt x="457200" y="474133"/>
                </a:lnTo>
                <a:lnTo>
                  <a:pt x="474133" y="440267"/>
                </a:lnTo>
                <a:lnTo>
                  <a:pt x="482600" y="414867"/>
                </a:lnTo>
                <a:lnTo>
                  <a:pt x="482600" y="381000"/>
                </a:lnTo>
                <a:lnTo>
                  <a:pt x="482600" y="355600"/>
                </a:lnTo>
                <a:lnTo>
                  <a:pt x="482600" y="321733"/>
                </a:lnTo>
                <a:lnTo>
                  <a:pt x="482600" y="296333"/>
                </a:lnTo>
                <a:lnTo>
                  <a:pt x="474133" y="262467"/>
                </a:lnTo>
                <a:lnTo>
                  <a:pt x="457200" y="237067"/>
                </a:lnTo>
                <a:lnTo>
                  <a:pt x="448733" y="211667"/>
                </a:lnTo>
                <a:lnTo>
                  <a:pt x="440267" y="186267"/>
                </a:lnTo>
                <a:lnTo>
                  <a:pt x="423333" y="160867"/>
                </a:lnTo>
                <a:lnTo>
                  <a:pt x="406400" y="135467"/>
                </a:lnTo>
                <a:lnTo>
                  <a:pt x="381000" y="110067"/>
                </a:lnTo>
                <a:lnTo>
                  <a:pt x="364067" y="93133"/>
                </a:lnTo>
                <a:lnTo>
                  <a:pt x="338667" y="76200"/>
                </a:lnTo>
                <a:lnTo>
                  <a:pt x="313267" y="59267"/>
                </a:lnTo>
                <a:lnTo>
                  <a:pt x="287867" y="42333"/>
                </a:lnTo>
                <a:lnTo>
                  <a:pt x="262467" y="25400"/>
                </a:lnTo>
                <a:lnTo>
                  <a:pt x="237067" y="16933"/>
                </a:lnTo>
                <a:lnTo>
                  <a:pt x="211667" y="8467"/>
                </a:lnTo>
                <a:lnTo>
                  <a:pt x="186267" y="0"/>
                </a:lnTo>
                <a:lnTo>
                  <a:pt x="169333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7" y="0"/>
                </a:lnTo>
                <a:lnTo>
                  <a:pt x="93133" y="8467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50800" y="50800"/>
                </a:lnTo>
                <a:lnTo>
                  <a:pt x="42333" y="67733"/>
                </a:lnTo>
                <a:lnTo>
                  <a:pt x="42333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Freeform 2103"/>
          <p:cNvSpPr/>
          <p:nvPr/>
        </p:nvSpPr>
        <p:spPr>
          <a:xfrm>
            <a:off x="3488267" y="4191000"/>
            <a:ext cx="355601" cy="677334"/>
          </a:xfrm>
          <a:custGeom>
            <a:avLst/>
            <a:gdLst/>
            <a:ahLst/>
            <a:cxnLst/>
            <a:rect l="0" t="0" r="0" b="0"/>
            <a:pathLst>
              <a:path w="355601" h="677334">
                <a:moveTo>
                  <a:pt x="203200" y="0"/>
                </a:moveTo>
                <a:lnTo>
                  <a:pt x="203200" y="0"/>
                </a:lnTo>
                <a:lnTo>
                  <a:pt x="194733" y="0"/>
                </a:lnTo>
                <a:lnTo>
                  <a:pt x="186266" y="0"/>
                </a:lnTo>
                <a:lnTo>
                  <a:pt x="177800" y="0"/>
                </a:lnTo>
                <a:lnTo>
                  <a:pt x="160866" y="0"/>
                </a:lnTo>
                <a:lnTo>
                  <a:pt x="152400" y="0"/>
                </a:lnTo>
                <a:lnTo>
                  <a:pt x="135466" y="0"/>
                </a:lnTo>
                <a:lnTo>
                  <a:pt x="127000" y="8467"/>
                </a:lnTo>
                <a:lnTo>
                  <a:pt x="118533" y="16933"/>
                </a:lnTo>
                <a:lnTo>
                  <a:pt x="101600" y="25400"/>
                </a:lnTo>
                <a:lnTo>
                  <a:pt x="93133" y="33867"/>
                </a:lnTo>
                <a:lnTo>
                  <a:pt x="84666" y="50800"/>
                </a:lnTo>
                <a:lnTo>
                  <a:pt x="67733" y="67733"/>
                </a:lnTo>
                <a:lnTo>
                  <a:pt x="59266" y="93133"/>
                </a:lnTo>
                <a:lnTo>
                  <a:pt x="50800" y="110067"/>
                </a:lnTo>
                <a:lnTo>
                  <a:pt x="42333" y="135467"/>
                </a:lnTo>
                <a:lnTo>
                  <a:pt x="33866" y="152400"/>
                </a:lnTo>
                <a:lnTo>
                  <a:pt x="25400" y="177800"/>
                </a:lnTo>
                <a:lnTo>
                  <a:pt x="16933" y="203200"/>
                </a:lnTo>
                <a:lnTo>
                  <a:pt x="8466" y="228600"/>
                </a:lnTo>
                <a:lnTo>
                  <a:pt x="0" y="262467"/>
                </a:lnTo>
                <a:lnTo>
                  <a:pt x="0" y="287867"/>
                </a:lnTo>
                <a:lnTo>
                  <a:pt x="0" y="321733"/>
                </a:lnTo>
                <a:lnTo>
                  <a:pt x="0" y="347133"/>
                </a:lnTo>
                <a:lnTo>
                  <a:pt x="0" y="381000"/>
                </a:lnTo>
                <a:lnTo>
                  <a:pt x="0" y="414867"/>
                </a:lnTo>
                <a:lnTo>
                  <a:pt x="8466" y="440267"/>
                </a:lnTo>
                <a:lnTo>
                  <a:pt x="16933" y="474133"/>
                </a:lnTo>
                <a:lnTo>
                  <a:pt x="33866" y="499533"/>
                </a:lnTo>
                <a:lnTo>
                  <a:pt x="50800" y="533400"/>
                </a:lnTo>
                <a:lnTo>
                  <a:pt x="59266" y="558800"/>
                </a:lnTo>
                <a:lnTo>
                  <a:pt x="76200" y="584200"/>
                </a:lnTo>
                <a:lnTo>
                  <a:pt x="93133" y="609600"/>
                </a:lnTo>
                <a:lnTo>
                  <a:pt x="118533" y="626533"/>
                </a:lnTo>
                <a:lnTo>
                  <a:pt x="135466" y="643467"/>
                </a:lnTo>
                <a:lnTo>
                  <a:pt x="160866" y="651933"/>
                </a:lnTo>
                <a:lnTo>
                  <a:pt x="177800" y="660400"/>
                </a:lnTo>
                <a:lnTo>
                  <a:pt x="203200" y="668867"/>
                </a:lnTo>
                <a:lnTo>
                  <a:pt x="228600" y="677333"/>
                </a:lnTo>
                <a:lnTo>
                  <a:pt x="245533" y="668867"/>
                </a:lnTo>
                <a:lnTo>
                  <a:pt x="262466" y="660400"/>
                </a:lnTo>
                <a:lnTo>
                  <a:pt x="279400" y="651933"/>
                </a:lnTo>
                <a:lnTo>
                  <a:pt x="296333" y="635000"/>
                </a:lnTo>
                <a:lnTo>
                  <a:pt x="304800" y="618067"/>
                </a:lnTo>
                <a:lnTo>
                  <a:pt x="321733" y="592667"/>
                </a:lnTo>
                <a:lnTo>
                  <a:pt x="330200" y="567267"/>
                </a:lnTo>
                <a:lnTo>
                  <a:pt x="338666" y="533400"/>
                </a:lnTo>
                <a:lnTo>
                  <a:pt x="347133" y="499533"/>
                </a:lnTo>
                <a:lnTo>
                  <a:pt x="355600" y="465667"/>
                </a:lnTo>
                <a:lnTo>
                  <a:pt x="355600" y="431800"/>
                </a:lnTo>
                <a:lnTo>
                  <a:pt x="355600" y="389467"/>
                </a:lnTo>
                <a:lnTo>
                  <a:pt x="355600" y="355600"/>
                </a:lnTo>
                <a:lnTo>
                  <a:pt x="347133" y="313267"/>
                </a:lnTo>
                <a:lnTo>
                  <a:pt x="347133" y="279400"/>
                </a:lnTo>
                <a:lnTo>
                  <a:pt x="330200" y="245533"/>
                </a:lnTo>
                <a:lnTo>
                  <a:pt x="321733" y="220133"/>
                </a:lnTo>
                <a:lnTo>
                  <a:pt x="304800" y="186267"/>
                </a:lnTo>
                <a:lnTo>
                  <a:pt x="287866" y="160867"/>
                </a:lnTo>
                <a:lnTo>
                  <a:pt x="270933" y="135467"/>
                </a:lnTo>
                <a:lnTo>
                  <a:pt x="254000" y="110067"/>
                </a:lnTo>
                <a:lnTo>
                  <a:pt x="237066" y="93133"/>
                </a:lnTo>
                <a:lnTo>
                  <a:pt x="220133" y="67733"/>
                </a:lnTo>
                <a:lnTo>
                  <a:pt x="203200" y="50800"/>
                </a:lnTo>
                <a:lnTo>
                  <a:pt x="194733" y="42333"/>
                </a:lnTo>
                <a:lnTo>
                  <a:pt x="186266" y="25400"/>
                </a:lnTo>
                <a:lnTo>
                  <a:pt x="186266" y="25400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Freeform 2104"/>
          <p:cNvSpPr/>
          <p:nvPr/>
        </p:nvSpPr>
        <p:spPr>
          <a:xfrm>
            <a:off x="3708400" y="2048933"/>
            <a:ext cx="270934" cy="2065868"/>
          </a:xfrm>
          <a:custGeom>
            <a:avLst/>
            <a:gdLst/>
            <a:ahLst/>
            <a:cxnLst/>
            <a:rect l="0" t="0" r="0" b="0"/>
            <a:pathLst>
              <a:path w="270934" h="2065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7" y="33867"/>
                </a:lnTo>
                <a:lnTo>
                  <a:pt x="50800" y="42334"/>
                </a:lnTo>
                <a:lnTo>
                  <a:pt x="59267" y="50800"/>
                </a:lnTo>
                <a:lnTo>
                  <a:pt x="67733" y="67734"/>
                </a:lnTo>
                <a:lnTo>
                  <a:pt x="76200" y="76200"/>
                </a:lnTo>
                <a:lnTo>
                  <a:pt x="84667" y="93134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7" y="135467"/>
                </a:lnTo>
                <a:lnTo>
                  <a:pt x="118533" y="152400"/>
                </a:lnTo>
                <a:lnTo>
                  <a:pt x="127000" y="177800"/>
                </a:lnTo>
                <a:lnTo>
                  <a:pt x="135467" y="194734"/>
                </a:lnTo>
                <a:lnTo>
                  <a:pt x="143933" y="220134"/>
                </a:lnTo>
                <a:lnTo>
                  <a:pt x="152400" y="245534"/>
                </a:lnTo>
                <a:lnTo>
                  <a:pt x="169333" y="270934"/>
                </a:lnTo>
                <a:lnTo>
                  <a:pt x="177800" y="296334"/>
                </a:lnTo>
                <a:lnTo>
                  <a:pt x="186267" y="321734"/>
                </a:lnTo>
                <a:lnTo>
                  <a:pt x="194733" y="347134"/>
                </a:lnTo>
                <a:lnTo>
                  <a:pt x="203200" y="381000"/>
                </a:lnTo>
                <a:lnTo>
                  <a:pt x="211667" y="406400"/>
                </a:lnTo>
                <a:lnTo>
                  <a:pt x="220133" y="440267"/>
                </a:lnTo>
                <a:lnTo>
                  <a:pt x="228600" y="465667"/>
                </a:lnTo>
                <a:lnTo>
                  <a:pt x="228600" y="499534"/>
                </a:lnTo>
                <a:lnTo>
                  <a:pt x="237067" y="533400"/>
                </a:lnTo>
                <a:lnTo>
                  <a:pt x="245533" y="567267"/>
                </a:lnTo>
                <a:lnTo>
                  <a:pt x="245533" y="601134"/>
                </a:lnTo>
                <a:lnTo>
                  <a:pt x="254000" y="635000"/>
                </a:lnTo>
                <a:lnTo>
                  <a:pt x="254000" y="668867"/>
                </a:lnTo>
                <a:lnTo>
                  <a:pt x="262467" y="702734"/>
                </a:lnTo>
                <a:lnTo>
                  <a:pt x="270933" y="745067"/>
                </a:lnTo>
                <a:lnTo>
                  <a:pt x="270933" y="778934"/>
                </a:lnTo>
                <a:lnTo>
                  <a:pt x="270933" y="821267"/>
                </a:lnTo>
                <a:lnTo>
                  <a:pt x="270933" y="855134"/>
                </a:lnTo>
                <a:lnTo>
                  <a:pt x="270933" y="897467"/>
                </a:lnTo>
                <a:lnTo>
                  <a:pt x="270933" y="939800"/>
                </a:lnTo>
                <a:lnTo>
                  <a:pt x="262467" y="982134"/>
                </a:lnTo>
                <a:lnTo>
                  <a:pt x="262467" y="1024467"/>
                </a:lnTo>
                <a:lnTo>
                  <a:pt x="254000" y="1066800"/>
                </a:lnTo>
                <a:lnTo>
                  <a:pt x="254000" y="1109134"/>
                </a:lnTo>
                <a:lnTo>
                  <a:pt x="245533" y="1143000"/>
                </a:lnTo>
                <a:lnTo>
                  <a:pt x="245533" y="1185334"/>
                </a:lnTo>
                <a:lnTo>
                  <a:pt x="237067" y="1227667"/>
                </a:lnTo>
                <a:lnTo>
                  <a:pt x="237067" y="1270000"/>
                </a:lnTo>
                <a:lnTo>
                  <a:pt x="228600" y="1303867"/>
                </a:lnTo>
                <a:lnTo>
                  <a:pt x="220133" y="1346200"/>
                </a:lnTo>
                <a:lnTo>
                  <a:pt x="211667" y="1388534"/>
                </a:lnTo>
                <a:lnTo>
                  <a:pt x="203200" y="1430867"/>
                </a:lnTo>
                <a:lnTo>
                  <a:pt x="194733" y="1473200"/>
                </a:lnTo>
                <a:lnTo>
                  <a:pt x="194733" y="1515534"/>
                </a:lnTo>
                <a:lnTo>
                  <a:pt x="186267" y="1549400"/>
                </a:lnTo>
                <a:lnTo>
                  <a:pt x="177800" y="1591734"/>
                </a:lnTo>
                <a:lnTo>
                  <a:pt x="169333" y="1625600"/>
                </a:lnTo>
                <a:lnTo>
                  <a:pt x="169333" y="1667934"/>
                </a:lnTo>
                <a:lnTo>
                  <a:pt x="160867" y="1701800"/>
                </a:lnTo>
                <a:lnTo>
                  <a:pt x="152400" y="1727200"/>
                </a:lnTo>
                <a:lnTo>
                  <a:pt x="143933" y="1761067"/>
                </a:lnTo>
                <a:lnTo>
                  <a:pt x="135467" y="1794934"/>
                </a:lnTo>
                <a:lnTo>
                  <a:pt x="127000" y="1820334"/>
                </a:lnTo>
                <a:lnTo>
                  <a:pt x="118533" y="1854200"/>
                </a:lnTo>
                <a:lnTo>
                  <a:pt x="110067" y="1879600"/>
                </a:lnTo>
                <a:lnTo>
                  <a:pt x="110067" y="1896534"/>
                </a:lnTo>
                <a:lnTo>
                  <a:pt x="101600" y="1921934"/>
                </a:lnTo>
                <a:lnTo>
                  <a:pt x="93133" y="1947334"/>
                </a:lnTo>
                <a:lnTo>
                  <a:pt x="84667" y="1964267"/>
                </a:lnTo>
                <a:lnTo>
                  <a:pt x="84667" y="1981200"/>
                </a:lnTo>
                <a:lnTo>
                  <a:pt x="76200" y="1998134"/>
                </a:lnTo>
                <a:lnTo>
                  <a:pt x="67733" y="2006600"/>
                </a:lnTo>
                <a:lnTo>
                  <a:pt x="67733" y="2023534"/>
                </a:lnTo>
                <a:lnTo>
                  <a:pt x="59267" y="2032000"/>
                </a:lnTo>
                <a:lnTo>
                  <a:pt x="50800" y="2048934"/>
                </a:lnTo>
                <a:lnTo>
                  <a:pt x="42333" y="2048934"/>
                </a:lnTo>
                <a:lnTo>
                  <a:pt x="33867" y="2057400"/>
                </a:lnTo>
                <a:lnTo>
                  <a:pt x="33867" y="2065867"/>
                </a:lnTo>
                <a:lnTo>
                  <a:pt x="25400" y="2065867"/>
                </a:lnTo>
                <a:lnTo>
                  <a:pt x="25400" y="2065867"/>
                </a:lnTo>
                <a:lnTo>
                  <a:pt x="25400" y="2065867"/>
                </a:lnTo>
                <a:lnTo>
                  <a:pt x="25400" y="2057400"/>
                </a:lnTo>
                <a:lnTo>
                  <a:pt x="25400" y="2057400"/>
                </a:lnTo>
                <a:lnTo>
                  <a:pt x="25400" y="2048934"/>
                </a:lnTo>
                <a:lnTo>
                  <a:pt x="25400" y="2048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 2105"/>
          <p:cNvSpPr/>
          <p:nvPr/>
        </p:nvSpPr>
        <p:spPr>
          <a:xfrm>
            <a:off x="3979333" y="3420533"/>
            <a:ext cx="558801" cy="330201"/>
          </a:xfrm>
          <a:custGeom>
            <a:avLst/>
            <a:gdLst/>
            <a:ahLst/>
            <a:cxnLst/>
            <a:rect l="0" t="0" r="0" b="0"/>
            <a:pathLst>
              <a:path w="558801" h="330201">
                <a:moveTo>
                  <a:pt x="110067" y="135467"/>
                </a:moveTo>
                <a:lnTo>
                  <a:pt x="110067" y="135467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4" y="118534"/>
                </a:lnTo>
                <a:lnTo>
                  <a:pt x="93134" y="110067"/>
                </a:lnTo>
                <a:lnTo>
                  <a:pt x="84667" y="110067"/>
                </a:lnTo>
                <a:lnTo>
                  <a:pt x="76200" y="110067"/>
                </a:lnTo>
                <a:lnTo>
                  <a:pt x="67734" y="110067"/>
                </a:lnTo>
                <a:lnTo>
                  <a:pt x="59267" y="118534"/>
                </a:lnTo>
                <a:lnTo>
                  <a:pt x="50800" y="127000"/>
                </a:lnTo>
                <a:lnTo>
                  <a:pt x="33867" y="135467"/>
                </a:lnTo>
                <a:lnTo>
                  <a:pt x="25400" y="152400"/>
                </a:lnTo>
                <a:lnTo>
                  <a:pt x="16934" y="169334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4"/>
                </a:lnTo>
                <a:lnTo>
                  <a:pt x="0" y="304800"/>
                </a:lnTo>
                <a:lnTo>
                  <a:pt x="8467" y="313267"/>
                </a:lnTo>
                <a:lnTo>
                  <a:pt x="16934" y="321734"/>
                </a:lnTo>
                <a:lnTo>
                  <a:pt x="16934" y="321734"/>
                </a:lnTo>
                <a:lnTo>
                  <a:pt x="25400" y="321734"/>
                </a:lnTo>
                <a:lnTo>
                  <a:pt x="42334" y="321734"/>
                </a:lnTo>
                <a:lnTo>
                  <a:pt x="50800" y="313267"/>
                </a:lnTo>
                <a:lnTo>
                  <a:pt x="59267" y="304800"/>
                </a:lnTo>
                <a:lnTo>
                  <a:pt x="67734" y="296334"/>
                </a:lnTo>
                <a:lnTo>
                  <a:pt x="76200" y="279400"/>
                </a:lnTo>
                <a:lnTo>
                  <a:pt x="76200" y="262467"/>
                </a:lnTo>
                <a:lnTo>
                  <a:pt x="84667" y="245534"/>
                </a:lnTo>
                <a:lnTo>
                  <a:pt x="84667" y="228600"/>
                </a:lnTo>
                <a:lnTo>
                  <a:pt x="84667" y="211667"/>
                </a:lnTo>
                <a:lnTo>
                  <a:pt x="84667" y="194734"/>
                </a:lnTo>
                <a:lnTo>
                  <a:pt x="93134" y="186267"/>
                </a:lnTo>
                <a:lnTo>
                  <a:pt x="93134" y="177800"/>
                </a:lnTo>
                <a:lnTo>
                  <a:pt x="93134" y="177800"/>
                </a:lnTo>
                <a:lnTo>
                  <a:pt x="93134" y="177800"/>
                </a:lnTo>
                <a:lnTo>
                  <a:pt x="84667" y="177800"/>
                </a:lnTo>
                <a:lnTo>
                  <a:pt x="84667" y="177800"/>
                </a:lnTo>
                <a:lnTo>
                  <a:pt x="84667" y="177800"/>
                </a:lnTo>
                <a:lnTo>
                  <a:pt x="84667" y="186267"/>
                </a:lnTo>
                <a:lnTo>
                  <a:pt x="84667" y="203200"/>
                </a:lnTo>
                <a:lnTo>
                  <a:pt x="84667" y="220134"/>
                </a:lnTo>
                <a:lnTo>
                  <a:pt x="84667" y="237067"/>
                </a:lnTo>
                <a:lnTo>
                  <a:pt x="84667" y="254000"/>
                </a:lnTo>
                <a:lnTo>
                  <a:pt x="84667" y="270934"/>
                </a:lnTo>
                <a:lnTo>
                  <a:pt x="93134" y="287867"/>
                </a:lnTo>
                <a:lnTo>
                  <a:pt x="101600" y="304800"/>
                </a:lnTo>
                <a:lnTo>
                  <a:pt x="118534" y="313267"/>
                </a:lnTo>
                <a:lnTo>
                  <a:pt x="127000" y="321734"/>
                </a:lnTo>
                <a:lnTo>
                  <a:pt x="135467" y="330200"/>
                </a:lnTo>
                <a:lnTo>
                  <a:pt x="152400" y="330200"/>
                </a:lnTo>
                <a:lnTo>
                  <a:pt x="169334" y="321734"/>
                </a:lnTo>
                <a:lnTo>
                  <a:pt x="186267" y="313267"/>
                </a:lnTo>
                <a:lnTo>
                  <a:pt x="194734" y="296334"/>
                </a:lnTo>
                <a:lnTo>
                  <a:pt x="211667" y="279400"/>
                </a:lnTo>
                <a:lnTo>
                  <a:pt x="228600" y="254000"/>
                </a:lnTo>
                <a:lnTo>
                  <a:pt x="237067" y="228600"/>
                </a:lnTo>
                <a:lnTo>
                  <a:pt x="245534" y="203200"/>
                </a:lnTo>
                <a:lnTo>
                  <a:pt x="254000" y="169334"/>
                </a:lnTo>
                <a:lnTo>
                  <a:pt x="254000" y="143934"/>
                </a:lnTo>
                <a:lnTo>
                  <a:pt x="262467" y="110067"/>
                </a:lnTo>
                <a:lnTo>
                  <a:pt x="262467" y="93134"/>
                </a:lnTo>
                <a:lnTo>
                  <a:pt x="254000" y="67734"/>
                </a:lnTo>
                <a:lnTo>
                  <a:pt x="254000" y="50800"/>
                </a:lnTo>
                <a:lnTo>
                  <a:pt x="245534" y="33867"/>
                </a:lnTo>
                <a:lnTo>
                  <a:pt x="237067" y="25400"/>
                </a:lnTo>
                <a:lnTo>
                  <a:pt x="228600" y="16934"/>
                </a:lnTo>
                <a:lnTo>
                  <a:pt x="220134" y="8467"/>
                </a:lnTo>
                <a:lnTo>
                  <a:pt x="211667" y="0"/>
                </a:lnTo>
                <a:lnTo>
                  <a:pt x="203200" y="0"/>
                </a:lnTo>
                <a:lnTo>
                  <a:pt x="194734" y="8467"/>
                </a:lnTo>
                <a:lnTo>
                  <a:pt x="177800" y="16934"/>
                </a:lnTo>
                <a:lnTo>
                  <a:pt x="169334" y="33867"/>
                </a:lnTo>
                <a:lnTo>
                  <a:pt x="169334" y="42334"/>
                </a:lnTo>
                <a:lnTo>
                  <a:pt x="160867" y="67734"/>
                </a:lnTo>
                <a:lnTo>
                  <a:pt x="160867" y="84667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9334" y="143934"/>
                </a:lnTo>
                <a:lnTo>
                  <a:pt x="169334" y="160867"/>
                </a:lnTo>
                <a:lnTo>
                  <a:pt x="177800" y="177800"/>
                </a:lnTo>
                <a:lnTo>
                  <a:pt x="186267" y="194734"/>
                </a:lnTo>
                <a:lnTo>
                  <a:pt x="203200" y="211667"/>
                </a:lnTo>
                <a:lnTo>
                  <a:pt x="220134" y="220134"/>
                </a:lnTo>
                <a:lnTo>
                  <a:pt x="228600" y="228600"/>
                </a:lnTo>
                <a:lnTo>
                  <a:pt x="245534" y="237067"/>
                </a:lnTo>
                <a:lnTo>
                  <a:pt x="254000" y="237067"/>
                </a:lnTo>
                <a:lnTo>
                  <a:pt x="270934" y="237067"/>
                </a:lnTo>
                <a:lnTo>
                  <a:pt x="287867" y="237067"/>
                </a:lnTo>
                <a:lnTo>
                  <a:pt x="296334" y="237067"/>
                </a:lnTo>
                <a:lnTo>
                  <a:pt x="313267" y="228600"/>
                </a:lnTo>
                <a:lnTo>
                  <a:pt x="321734" y="220134"/>
                </a:lnTo>
                <a:lnTo>
                  <a:pt x="330200" y="211667"/>
                </a:lnTo>
                <a:lnTo>
                  <a:pt x="338667" y="194734"/>
                </a:lnTo>
                <a:lnTo>
                  <a:pt x="347134" y="169334"/>
                </a:lnTo>
                <a:lnTo>
                  <a:pt x="355600" y="152400"/>
                </a:lnTo>
                <a:lnTo>
                  <a:pt x="355600" y="127000"/>
                </a:lnTo>
                <a:lnTo>
                  <a:pt x="355600" y="101600"/>
                </a:lnTo>
                <a:lnTo>
                  <a:pt x="355600" y="84667"/>
                </a:lnTo>
                <a:lnTo>
                  <a:pt x="355600" y="59267"/>
                </a:lnTo>
                <a:lnTo>
                  <a:pt x="355600" y="42334"/>
                </a:lnTo>
                <a:lnTo>
                  <a:pt x="347134" y="33867"/>
                </a:lnTo>
                <a:lnTo>
                  <a:pt x="347134" y="25400"/>
                </a:lnTo>
                <a:lnTo>
                  <a:pt x="347134" y="16934"/>
                </a:lnTo>
                <a:lnTo>
                  <a:pt x="347134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16934"/>
                </a:lnTo>
                <a:lnTo>
                  <a:pt x="338667" y="25400"/>
                </a:lnTo>
                <a:lnTo>
                  <a:pt x="338667" y="42334"/>
                </a:lnTo>
                <a:lnTo>
                  <a:pt x="338667" y="59267"/>
                </a:lnTo>
                <a:lnTo>
                  <a:pt x="347134" y="76200"/>
                </a:lnTo>
                <a:lnTo>
                  <a:pt x="347134" y="93134"/>
                </a:lnTo>
                <a:lnTo>
                  <a:pt x="347134" y="118534"/>
                </a:lnTo>
                <a:lnTo>
                  <a:pt x="355600" y="135467"/>
                </a:lnTo>
                <a:lnTo>
                  <a:pt x="355600" y="160867"/>
                </a:lnTo>
                <a:lnTo>
                  <a:pt x="364067" y="177800"/>
                </a:lnTo>
                <a:lnTo>
                  <a:pt x="364067" y="203200"/>
                </a:lnTo>
                <a:lnTo>
                  <a:pt x="372534" y="220134"/>
                </a:lnTo>
                <a:lnTo>
                  <a:pt x="381000" y="228600"/>
                </a:lnTo>
                <a:lnTo>
                  <a:pt x="381000" y="237067"/>
                </a:lnTo>
                <a:lnTo>
                  <a:pt x="389467" y="245534"/>
                </a:lnTo>
                <a:lnTo>
                  <a:pt x="389467" y="254000"/>
                </a:lnTo>
                <a:lnTo>
                  <a:pt x="397934" y="254000"/>
                </a:lnTo>
                <a:lnTo>
                  <a:pt x="397934" y="254000"/>
                </a:lnTo>
                <a:lnTo>
                  <a:pt x="397934" y="254000"/>
                </a:lnTo>
                <a:lnTo>
                  <a:pt x="406400" y="245534"/>
                </a:lnTo>
                <a:lnTo>
                  <a:pt x="406400" y="237067"/>
                </a:lnTo>
                <a:lnTo>
                  <a:pt x="414867" y="220134"/>
                </a:lnTo>
                <a:lnTo>
                  <a:pt x="414867" y="203200"/>
                </a:lnTo>
                <a:lnTo>
                  <a:pt x="414867" y="186267"/>
                </a:lnTo>
                <a:lnTo>
                  <a:pt x="423334" y="160867"/>
                </a:lnTo>
                <a:lnTo>
                  <a:pt x="431800" y="143934"/>
                </a:lnTo>
                <a:lnTo>
                  <a:pt x="431800" y="118534"/>
                </a:lnTo>
                <a:lnTo>
                  <a:pt x="440267" y="110067"/>
                </a:lnTo>
                <a:lnTo>
                  <a:pt x="440267" y="93134"/>
                </a:lnTo>
                <a:lnTo>
                  <a:pt x="440267" y="84667"/>
                </a:lnTo>
                <a:lnTo>
                  <a:pt x="440267" y="76200"/>
                </a:lnTo>
                <a:lnTo>
                  <a:pt x="440267" y="76200"/>
                </a:lnTo>
                <a:lnTo>
                  <a:pt x="440267" y="67734"/>
                </a:lnTo>
                <a:lnTo>
                  <a:pt x="440267" y="67734"/>
                </a:lnTo>
                <a:lnTo>
                  <a:pt x="440267" y="76200"/>
                </a:lnTo>
                <a:lnTo>
                  <a:pt x="440267" y="84667"/>
                </a:lnTo>
                <a:lnTo>
                  <a:pt x="440267" y="93134"/>
                </a:lnTo>
                <a:lnTo>
                  <a:pt x="431800" y="110067"/>
                </a:lnTo>
                <a:lnTo>
                  <a:pt x="431800" y="127000"/>
                </a:lnTo>
                <a:lnTo>
                  <a:pt x="431800" y="143934"/>
                </a:lnTo>
                <a:lnTo>
                  <a:pt x="440267" y="160867"/>
                </a:lnTo>
                <a:lnTo>
                  <a:pt x="440267" y="177800"/>
                </a:lnTo>
                <a:lnTo>
                  <a:pt x="457200" y="186267"/>
                </a:lnTo>
                <a:lnTo>
                  <a:pt x="465667" y="203200"/>
                </a:lnTo>
                <a:lnTo>
                  <a:pt x="474134" y="203200"/>
                </a:lnTo>
                <a:lnTo>
                  <a:pt x="482600" y="211667"/>
                </a:lnTo>
                <a:lnTo>
                  <a:pt x="491067" y="211667"/>
                </a:lnTo>
                <a:lnTo>
                  <a:pt x="499534" y="211667"/>
                </a:lnTo>
                <a:lnTo>
                  <a:pt x="516467" y="211667"/>
                </a:lnTo>
                <a:lnTo>
                  <a:pt x="524934" y="203200"/>
                </a:lnTo>
                <a:lnTo>
                  <a:pt x="533400" y="194734"/>
                </a:lnTo>
                <a:lnTo>
                  <a:pt x="541867" y="177800"/>
                </a:lnTo>
                <a:lnTo>
                  <a:pt x="550334" y="160867"/>
                </a:lnTo>
                <a:lnTo>
                  <a:pt x="558800" y="143934"/>
                </a:lnTo>
                <a:lnTo>
                  <a:pt x="558800" y="118534"/>
                </a:lnTo>
                <a:lnTo>
                  <a:pt x="550334" y="93134"/>
                </a:lnTo>
                <a:lnTo>
                  <a:pt x="550334" y="84667"/>
                </a:lnTo>
                <a:lnTo>
                  <a:pt x="550334" y="67734"/>
                </a:lnTo>
                <a:lnTo>
                  <a:pt x="541867" y="50800"/>
                </a:lnTo>
                <a:lnTo>
                  <a:pt x="533400" y="42334"/>
                </a:lnTo>
                <a:lnTo>
                  <a:pt x="524934" y="42334"/>
                </a:lnTo>
                <a:lnTo>
                  <a:pt x="524934" y="33867"/>
                </a:lnTo>
                <a:lnTo>
                  <a:pt x="516467" y="25400"/>
                </a:lnTo>
                <a:lnTo>
                  <a:pt x="516467" y="25400"/>
                </a:lnTo>
                <a:lnTo>
                  <a:pt x="516467" y="25400"/>
                </a:lnTo>
                <a:lnTo>
                  <a:pt x="5164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Freeform 2106"/>
          <p:cNvSpPr/>
          <p:nvPr/>
        </p:nvSpPr>
        <p:spPr>
          <a:xfrm>
            <a:off x="4563533" y="3412067"/>
            <a:ext cx="440268" cy="338667"/>
          </a:xfrm>
          <a:custGeom>
            <a:avLst/>
            <a:gdLst/>
            <a:ahLst/>
            <a:cxnLst/>
            <a:rect l="0" t="0" r="0" b="0"/>
            <a:pathLst>
              <a:path w="440268" h="338667">
                <a:moveTo>
                  <a:pt x="33867" y="33866"/>
                </a:moveTo>
                <a:lnTo>
                  <a:pt x="33867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6"/>
                </a:lnTo>
                <a:lnTo>
                  <a:pt x="8467" y="127000"/>
                </a:lnTo>
                <a:lnTo>
                  <a:pt x="8467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25400" y="203200"/>
                </a:lnTo>
                <a:lnTo>
                  <a:pt x="33867" y="194733"/>
                </a:lnTo>
                <a:lnTo>
                  <a:pt x="33867" y="186266"/>
                </a:lnTo>
                <a:lnTo>
                  <a:pt x="42334" y="169333"/>
                </a:lnTo>
                <a:lnTo>
                  <a:pt x="50800" y="152400"/>
                </a:lnTo>
                <a:lnTo>
                  <a:pt x="59267" y="135466"/>
                </a:lnTo>
                <a:lnTo>
                  <a:pt x="59267" y="118533"/>
                </a:lnTo>
                <a:lnTo>
                  <a:pt x="67734" y="93133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59266"/>
                </a:lnTo>
                <a:lnTo>
                  <a:pt x="67734" y="76200"/>
                </a:lnTo>
                <a:lnTo>
                  <a:pt x="59267" y="84666"/>
                </a:lnTo>
                <a:lnTo>
                  <a:pt x="59267" y="101600"/>
                </a:lnTo>
                <a:lnTo>
                  <a:pt x="59267" y="118533"/>
                </a:lnTo>
                <a:lnTo>
                  <a:pt x="67734" y="135466"/>
                </a:lnTo>
                <a:lnTo>
                  <a:pt x="76200" y="152400"/>
                </a:lnTo>
                <a:lnTo>
                  <a:pt x="84667" y="160866"/>
                </a:lnTo>
                <a:lnTo>
                  <a:pt x="93134" y="169333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27000" y="177800"/>
                </a:lnTo>
                <a:lnTo>
                  <a:pt x="135467" y="177800"/>
                </a:lnTo>
                <a:lnTo>
                  <a:pt x="143934" y="169333"/>
                </a:lnTo>
                <a:lnTo>
                  <a:pt x="152400" y="160866"/>
                </a:lnTo>
                <a:lnTo>
                  <a:pt x="160867" y="152400"/>
                </a:lnTo>
                <a:lnTo>
                  <a:pt x="169334" y="135466"/>
                </a:lnTo>
                <a:lnTo>
                  <a:pt x="177800" y="118533"/>
                </a:lnTo>
                <a:lnTo>
                  <a:pt x="186267" y="93133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59266"/>
                </a:lnTo>
                <a:lnTo>
                  <a:pt x="186267" y="50800"/>
                </a:lnTo>
                <a:lnTo>
                  <a:pt x="186267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50800"/>
                </a:lnTo>
                <a:lnTo>
                  <a:pt x="177800" y="50800"/>
                </a:lnTo>
                <a:lnTo>
                  <a:pt x="169334" y="59266"/>
                </a:lnTo>
                <a:lnTo>
                  <a:pt x="169334" y="76200"/>
                </a:lnTo>
                <a:lnTo>
                  <a:pt x="169334" y="93133"/>
                </a:lnTo>
                <a:lnTo>
                  <a:pt x="169334" y="118533"/>
                </a:lnTo>
                <a:lnTo>
                  <a:pt x="177800" y="135466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194734" y="177800"/>
                </a:lnTo>
                <a:lnTo>
                  <a:pt x="203200" y="177800"/>
                </a:lnTo>
                <a:lnTo>
                  <a:pt x="211667" y="177800"/>
                </a:lnTo>
                <a:lnTo>
                  <a:pt x="220134" y="177800"/>
                </a:lnTo>
                <a:lnTo>
                  <a:pt x="228600" y="169333"/>
                </a:lnTo>
                <a:lnTo>
                  <a:pt x="228600" y="169333"/>
                </a:lnTo>
                <a:lnTo>
                  <a:pt x="237067" y="152400"/>
                </a:lnTo>
                <a:lnTo>
                  <a:pt x="245534" y="135466"/>
                </a:lnTo>
                <a:lnTo>
                  <a:pt x="245534" y="118533"/>
                </a:lnTo>
                <a:lnTo>
                  <a:pt x="254000" y="101600"/>
                </a:lnTo>
                <a:lnTo>
                  <a:pt x="254000" y="84666"/>
                </a:lnTo>
                <a:lnTo>
                  <a:pt x="254000" y="76200"/>
                </a:lnTo>
                <a:lnTo>
                  <a:pt x="262467" y="59266"/>
                </a:lnTo>
                <a:lnTo>
                  <a:pt x="262467" y="50800"/>
                </a:lnTo>
                <a:lnTo>
                  <a:pt x="262467" y="42333"/>
                </a:lnTo>
                <a:lnTo>
                  <a:pt x="262467" y="42333"/>
                </a:lnTo>
                <a:lnTo>
                  <a:pt x="262467" y="33866"/>
                </a:lnTo>
                <a:lnTo>
                  <a:pt x="262467" y="33866"/>
                </a:lnTo>
                <a:lnTo>
                  <a:pt x="262467" y="42333"/>
                </a:lnTo>
                <a:lnTo>
                  <a:pt x="270934" y="42333"/>
                </a:lnTo>
                <a:lnTo>
                  <a:pt x="270934" y="59266"/>
                </a:lnTo>
                <a:lnTo>
                  <a:pt x="279400" y="76200"/>
                </a:lnTo>
                <a:lnTo>
                  <a:pt x="287867" y="93133"/>
                </a:lnTo>
                <a:lnTo>
                  <a:pt x="287867" y="110066"/>
                </a:lnTo>
                <a:lnTo>
                  <a:pt x="296334" y="127000"/>
                </a:lnTo>
                <a:lnTo>
                  <a:pt x="304800" y="152400"/>
                </a:lnTo>
                <a:lnTo>
                  <a:pt x="304800" y="177800"/>
                </a:lnTo>
                <a:lnTo>
                  <a:pt x="304800" y="203200"/>
                </a:lnTo>
                <a:lnTo>
                  <a:pt x="304800" y="220133"/>
                </a:lnTo>
                <a:lnTo>
                  <a:pt x="304800" y="245533"/>
                </a:lnTo>
                <a:lnTo>
                  <a:pt x="304800" y="262466"/>
                </a:lnTo>
                <a:lnTo>
                  <a:pt x="304800" y="279400"/>
                </a:lnTo>
                <a:lnTo>
                  <a:pt x="296334" y="296333"/>
                </a:lnTo>
                <a:lnTo>
                  <a:pt x="296334" y="313266"/>
                </a:lnTo>
                <a:lnTo>
                  <a:pt x="287867" y="321733"/>
                </a:lnTo>
                <a:lnTo>
                  <a:pt x="287867" y="330200"/>
                </a:lnTo>
                <a:lnTo>
                  <a:pt x="279400" y="338666"/>
                </a:lnTo>
                <a:lnTo>
                  <a:pt x="279400" y="338666"/>
                </a:lnTo>
                <a:lnTo>
                  <a:pt x="270934" y="338666"/>
                </a:lnTo>
                <a:lnTo>
                  <a:pt x="270934" y="338666"/>
                </a:lnTo>
                <a:lnTo>
                  <a:pt x="270934" y="338666"/>
                </a:lnTo>
                <a:lnTo>
                  <a:pt x="270934" y="330200"/>
                </a:lnTo>
                <a:lnTo>
                  <a:pt x="270934" y="313266"/>
                </a:lnTo>
                <a:lnTo>
                  <a:pt x="270934" y="296333"/>
                </a:lnTo>
                <a:lnTo>
                  <a:pt x="270934" y="270933"/>
                </a:lnTo>
                <a:lnTo>
                  <a:pt x="279400" y="254000"/>
                </a:lnTo>
                <a:lnTo>
                  <a:pt x="287867" y="228600"/>
                </a:lnTo>
                <a:lnTo>
                  <a:pt x="287867" y="203200"/>
                </a:lnTo>
                <a:lnTo>
                  <a:pt x="296334" y="177800"/>
                </a:lnTo>
                <a:lnTo>
                  <a:pt x="304800" y="152400"/>
                </a:lnTo>
                <a:lnTo>
                  <a:pt x="304800" y="135466"/>
                </a:lnTo>
                <a:lnTo>
                  <a:pt x="313267" y="110066"/>
                </a:lnTo>
                <a:lnTo>
                  <a:pt x="313267" y="93133"/>
                </a:lnTo>
                <a:lnTo>
                  <a:pt x="321734" y="76200"/>
                </a:lnTo>
                <a:lnTo>
                  <a:pt x="321734" y="50800"/>
                </a:lnTo>
                <a:lnTo>
                  <a:pt x="330200" y="42333"/>
                </a:lnTo>
                <a:lnTo>
                  <a:pt x="338667" y="25400"/>
                </a:lnTo>
                <a:lnTo>
                  <a:pt x="338667" y="16933"/>
                </a:lnTo>
                <a:lnTo>
                  <a:pt x="347134" y="8466"/>
                </a:lnTo>
                <a:lnTo>
                  <a:pt x="355600" y="0"/>
                </a:lnTo>
                <a:lnTo>
                  <a:pt x="355600" y="0"/>
                </a:lnTo>
                <a:lnTo>
                  <a:pt x="364067" y="0"/>
                </a:lnTo>
                <a:lnTo>
                  <a:pt x="372534" y="0"/>
                </a:lnTo>
                <a:lnTo>
                  <a:pt x="372534" y="8466"/>
                </a:lnTo>
                <a:lnTo>
                  <a:pt x="389467" y="16933"/>
                </a:lnTo>
                <a:lnTo>
                  <a:pt x="397934" y="25400"/>
                </a:lnTo>
                <a:lnTo>
                  <a:pt x="406400" y="42333"/>
                </a:lnTo>
                <a:lnTo>
                  <a:pt x="414867" y="50800"/>
                </a:lnTo>
                <a:lnTo>
                  <a:pt x="423334" y="67733"/>
                </a:lnTo>
                <a:lnTo>
                  <a:pt x="431800" y="84666"/>
                </a:lnTo>
                <a:lnTo>
                  <a:pt x="431800" y="93133"/>
                </a:lnTo>
                <a:lnTo>
                  <a:pt x="440267" y="110066"/>
                </a:lnTo>
                <a:lnTo>
                  <a:pt x="440267" y="118533"/>
                </a:lnTo>
                <a:lnTo>
                  <a:pt x="440267" y="135466"/>
                </a:lnTo>
                <a:lnTo>
                  <a:pt x="431800" y="135466"/>
                </a:lnTo>
                <a:lnTo>
                  <a:pt x="431800" y="143933"/>
                </a:lnTo>
                <a:lnTo>
                  <a:pt x="423334" y="143933"/>
                </a:lnTo>
                <a:lnTo>
                  <a:pt x="406400" y="143933"/>
                </a:lnTo>
                <a:lnTo>
                  <a:pt x="397934" y="143933"/>
                </a:lnTo>
                <a:lnTo>
                  <a:pt x="381000" y="135466"/>
                </a:lnTo>
                <a:lnTo>
                  <a:pt x="364067" y="135466"/>
                </a:lnTo>
                <a:lnTo>
                  <a:pt x="355600" y="127000"/>
                </a:lnTo>
                <a:lnTo>
                  <a:pt x="338667" y="127000"/>
                </a:lnTo>
                <a:lnTo>
                  <a:pt x="330200" y="118533"/>
                </a:lnTo>
                <a:lnTo>
                  <a:pt x="313267" y="118533"/>
                </a:lnTo>
                <a:lnTo>
                  <a:pt x="313267" y="118533"/>
                </a:lnTo>
                <a:lnTo>
                  <a:pt x="313267" y="118533"/>
                </a:lnTo>
                <a:lnTo>
                  <a:pt x="304800" y="118533"/>
                </a:lnTo>
                <a:lnTo>
                  <a:pt x="304800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Freeform 2107"/>
          <p:cNvSpPr/>
          <p:nvPr/>
        </p:nvSpPr>
        <p:spPr>
          <a:xfrm>
            <a:off x="4106333" y="39200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8466"/>
                </a:lnTo>
                <a:lnTo>
                  <a:pt x="127000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Freeform 2108"/>
          <p:cNvSpPr/>
          <p:nvPr/>
        </p:nvSpPr>
        <p:spPr>
          <a:xfrm>
            <a:off x="4157133" y="3996267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42333"/>
                </a:lnTo>
                <a:lnTo>
                  <a:pt x="33867" y="33866"/>
                </a:lnTo>
                <a:lnTo>
                  <a:pt x="50800" y="33866"/>
                </a:lnTo>
                <a:lnTo>
                  <a:pt x="67734" y="25400"/>
                </a:lnTo>
                <a:lnTo>
                  <a:pt x="93134" y="25400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4" y="0"/>
                </a:lnTo>
                <a:lnTo>
                  <a:pt x="143934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Freeform 2109"/>
          <p:cNvSpPr/>
          <p:nvPr/>
        </p:nvSpPr>
        <p:spPr>
          <a:xfrm>
            <a:off x="4529667" y="3835400"/>
            <a:ext cx="42334" cy="237068"/>
          </a:xfrm>
          <a:custGeom>
            <a:avLst/>
            <a:gdLst/>
            <a:ahLst/>
            <a:cxnLst/>
            <a:rect l="0" t="0" r="0" b="0"/>
            <a:pathLst>
              <a:path w="42334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93133"/>
                </a:lnTo>
                <a:lnTo>
                  <a:pt x="25400" y="118533"/>
                </a:lnTo>
                <a:lnTo>
                  <a:pt x="33866" y="152400"/>
                </a:lnTo>
                <a:lnTo>
                  <a:pt x="33866" y="1862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37067"/>
                </a:lnTo>
                <a:lnTo>
                  <a:pt x="42333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Freeform 2110"/>
          <p:cNvSpPr/>
          <p:nvPr/>
        </p:nvSpPr>
        <p:spPr>
          <a:xfrm>
            <a:off x="5867400" y="2175933"/>
            <a:ext cx="990601" cy="194735"/>
          </a:xfrm>
          <a:custGeom>
            <a:avLst/>
            <a:gdLst/>
            <a:ahLst/>
            <a:cxnLst/>
            <a:rect l="0" t="0" r="0" b="0"/>
            <a:pathLst>
              <a:path w="990601" h="194735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67734"/>
                </a:lnTo>
                <a:lnTo>
                  <a:pt x="16933" y="67734"/>
                </a:lnTo>
                <a:lnTo>
                  <a:pt x="16933" y="76200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84667"/>
                </a:lnTo>
                <a:lnTo>
                  <a:pt x="33867" y="93134"/>
                </a:lnTo>
                <a:lnTo>
                  <a:pt x="33867" y="93134"/>
                </a:lnTo>
                <a:lnTo>
                  <a:pt x="42333" y="93134"/>
                </a:lnTo>
                <a:lnTo>
                  <a:pt x="42333" y="101600"/>
                </a:lnTo>
                <a:lnTo>
                  <a:pt x="50800" y="101600"/>
                </a:lnTo>
                <a:lnTo>
                  <a:pt x="50800" y="110067"/>
                </a:lnTo>
                <a:lnTo>
                  <a:pt x="59267" y="110067"/>
                </a:lnTo>
                <a:lnTo>
                  <a:pt x="67733" y="110067"/>
                </a:lnTo>
                <a:lnTo>
                  <a:pt x="76200" y="118534"/>
                </a:lnTo>
                <a:lnTo>
                  <a:pt x="76200" y="118534"/>
                </a:lnTo>
                <a:lnTo>
                  <a:pt x="84667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0" y="135467"/>
                </a:lnTo>
                <a:lnTo>
                  <a:pt x="101600" y="135467"/>
                </a:lnTo>
                <a:lnTo>
                  <a:pt x="110067" y="143934"/>
                </a:lnTo>
                <a:lnTo>
                  <a:pt x="118533" y="143934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43933" y="152400"/>
                </a:lnTo>
                <a:lnTo>
                  <a:pt x="152400" y="160867"/>
                </a:lnTo>
                <a:lnTo>
                  <a:pt x="160867" y="160867"/>
                </a:lnTo>
                <a:lnTo>
                  <a:pt x="169333" y="160867"/>
                </a:lnTo>
                <a:lnTo>
                  <a:pt x="177800" y="160867"/>
                </a:lnTo>
                <a:lnTo>
                  <a:pt x="186267" y="169334"/>
                </a:lnTo>
                <a:lnTo>
                  <a:pt x="194733" y="169334"/>
                </a:lnTo>
                <a:lnTo>
                  <a:pt x="203200" y="169334"/>
                </a:lnTo>
                <a:lnTo>
                  <a:pt x="211667" y="169334"/>
                </a:lnTo>
                <a:lnTo>
                  <a:pt x="228600" y="177800"/>
                </a:lnTo>
                <a:lnTo>
                  <a:pt x="237067" y="177800"/>
                </a:lnTo>
                <a:lnTo>
                  <a:pt x="245533" y="177800"/>
                </a:lnTo>
                <a:lnTo>
                  <a:pt x="254000" y="186267"/>
                </a:lnTo>
                <a:lnTo>
                  <a:pt x="262467" y="186267"/>
                </a:lnTo>
                <a:lnTo>
                  <a:pt x="270933" y="186267"/>
                </a:lnTo>
                <a:lnTo>
                  <a:pt x="279400" y="186267"/>
                </a:lnTo>
                <a:lnTo>
                  <a:pt x="296333" y="194734"/>
                </a:lnTo>
                <a:lnTo>
                  <a:pt x="304800" y="194734"/>
                </a:lnTo>
                <a:lnTo>
                  <a:pt x="313267" y="194734"/>
                </a:lnTo>
                <a:lnTo>
                  <a:pt x="321733" y="194734"/>
                </a:lnTo>
                <a:lnTo>
                  <a:pt x="338667" y="194734"/>
                </a:lnTo>
                <a:lnTo>
                  <a:pt x="347133" y="194734"/>
                </a:lnTo>
                <a:lnTo>
                  <a:pt x="355600" y="194734"/>
                </a:lnTo>
                <a:lnTo>
                  <a:pt x="372533" y="194734"/>
                </a:lnTo>
                <a:lnTo>
                  <a:pt x="381000" y="194734"/>
                </a:lnTo>
                <a:lnTo>
                  <a:pt x="389467" y="194734"/>
                </a:lnTo>
                <a:lnTo>
                  <a:pt x="397933" y="194734"/>
                </a:lnTo>
                <a:lnTo>
                  <a:pt x="414867" y="194734"/>
                </a:lnTo>
                <a:lnTo>
                  <a:pt x="423333" y="194734"/>
                </a:lnTo>
                <a:lnTo>
                  <a:pt x="431800" y="194734"/>
                </a:lnTo>
                <a:lnTo>
                  <a:pt x="440267" y="194734"/>
                </a:lnTo>
                <a:lnTo>
                  <a:pt x="457200" y="186267"/>
                </a:lnTo>
                <a:lnTo>
                  <a:pt x="465667" y="186267"/>
                </a:lnTo>
                <a:lnTo>
                  <a:pt x="474133" y="186267"/>
                </a:lnTo>
                <a:lnTo>
                  <a:pt x="482600" y="186267"/>
                </a:lnTo>
                <a:lnTo>
                  <a:pt x="491067" y="186267"/>
                </a:lnTo>
                <a:lnTo>
                  <a:pt x="508000" y="186267"/>
                </a:lnTo>
                <a:lnTo>
                  <a:pt x="516467" y="186267"/>
                </a:lnTo>
                <a:lnTo>
                  <a:pt x="524933" y="177800"/>
                </a:lnTo>
                <a:lnTo>
                  <a:pt x="541867" y="177800"/>
                </a:lnTo>
                <a:lnTo>
                  <a:pt x="558800" y="177800"/>
                </a:lnTo>
                <a:lnTo>
                  <a:pt x="567267" y="177800"/>
                </a:lnTo>
                <a:lnTo>
                  <a:pt x="575733" y="169334"/>
                </a:lnTo>
                <a:lnTo>
                  <a:pt x="584200" y="169334"/>
                </a:lnTo>
                <a:lnTo>
                  <a:pt x="601133" y="169334"/>
                </a:lnTo>
                <a:lnTo>
                  <a:pt x="609600" y="169334"/>
                </a:lnTo>
                <a:lnTo>
                  <a:pt x="626533" y="160867"/>
                </a:lnTo>
                <a:lnTo>
                  <a:pt x="635000" y="160867"/>
                </a:lnTo>
                <a:lnTo>
                  <a:pt x="643466" y="160867"/>
                </a:lnTo>
                <a:lnTo>
                  <a:pt x="651934" y="152400"/>
                </a:lnTo>
                <a:lnTo>
                  <a:pt x="668867" y="152400"/>
                </a:lnTo>
                <a:lnTo>
                  <a:pt x="677333" y="152400"/>
                </a:lnTo>
                <a:lnTo>
                  <a:pt x="694267" y="143934"/>
                </a:lnTo>
                <a:lnTo>
                  <a:pt x="702733" y="143934"/>
                </a:lnTo>
                <a:lnTo>
                  <a:pt x="711200" y="143934"/>
                </a:lnTo>
                <a:lnTo>
                  <a:pt x="728134" y="135467"/>
                </a:lnTo>
                <a:lnTo>
                  <a:pt x="736600" y="135467"/>
                </a:lnTo>
                <a:lnTo>
                  <a:pt x="745067" y="127000"/>
                </a:lnTo>
                <a:lnTo>
                  <a:pt x="753533" y="127000"/>
                </a:lnTo>
                <a:lnTo>
                  <a:pt x="770467" y="127000"/>
                </a:lnTo>
                <a:lnTo>
                  <a:pt x="778933" y="118534"/>
                </a:lnTo>
                <a:lnTo>
                  <a:pt x="787400" y="118534"/>
                </a:lnTo>
                <a:lnTo>
                  <a:pt x="795866" y="118534"/>
                </a:lnTo>
                <a:lnTo>
                  <a:pt x="804334" y="110067"/>
                </a:lnTo>
                <a:lnTo>
                  <a:pt x="812800" y="110067"/>
                </a:lnTo>
                <a:lnTo>
                  <a:pt x="829733" y="101600"/>
                </a:lnTo>
                <a:lnTo>
                  <a:pt x="838200" y="101600"/>
                </a:lnTo>
                <a:lnTo>
                  <a:pt x="846667" y="93134"/>
                </a:lnTo>
                <a:lnTo>
                  <a:pt x="855133" y="93134"/>
                </a:lnTo>
                <a:lnTo>
                  <a:pt x="863600" y="93134"/>
                </a:lnTo>
                <a:lnTo>
                  <a:pt x="863600" y="84667"/>
                </a:lnTo>
                <a:lnTo>
                  <a:pt x="872066" y="84667"/>
                </a:lnTo>
                <a:lnTo>
                  <a:pt x="880534" y="76200"/>
                </a:lnTo>
                <a:lnTo>
                  <a:pt x="889000" y="76200"/>
                </a:lnTo>
                <a:lnTo>
                  <a:pt x="897467" y="67734"/>
                </a:lnTo>
                <a:lnTo>
                  <a:pt x="905933" y="67734"/>
                </a:lnTo>
                <a:lnTo>
                  <a:pt x="905933" y="59267"/>
                </a:lnTo>
                <a:lnTo>
                  <a:pt x="914400" y="59267"/>
                </a:lnTo>
                <a:lnTo>
                  <a:pt x="922867" y="50800"/>
                </a:lnTo>
                <a:lnTo>
                  <a:pt x="922867" y="50800"/>
                </a:lnTo>
                <a:lnTo>
                  <a:pt x="931333" y="50800"/>
                </a:lnTo>
                <a:lnTo>
                  <a:pt x="939800" y="42334"/>
                </a:lnTo>
                <a:lnTo>
                  <a:pt x="939800" y="33867"/>
                </a:lnTo>
                <a:lnTo>
                  <a:pt x="948266" y="33867"/>
                </a:lnTo>
                <a:lnTo>
                  <a:pt x="948266" y="33867"/>
                </a:lnTo>
                <a:lnTo>
                  <a:pt x="956734" y="25400"/>
                </a:lnTo>
                <a:lnTo>
                  <a:pt x="956734" y="25400"/>
                </a:lnTo>
                <a:lnTo>
                  <a:pt x="965200" y="25400"/>
                </a:lnTo>
                <a:lnTo>
                  <a:pt x="965200" y="16934"/>
                </a:lnTo>
                <a:lnTo>
                  <a:pt x="965200" y="16934"/>
                </a:lnTo>
                <a:lnTo>
                  <a:pt x="973667" y="16934"/>
                </a:lnTo>
                <a:lnTo>
                  <a:pt x="973667" y="16934"/>
                </a:lnTo>
                <a:lnTo>
                  <a:pt x="973667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82133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82133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8467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  <a:lnTo>
                  <a:pt x="990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Freeform 2111"/>
          <p:cNvSpPr/>
          <p:nvPr/>
        </p:nvSpPr>
        <p:spPr>
          <a:xfrm>
            <a:off x="6265333" y="2438400"/>
            <a:ext cx="177801" cy="110068"/>
          </a:xfrm>
          <a:custGeom>
            <a:avLst/>
            <a:gdLst/>
            <a:ahLst/>
            <a:cxnLst/>
            <a:rect l="0" t="0" r="0" b="0"/>
            <a:pathLst>
              <a:path w="177801" h="110068">
                <a:moveTo>
                  <a:pt x="110067" y="33867"/>
                </a:move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7" y="101600"/>
                </a:lnTo>
                <a:lnTo>
                  <a:pt x="8467" y="101600"/>
                </a:lnTo>
                <a:lnTo>
                  <a:pt x="16934" y="101600"/>
                </a:lnTo>
                <a:lnTo>
                  <a:pt x="16934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42334" y="110067"/>
                </a:lnTo>
                <a:lnTo>
                  <a:pt x="50800" y="101600"/>
                </a:lnTo>
                <a:lnTo>
                  <a:pt x="50800" y="101600"/>
                </a:lnTo>
                <a:lnTo>
                  <a:pt x="59267" y="93133"/>
                </a:lnTo>
                <a:lnTo>
                  <a:pt x="67734" y="93133"/>
                </a:lnTo>
                <a:lnTo>
                  <a:pt x="67734" y="84667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7" y="67733"/>
                </a:lnTo>
                <a:lnTo>
                  <a:pt x="84667" y="59267"/>
                </a:lnTo>
                <a:lnTo>
                  <a:pt x="93134" y="50800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3"/>
                </a:lnTo>
                <a:lnTo>
                  <a:pt x="101600" y="67733"/>
                </a:lnTo>
                <a:lnTo>
                  <a:pt x="110067" y="76200"/>
                </a:lnTo>
                <a:lnTo>
                  <a:pt x="110067" y="76200"/>
                </a:lnTo>
                <a:lnTo>
                  <a:pt x="110067" y="84667"/>
                </a:lnTo>
                <a:lnTo>
                  <a:pt x="118534" y="84667"/>
                </a:lnTo>
                <a:lnTo>
                  <a:pt x="127000" y="84667"/>
                </a:lnTo>
                <a:lnTo>
                  <a:pt x="127000" y="93133"/>
                </a:lnTo>
                <a:lnTo>
                  <a:pt x="135467" y="93133"/>
                </a:lnTo>
                <a:lnTo>
                  <a:pt x="143934" y="93133"/>
                </a:lnTo>
                <a:lnTo>
                  <a:pt x="143934" y="84667"/>
                </a:lnTo>
                <a:lnTo>
                  <a:pt x="152400" y="84667"/>
                </a:lnTo>
                <a:lnTo>
                  <a:pt x="160867" y="84667"/>
                </a:lnTo>
                <a:lnTo>
                  <a:pt x="160867" y="76200"/>
                </a:lnTo>
                <a:lnTo>
                  <a:pt x="169334" y="76200"/>
                </a:lnTo>
                <a:lnTo>
                  <a:pt x="169334" y="76200"/>
                </a:lnTo>
                <a:lnTo>
                  <a:pt x="169334" y="67733"/>
                </a:lnTo>
                <a:lnTo>
                  <a:pt x="177800" y="67733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77800" y="42333"/>
                </a:lnTo>
                <a:lnTo>
                  <a:pt x="177800" y="42333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Freeform 2112"/>
          <p:cNvSpPr/>
          <p:nvPr/>
        </p:nvSpPr>
        <p:spPr>
          <a:xfrm>
            <a:off x="5731933" y="1583267"/>
            <a:ext cx="160868" cy="601134"/>
          </a:xfrm>
          <a:custGeom>
            <a:avLst/>
            <a:gdLst/>
            <a:ahLst/>
            <a:cxnLst/>
            <a:rect l="0" t="0" r="0" b="0"/>
            <a:pathLst>
              <a:path w="160868" h="601134">
                <a:moveTo>
                  <a:pt x="118534" y="584200"/>
                </a:moveTo>
                <a:lnTo>
                  <a:pt x="127000" y="584200"/>
                </a:lnTo>
                <a:lnTo>
                  <a:pt x="127000" y="584200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18534" y="592666"/>
                </a:lnTo>
                <a:lnTo>
                  <a:pt x="118534" y="592666"/>
                </a:lnTo>
                <a:lnTo>
                  <a:pt x="118534" y="601133"/>
                </a:lnTo>
                <a:lnTo>
                  <a:pt x="118534" y="601133"/>
                </a:lnTo>
                <a:lnTo>
                  <a:pt x="118534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10067" y="601133"/>
                </a:lnTo>
                <a:lnTo>
                  <a:pt x="101600" y="601133"/>
                </a:lnTo>
                <a:lnTo>
                  <a:pt x="101600" y="601133"/>
                </a:lnTo>
                <a:lnTo>
                  <a:pt x="101600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84667" y="601133"/>
                </a:lnTo>
                <a:lnTo>
                  <a:pt x="84667" y="601133"/>
                </a:lnTo>
                <a:lnTo>
                  <a:pt x="84667" y="601133"/>
                </a:lnTo>
                <a:lnTo>
                  <a:pt x="84667" y="592666"/>
                </a:lnTo>
                <a:lnTo>
                  <a:pt x="76200" y="592666"/>
                </a:lnTo>
                <a:lnTo>
                  <a:pt x="76200" y="592666"/>
                </a:lnTo>
                <a:lnTo>
                  <a:pt x="76200" y="584200"/>
                </a:lnTo>
                <a:lnTo>
                  <a:pt x="76200" y="584200"/>
                </a:lnTo>
                <a:lnTo>
                  <a:pt x="76200" y="584200"/>
                </a:lnTo>
                <a:lnTo>
                  <a:pt x="67734" y="584200"/>
                </a:lnTo>
                <a:lnTo>
                  <a:pt x="67734" y="575733"/>
                </a:lnTo>
                <a:lnTo>
                  <a:pt x="67734" y="575733"/>
                </a:lnTo>
                <a:lnTo>
                  <a:pt x="67734" y="567266"/>
                </a:lnTo>
                <a:lnTo>
                  <a:pt x="59267" y="567266"/>
                </a:lnTo>
                <a:lnTo>
                  <a:pt x="59267" y="567266"/>
                </a:lnTo>
                <a:lnTo>
                  <a:pt x="59267" y="558800"/>
                </a:lnTo>
                <a:lnTo>
                  <a:pt x="50800" y="558800"/>
                </a:lnTo>
                <a:lnTo>
                  <a:pt x="50800" y="558800"/>
                </a:lnTo>
                <a:lnTo>
                  <a:pt x="50800" y="550333"/>
                </a:lnTo>
                <a:lnTo>
                  <a:pt x="50800" y="550333"/>
                </a:lnTo>
                <a:lnTo>
                  <a:pt x="42334" y="550333"/>
                </a:lnTo>
                <a:lnTo>
                  <a:pt x="42334" y="541866"/>
                </a:lnTo>
                <a:lnTo>
                  <a:pt x="42334" y="533400"/>
                </a:lnTo>
                <a:lnTo>
                  <a:pt x="42334" y="533400"/>
                </a:lnTo>
                <a:lnTo>
                  <a:pt x="33867" y="524933"/>
                </a:lnTo>
                <a:lnTo>
                  <a:pt x="33867" y="524933"/>
                </a:lnTo>
                <a:lnTo>
                  <a:pt x="33867" y="516466"/>
                </a:lnTo>
                <a:lnTo>
                  <a:pt x="25400" y="516466"/>
                </a:lnTo>
                <a:lnTo>
                  <a:pt x="25400" y="508000"/>
                </a:lnTo>
                <a:lnTo>
                  <a:pt x="25400" y="508000"/>
                </a:lnTo>
                <a:lnTo>
                  <a:pt x="25400" y="499533"/>
                </a:lnTo>
                <a:lnTo>
                  <a:pt x="25400" y="491066"/>
                </a:lnTo>
                <a:lnTo>
                  <a:pt x="16934" y="491066"/>
                </a:lnTo>
                <a:lnTo>
                  <a:pt x="16934" y="482600"/>
                </a:lnTo>
                <a:lnTo>
                  <a:pt x="16934" y="474133"/>
                </a:lnTo>
                <a:lnTo>
                  <a:pt x="16934" y="474133"/>
                </a:lnTo>
                <a:lnTo>
                  <a:pt x="16934" y="465666"/>
                </a:lnTo>
                <a:lnTo>
                  <a:pt x="16934" y="457200"/>
                </a:lnTo>
                <a:lnTo>
                  <a:pt x="8467" y="448733"/>
                </a:lnTo>
                <a:lnTo>
                  <a:pt x="8467" y="440266"/>
                </a:lnTo>
                <a:lnTo>
                  <a:pt x="8467" y="440266"/>
                </a:lnTo>
                <a:lnTo>
                  <a:pt x="8467" y="431800"/>
                </a:lnTo>
                <a:lnTo>
                  <a:pt x="8467" y="423333"/>
                </a:lnTo>
                <a:lnTo>
                  <a:pt x="8467" y="423333"/>
                </a:lnTo>
                <a:lnTo>
                  <a:pt x="8467" y="414866"/>
                </a:lnTo>
                <a:lnTo>
                  <a:pt x="8467" y="406400"/>
                </a:lnTo>
                <a:lnTo>
                  <a:pt x="8467" y="397933"/>
                </a:lnTo>
                <a:lnTo>
                  <a:pt x="8467" y="389466"/>
                </a:lnTo>
                <a:lnTo>
                  <a:pt x="8467" y="381000"/>
                </a:lnTo>
                <a:lnTo>
                  <a:pt x="0" y="381000"/>
                </a:lnTo>
                <a:lnTo>
                  <a:pt x="0" y="364066"/>
                </a:lnTo>
                <a:lnTo>
                  <a:pt x="0" y="364066"/>
                </a:lnTo>
                <a:lnTo>
                  <a:pt x="0" y="355600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  <a:lnTo>
                  <a:pt x="0" y="330200"/>
                </a:lnTo>
                <a:lnTo>
                  <a:pt x="0" y="321733"/>
                </a:lnTo>
                <a:lnTo>
                  <a:pt x="0" y="313266"/>
                </a:lnTo>
                <a:lnTo>
                  <a:pt x="0" y="304800"/>
                </a:lnTo>
                <a:lnTo>
                  <a:pt x="8467" y="296333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62466"/>
                </a:lnTo>
                <a:lnTo>
                  <a:pt x="8467" y="262466"/>
                </a:lnTo>
                <a:lnTo>
                  <a:pt x="8467" y="245533"/>
                </a:lnTo>
                <a:lnTo>
                  <a:pt x="8467" y="245533"/>
                </a:lnTo>
                <a:lnTo>
                  <a:pt x="8467" y="237066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11666"/>
                </a:lnTo>
                <a:lnTo>
                  <a:pt x="16934" y="203200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86266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43933"/>
                </a:lnTo>
                <a:lnTo>
                  <a:pt x="33867" y="135466"/>
                </a:lnTo>
                <a:lnTo>
                  <a:pt x="33867" y="127000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0066"/>
                </a:lnTo>
                <a:lnTo>
                  <a:pt x="42334" y="101600"/>
                </a:lnTo>
                <a:lnTo>
                  <a:pt x="50800" y="101600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7" y="84666"/>
                </a:lnTo>
                <a:lnTo>
                  <a:pt x="59267" y="76200"/>
                </a:lnTo>
                <a:lnTo>
                  <a:pt x="67734" y="76200"/>
                </a:lnTo>
                <a:lnTo>
                  <a:pt x="67734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84667" y="50800"/>
                </a:lnTo>
                <a:lnTo>
                  <a:pt x="93134" y="42333"/>
                </a:lnTo>
                <a:lnTo>
                  <a:pt x="93134" y="42333"/>
                </a:lnTo>
                <a:lnTo>
                  <a:pt x="101600" y="33866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8534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7" y="8466"/>
                </a:lnTo>
                <a:lnTo>
                  <a:pt x="143934" y="8466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Freeform 2113"/>
          <p:cNvSpPr/>
          <p:nvPr/>
        </p:nvSpPr>
        <p:spPr>
          <a:xfrm>
            <a:off x="5494867" y="1752600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52400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778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03200"/>
                </a:lnTo>
                <a:lnTo>
                  <a:pt x="33866" y="194733"/>
                </a:lnTo>
                <a:lnTo>
                  <a:pt x="33866" y="194733"/>
                </a:lnTo>
                <a:lnTo>
                  <a:pt x="33866" y="186267"/>
                </a:lnTo>
                <a:lnTo>
                  <a:pt x="33866" y="177800"/>
                </a:lnTo>
                <a:lnTo>
                  <a:pt x="33866" y="169333"/>
                </a:lnTo>
                <a:lnTo>
                  <a:pt x="42333" y="160867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27000"/>
                </a:lnTo>
                <a:lnTo>
                  <a:pt x="50800" y="118533"/>
                </a:lnTo>
                <a:lnTo>
                  <a:pt x="50800" y="110067"/>
                </a:lnTo>
                <a:lnTo>
                  <a:pt x="59266" y="110067"/>
                </a:lnTo>
                <a:lnTo>
                  <a:pt x="59266" y="101600"/>
                </a:lnTo>
                <a:lnTo>
                  <a:pt x="59266" y="93133"/>
                </a:lnTo>
                <a:lnTo>
                  <a:pt x="67733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76200" y="93133"/>
                </a:lnTo>
                <a:lnTo>
                  <a:pt x="84666" y="93133"/>
                </a:lnTo>
                <a:lnTo>
                  <a:pt x="84666" y="93133"/>
                </a:lnTo>
                <a:lnTo>
                  <a:pt x="93133" y="93133"/>
                </a:lnTo>
                <a:lnTo>
                  <a:pt x="93133" y="93133"/>
                </a:lnTo>
                <a:lnTo>
                  <a:pt x="101600" y="93133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0066" y="110067"/>
                </a:lnTo>
                <a:lnTo>
                  <a:pt x="118533" y="118533"/>
                </a:lnTo>
                <a:lnTo>
                  <a:pt x="118533" y="127000"/>
                </a:lnTo>
                <a:lnTo>
                  <a:pt x="118533" y="135467"/>
                </a:lnTo>
                <a:lnTo>
                  <a:pt x="118533" y="143933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18533" y="169333"/>
                </a:lnTo>
                <a:lnTo>
                  <a:pt x="118533" y="177800"/>
                </a:lnTo>
                <a:lnTo>
                  <a:pt x="110066" y="186267"/>
                </a:lnTo>
                <a:lnTo>
                  <a:pt x="110066" y="194733"/>
                </a:lnTo>
                <a:lnTo>
                  <a:pt x="101600" y="203200"/>
                </a:lnTo>
                <a:lnTo>
                  <a:pt x="101600" y="211667"/>
                </a:lnTo>
                <a:lnTo>
                  <a:pt x="93133" y="211667"/>
                </a:lnTo>
                <a:lnTo>
                  <a:pt x="84666" y="220133"/>
                </a:lnTo>
                <a:lnTo>
                  <a:pt x="84666" y="220133"/>
                </a:lnTo>
                <a:lnTo>
                  <a:pt x="76200" y="228600"/>
                </a:lnTo>
                <a:lnTo>
                  <a:pt x="67733" y="228600"/>
                </a:lnTo>
                <a:lnTo>
                  <a:pt x="59266" y="228600"/>
                </a:lnTo>
                <a:lnTo>
                  <a:pt x="50800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33866" y="228600"/>
                </a:lnTo>
                <a:lnTo>
                  <a:pt x="25400" y="220133"/>
                </a:lnTo>
                <a:lnTo>
                  <a:pt x="25400" y="220133"/>
                </a:lnTo>
                <a:lnTo>
                  <a:pt x="25400" y="211667"/>
                </a:lnTo>
                <a:lnTo>
                  <a:pt x="16933" y="211667"/>
                </a:lnTo>
                <a:lnTo>
                  <a:pt x="16933" y="203200"/>
                </a:lnTo>
                <a:lnTo>
                  <a:pt x="16933" y="203200"/>
                </a:lnTo>
                <a:lnTo>
                  <a:pt x="25400" y="194733"/>
                </a:lnTo>
                <a:lnTo>
                  <a:pt x="254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Freeform 2114"/>
          <p:cNvSpPr/>
          <p:nvPr/>
        </p:nvSpPr>
        <p:spPr>
          <a:xfrm>
            <a:off x="5850467" y="2065867"/>
            <a:ext cx="804334" cy="160867"/>
          </a:xfrm>
          <a:custGeom>
            <a:avLst/>
            <a:gdLst/>
            <a:ahLst/>
            <a:cxnLst/>
            <a:rect l="0" t="0" r="0" b="0"/>
            <a:pathLst>
              <a:path w="804334" h="160867">
                <a:moveTo>
                  <a:pt x="8466" y="152400"/>
                </a:move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43933"/>
                </a:lnTo>
                <a:lnTo>
                  <a:pt x="16933" y="143933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33866" y="118533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10066"/>
                </a:lnTo>
                <a:lnTo>
                  <a:pt x="50800" y="110066"/>
                </a:lnTo>
                <a:lnTo>
                  <a:pt x="50800" y="101600"/>
                </a:lnTo>
                <a:lnTo>
                  <a:pt x="59266" y="101600"/>
                </a:lnTo>
                <a:lnTo>
                  <a:pt x="59266" y="101600"/>
                </a:lnTo>
                <a:lnTo>
                  <a:pt x="67733" y="93133"/>
                </a:lnTo>
                <a:lnTo>
                  <a:pt x="67733" y="93133"/>
                </a:lnTo>
                <a:lnTo>
                  <a:pt x="76200" y="84666"/>
                </a:lnTo>
                <a:lnTo>
                  <a:pt x="84666" y="84666"/>
                </a:lnTo>
                <a:lnTo>
                  <a:pt x="93133" y="84666"/>
                </a:lnTo>
                <a:lnTo>
                  <a:pt x="93133" y="76200"/>
                </a:lnTo>
                <a:lnTo>
                  <a:pt x="101600" y="67733"/>
                </a:lnTo>
                <a:lnTo>
                  <a:pt x="110066" y="67733"/>
                </a:lnTo>
                <a:lnTo>
                  <a:pt x="110066" y="67733"/>
                </a:lnTo>
                <a:lnTo>
                  <a:pt x="118533" y="59266"/>
                </a:lnTo>
                <a:lnTo>
                  <a:pt x="127000" y="59266"/>
                </a:lnTo>
                <a:lnTo>
                  <a:pt x="135466" y="50800"/>
                </a:lnTo>
                <a:lnTo>
                  <a:pt x="143933" y="50800"/>
                </a:lnTo>
                <a:lnTo>
                  <a:pt x="152400" y="50800"/>
                </a:lnTo>
                <a:lnTo>
                  <a:pt x="160866" y="42333"/>
                </a:lnTo>
                <a:lnTo>
                  <a:pt x="169333" y="42333"/>
                </a:lnTo>
                <a:lnTo>
                  <a:pt x="177800" y="33866"/>
                </a:lnTo>
                <a:lnTo>
                  <a:pt x="186266" y="33866"/>
                </a:lnTo>
                <a:lnTo>
                  <a:pt x="194733" y="33866"/>
                </a:lnTo>
                <a:lnTo>
                  <a:pt x="203200" y="25400"/>
                </a:lnTo>
                <a:lnTo>
                  <a:pt x="211666" y="25400"/>
                </a:lnTo>
                <a:lnTo>
                  <a:pt x="220133" y="25400"/>
                </a:lnTo>
                <a:lnTo>
                  <a:pt x="228600" y="25400"/>
                </a:lnTo>
                <a:lnTo>
                  <a:pt x="237066" y="16933"/>
                </a:lnTo>
                <a:lnTo>
                  <a:pt x="245533" y="16933"/>
                </a:lnTo>
                <a:lnTo>
                  <a:pt x="254000" y="16933"/>
                </a:lnTo>
                <a:lnTo>
                  <a:pt x="262466" y="16933"/>
                </a:lnTo>
                <a:lnTo>
                  <a:pt x="270933" y="8466"/>
                </a:lnTo>
                <a:lnTo>
                  <a:pt x="279400" y="8466"/>
                </a:lnTo>
                <a:lnTo>
                  <a:pt x="287866" y="8466"/>
                </a:lnTo>
                <a:lnTo>
                  <a:pt x="296333" y="8466"/>
                </a:lnTo>
                <a:lnTo>
                  <a:pt x="313266" y="0"/>
                </a:lnTo>
                <a:lnTo>
                  <a:pt x="321733" y="0"/>
                </a:lnTo>
                <a:lnTo>
                  <a:pt x="330200" y="0"/>
                </a:lnTo>
                <a:lnTo>
                  <a:pt x="338666" y="0"/>
                </a:lnTo>
                <a:lnTo>
                  <a:pt x="355600" y="0"/>
                </a:lnTo>
                <a:lnTo>
                  <a:pt x="364066" y="0"/>
                </a:lnTo>
                <a:lnTo>
                  <a:pt x="372533" y="0"/>
                </a:lnTo>
                <a:lnTo>
                  <a:pt x="381000" y="0"/>
                </a:lnTo>
                <a:lnTo>
                  <a:pt x="397933" y="0"/>
                </a:lnTo>
                <a:lnTo>
                  <a:pt x="406400" y="0"/>
                </a:lnTo>
                <a:lnTo>
                  <a:pt x="423333" y="0"/>
                </a:lnTo>
                <a:lnTo>
                  <a:pt x="431800" y="0"/>
                </a:lnTo>
                <a:lnTo>
                  <a:pt x="440266" y="0"/>
                </a:lnTo>
                <a:lnTo>
                  <a:pt x="457200" y="0"/>
                </a:lnTo>
                <a:lnTo>
                  <a:pt x="465666" y="0"/>
                </a:lnTo>
                <a:lnTo>
                  <a:pt x="482600" y="0"/>
                </a:lnTo>
                <a:lnTo>
                  <a:pt x="491066" y="0"/>
                </a:lnTo>
                <a:lnTo>
                  <a:pt x="499533" y="8466"/>
                </a:lnTo>
                <a:lnTo>
                  <a:pt x="516466" y="8466"/>
                </a:lnTo>
                <a:lnTo>
                  <a:pt x="524933" y="8466"/>
                </a:lnTo>
                <a:lnTo>
                  <a:pt x="541866" y="8466"/>
                </a:lnTo>
                <a:lnTo>
                  <a:pt x="550333" y="8466"/>
                </a:lnTo>
                <a:lnTo>
                  <a:pt x="567266" y="8466"/>
                </a:lnTo>
                <a:lnTo>
                  <a:pt x="575733" y="16933"/>
                </a:lnTo>
                <a:lnTo>
                  <a:pt x="584200" y="16933"/>
                </a:lnTo>
                <a:lnTo>
                  <a:pt x="592666" y="16933"/>
                </a:lnTo>
                <a:lnTo>
                  <a:pt x="609600" y="16933"/>
                </a:lnTo>
                <a:lnTo>
                  <a:pt x="618066" y="16933"/>
                </a:lnTo>
                <a:lnTo>
                  <a:pt x="626533" y="25400"/>
                </a:lnTo>
                <a:lnTo>
                  <a:pt x="635000" y="25400"/>
                </a:lnTo>
                <a:lnTo>
                  <a:pt x="643466" y="25400"/>
                </a:lnTo>
                <a:lnTo>
                  <a:pt x="651933" y="25400"/>
                </a:lnTo>
                <a:lnTo>
                  <a:pt x="660399" y="25400"/>
                </a:lnTo>
                <a:lnTo>
                  <a:pt x="668867" y="33866"/>
                </a:lnTo>
                <a:lnTo>
                  <a:pt x="677333" y="33866"/>
                </a:lnTo>
                <a:lnTo>
                  <a:pt x="685800" y="33866"/>
                </a:lnTo>
                <a:lnTo>
                  <a:pt x="694266" y="33866"/>
                </a:lnTo>
                <a:lnTo>
                  <a:pt x="702733" y="42333"/>
                </a:lnTo>
                <a:lnTo>
                  <a:pt x="711200" y="42333"/>
                </a:lnTo>
                <a:lnTo>
                  <a:pt x="711200" y="42333"/>
                </a:lnTo>
                <a:lnTo>
                  <a:pt x="719666" y="50800"/>
                </a:lnTo>
                <a:lnTo>
                  <a:pt x="719666" y="50800"/>
                </a:lnTo>
                <a:lnTo>
                  <a:pt x="728133" y="50800"/>
                </a:lnTo>
                <a:lnTo>
                  <a:pt x="736599" y="59266"/>
                </a:lnTo>
                <a:lnTo>
                  <a:pt x="745067" y="59266"/>
                </a:lnTo>
                <a:lnTo>
                  <a:pt x="745067" y="59266"/>
                </a:lnTo>
                <a:lnTo>
                  <a:pt x="753533" y="67733"/>
                </a:lnTo>
                <a:lnTo>
                  <a:pt x="753533" y="67733"/>
                </a:lnTo>
                <a:lnTo>
                  <a:pt x="762000" y="67733"/>
                </a:lnTo>
                <a:lnTo>
                  <a:pt x="762000" y="67733"/>
                </a:lnTo>
                <a:lnTo>
                  <a:pt x="770466" y="76200"/>
                </a:lnTo>
                <a:lnTo>
                  <a:pt x="770466" y="76200"/>
                </a:lnTo>
                <a:lnTo>
                  <a:pt x="778933" y="76200"/>
                </a:lnTo>
                <a:lnTo>
                  <a:pt x="778933" y="84666"/>
                </a:lnTo>
                <a:lnTo>
                  <a:pt x="787400" y="84666"/>
                </a:lnTo>
                <a:lnTo>
                  <a:pt x="787400" y="84666"/>
                </a:lnTo>
                <a:lnTo>
                  <a:pt x="795866" y="93133"/>
                </a:lnTo>
                <a:lnTo>
                  <a:pt x="795866" y="93133"/>
                </a:lnTo>
                <a:lnTo>
                  <a:pt x="795866" y="93133"/>
                </a:lnTo>
                <a:lnTo>
                  <a:pt x="795866" y="93133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804333" y="101600"/>
                </a:lnTo>
                <a:lnTo>
                  <a:pt x="795866" y="101600"/>
                </a:lnTo>
                <a:lnTo>
                  <a:pt x="795866" y="101600"/>
                </a:lnTo>
                <a:lnTo>
                  <a:pt x="795866" y="101600"/>
                </a:lnTo>
                <a:lnTo>
                  <a:pt x="795866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Freeform 2115"/>
          <p:cNvSpPr/>
          <p:nvPr/>
        </p:nvSpPr>
        <p:spPr>
          <a:xfrm>
            <a:off x="6112933" y="1871133"/>
            <a:ext cx="211668" cy="160868"/>
          </a:xfrm>
          <a:custGeom>
            <a:avLst/>
            <a:gdLst/>
            <a:ahLst/>
            <a:cxnLst/>
            <a:rect l="0" t="0" r="0" b="0"/>
            <a:pathLst>
              <a:path w="211668" h="160868">
                <a:moveTo>
                  <a:pt x="93134" y="8467"/>
                </a:move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16934" y="127000"/>
                </a:lnTo>
                <a:lnTo>
                  <a:pt x="16934" y="135467"/>
                </a:lnTo>
                <a:lnTo>
                  <a:pt x="25400" y="143934"/>
                </a:lnTo>
                <a:lnTo>
                  <a:pt x="33867" y="143934"/>
                </a:lnTo>
                <a:lnTo>
                  <a:pt x="42334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60867"/>
                </a:lnTo>
                <a:lnTo>
                  <a:pt x="84667" y="160867"/>
                </a:lnTo>
                <a:lnTo>
                  <a:pt x="93134" y="160867"/>
                </a:lnTo>
                <a:lnTo>
                  <a:pt x="110067" y="160867"/>
                </a:lnTo>
                <a:lnTo>
                  <a:pt x="118534" y="152400"/>
                </a:lnTo>
                <a:lnTo>
                  <a:pt x="127000" y="152400"/>
                </a:lnTo>
                <a:lnTo>
                  <a:pt x="143934" y="152400"/>
                </a:lnTo>
                <a:lnTo>
                  <a:pt x="160867" y="152400"/>
                </a:lnTo>
                <a:lnTo>
                  <a:pt x="169334" y="143934"/>
                </a:lnTo>
                <a:lnTo>
                  <a:pt x="177800" y="143934"/>
                </a:lnTo>
                <a:lnTo>
                  <a:pt x="186267" y="135467"/>
                </a:lnTo>
                <a:lnTo>
                  <a:pt x="194734" y="135467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  <a:lnTo>
                  <a:pt x="211667" y="118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Freeform 2116"/>
          <p:cNvSpPr/>
          <p:nvPr/>
        </p:nvSpPr>
        <p:spPr>
          <a:xfrm>
            <a:off x="5892800" y="4267200"/>
            <a:ext cx="135468" cy="905934"/>
          </a:xfrm>
          <a:custGeom>
            <a:avLst/>
            <a:gdLst/>
            <a:ahLst/>
            <a:cxnLst/>
            <a:rect l="0" t="0" r="0" b="0"/>
            <a:pathLst>
              <a:path w="135468" h="905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50800"/>
                </a:lnTo>
                <a:lnTo>
                  <a:pt x="42333" y="59267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76200"/>
                </a:lnTo>
                <a:lnTo>
                  <a:pt x="50800" y="84667"/>
                </a:lnTo>
                <a:lnTo>
                  <a:pt x="59267" y="93133"/>
                </a:lnTo>
                <a:lnTo>
                  <a:pt x="59267" y="101600"/>
                </a:lnTo>
                <a:lnTo>
                  <a:pt x="67733" y="110067"/>
                </a:lnTo>
                <a:lnTo>
                  <a:pt x="67733" y="118533"/>
                </a:lnTo>
                <a:lnTo>
                  <a:pt x="76200" y="127000"/>
                </a:lnTo>
                <a:lnTo>
                  <a:pt x="76200" y="135467"/>
                </a:lnTo>
                <a:lnTo>
                  <a:pt x="84667" y="152400"/>
                </a:lnTo>
                <a:lnTo>
                  <a:pt x="84667" y="160867"/>
                </a:lnTo>
                <a:lnTo>
                  <a:pt x="84667" y="169333"/>
                </a:lnTo>
                <a:lnTo>
                  <a:pt x="93133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211667"/>
                </a:lnTo>
                <a:lnTo>
                  <a:pt x="110067" y="220133"/>
                </a:lnTo>
                <a:lnTo>
                  <a:pt x="110067" y="228600"/>
                </a:lnTo>
                <a:lnTo>
                  <a:pt x="118533" y="245533"/>
                </a:lnTo>
                <a:lnTo>
                  <a:pt x="118533" y="254000"/>
                </a:lnTo>
                <a:lnTo>
                  <a:pt x="118533" y="262467"/>
                </a:lnTo>
                <a:lnTo>
                  <a:pt x="118533" y="279400"/>
                </a:lnTo>
                <a:lnTo>
                  <a:pt x="127000" y="287867"/>
                </a:lnTo>
                <a:lnTo>
                  <a:pt x="127000" y="296333"/>
                </a:lnTo>
                <a:lnTo>
                  <a:pt x="127000" y="313267"/>
                </a:lnTo>
                <a:lnTo>
                  <a:pt x="127000" y="321733"/>
                </a:lnTo>
                <a:lnTo>
                  <a:pt x="127000" y="330200"/>
                </a:lnTo>
                <a:lnTo>
                  <a:pt x="135467" y="347133"/>
                </a:lnTo>
                <a:lnTo>
                  <a:pt x="135467" y="355600"/>
                </a:lnTo>
                <a:lnTo>
                  <a:pt x="135467" y="372533"/>
                </a:lnTo>
                <a:lnTo>
                  <a:pt x="135467" y="389467"/>
                </a:lnTo>
                <a:lnTo>
                  <a:pt x="135467" y="397933"/>
                </a:lnTo>
                <a:lnTo>
                  <a:pt x="135467" y="406400"/>
                </a:lnTo>
                <a:lnTo>
                  <a:pt x="135467" y="423333"/>
                </a:lnTo>
                <a:lnTo>
                  <a:pt x="135467" y="431800"/>
                </a:lnTo>
                <a:lnTo>
                  <a:pt x="135467" y="448733"/>
                </a:lnTo>
                <a:lnTo>
                  <a:pt x="135467" y="465667"/>
                </a:lnTo>
                <a:lnTo>
                  <a:pt x="135467" y="474133"/>
                </a:lnTo>
                <a:lnTo>
                  <a:pt x="135467" y="482600"/>
                </a:lnTo>
                <a:lnTo>
                  <a:pt x="135467" y="499533"/>
                </a:lnTo>
                <a:lnTo>
                  <a:pt x="135467" y="508000"/>
                </a:lnTo>
                <a:lnTo>
                  <a:pt x="127000" y="524933"/>
                </a:lnTo>
                <a:lnTo>
                  <a:pt x="127000" y="533400"/>
                </a:lnTo>
                <a:lnTo>
                  <a:pt x="127000" y="550333"/>
                </a:lnTo>
                <a:lnTo>
                  <a:pt x="127000" y="558800"/>
                </a:lnTo>
                <a:lnTo>
                  <a:pt x="127000" y="575733"/>
                </a:lnTo>
                <a:lnTo>
                  <a:pt x="118533" y="584200"/>
                </a:lnTo>
                <a:lnTo>
                  <a:pt x="118533" y="601133"/>
                </a:lnTo>
                <a:lnTo>
                  <a:pt x="118533" y="609600"/>
                </a:lnTo>
                <a:lnTo>
                  <a:pt x="110067" y="626533"/>
                </a:lnTo>
                <a:lnTo>
                  <a:pt x="110067" y="635000"/>
                </a:lnTo>
                <a:lnTo>
                  <a:pt x="110067" y="651933"/>
                </a:lnTo>
                <a:lnTo>
                  <a:pt x="101600" y="660400"/>
                </a:lnTo>
                <a:lnTo>
                  <a:pt x="101600" y="677333"/>
                </a:lnTo>
                <a:lnTo>
                  <a:pt x="101600" y="685800"/>
                </a:lnTo>
                <a:lnTo>
                  <a:pt x="93133" y="702733"/>
                </a:lnTo>
                <a:lnTo>
                  <a:pt x="93133" y="711200"/>
                </a:lnTo>
                <a:lnTo>
                  <a:pt x="93133" y="728133"/>
                </a:lnTo>
                <a:lnTo>
                  <a:pt x="84667" y="736600"/>
                </a:lnTo>
                <a:lnTo>
                  <a:pt x="84667" y="745067"/>
                </a:lnTo>
                <a:lnTo>
                  <a:pt x="84667" y="762000"/>
                </a:lnTo>
                <a:lnTo>
                  <a:pt x="76200" y="770467"/>
                </a:lnTo>
                <a:lnTo>
                  <a:pt x="76200" y="778933"/>
                </a:lnTo>
                <a:lnTo>
                  <a:pt x="67733" y="787400"/>
                </a:lnTo>
                <a:lnTo>
                  <a:pt x="67733" y="804333"/>
                </a:lnTo>
                <a:lnTo>
                  <a:pt x="67733" y="812800"/>
                </a:lnTo>
                <a:lnTo>
                  <a:pt x="59267" y="812800"/>
                </a:lnTo>
                <a:lnTo>
                  <a:pt x="59267" y="829733"/>
                </a:lnTo>
                <a:lnTo>
                  <a:pt x="50800" y="829733"/>
                </a:lnTo>
                <a:lnTo>
                  <a:pt x="50800" y="838200"/>
                </a:lnTo>
                <a:lnTo>
                  <a:pt x="50800" y="846667"/>
                </a:lnTo>
                <a:lnTo>
                  <a:pt x="42333" y="855133"/>
                </a:lnTo>
                <a:lnTo>
                  <a:pt x="42333" y="863600"/>
                </a:lnTo>
                <a:lnTo>
                  <a:pt x="42333" y="863600"/>
                </a:lnTo>
                <a:lnTo>
                  <a:pt x="33867" y="872067"/>
                </a:lnTo>
                <a:lnTo>
                  <a:pt x="33867" y="880533"/>
                </a:lnTo>
                <a:lnTo>
                  <a:pt x="25400" y="880533"/>
                </a:lnTo>
                <a:lnTo>
                  <a:pt x="25400" y="880533"/>
                </a:lnTo>
                <a:lnTo>
                  <a:pt x="25400" y="889000"/>
                </a:lnTo>
                <a:lnTo>
                  <a:pt x="16933" y="889000"/>
                </a:lnTo>
                <a:lnTo>
                  <a:pt x="16933" y="897467"/>
                </a:lnTo>
                <a:lnTo>
                  <a:pt x="16933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905933"/>
                </a:lnTo>
                <a:lnTo>
                  <a:pt x="8467" y="897467"/>
                </a:lnTo>
                <a:lnTo>
                  <a:pt x="8467" y="897467"/>
                </a:lnTo>
                <a:lnTo>
                  <a:pt x="8467" y="897467"/>
                </a:lnTo>
                <a:lnTo>
                  <a:pt x="16933" y="889000"/>
                </a:lnTo>
                <a:lnTo>
                  <a:pt x="16933" y="889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Freeform 2117"/>
          <p:cNvSpPr/>
          <p:nvPr/>
        </p:nvSpPr>
        <p:spPr>
          <a:xfrm>
            <a:off x="6079067" y="4673600"/>
            <a:ext cx="143934" cy="152401"/>
          </a:xfrm>
          <a:custGeom>
            <a:avLst/>
            <a:gdLst/>
            <a:ahLst/>
            <a:cxnLst/>
            <a:rect l="0" t="0" r="0" b="0"/>
            <a:pathLst>
              <a:path w="143934" h="152401">
                <a:moveTo>
                  <a:pt x="110066" y="33867"/>
                </a:move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10067"/>
                </a:lnTo>
                <a:lnTo>
                  <a:pt x="16933" y="118533"/>
                </a:lnTo>
                <a:lnTo>
                  <a:pt x="25400" y="118533"/>
                </a:lnTo>
                <a:lnTo>
                  <a:pt x="25400" y="127000"/>
                </a:lnTo>
                <a:lnTo>
                  <a:pt x="33866" y="135467"/>
                </a:lnTo>
                <a:lnTo>
                  <a:pt x="33866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50800" y="127000"/>
                </a:lnTo>
                <a:lnTo>
                  <a:pt x="59266" y="127000"/>
                </a:lnTo>
                <a:lnTo>
                  <a:pt x="59266" y="118533"/>
                </a:lnTo>
                <a:lnTo>
                  <a:pt x="67733" y="110067"/>
                </a:lnTo>
                <a:lnTo>
                  <a:pt x="76200" y="110067"/>
                </a:lnTo>
                <a:lnTo>
                  <a:pt x="76200" y="101600"/>
                </a:lnTo>
                <a:lnTo>
                  <a:pt x="76200" y="93133"/>
                </a:lnTo>
                <a:lnTo>
                  <a:pt x="76200" y="84667"/>
                </a:lnTo>
                <a:lnTo>
                  <a:pt x="84666" y="76200"/>
                </a:lnTo>
                <a:lnTo>
                  <a:pt x="84666" y="67733"/>
                </a:lnTo>
                <a:lnTo>
                  <a:pt x="84666" y="67733"/>
                </a:lnTo>
                <a:lnTo>
                  <a:pt x="84666" y="59267"/>
                </a:lnTo>
                <a:lnTo>
                  <a:pt x="93133" y="50800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84667"/>
                </a:lnTo>
                <a:lnTo>
                  <a:pt x="93133" y="93133"/>
                </a:lnTo>
                <a:lnTo>
                  <a:pt x="93133" y="101600"/>
                </a:lnTo>
                <a:lnTo>
                  <a:pt x="93133" y="101600"/>
                </a:lnTo>
                <a:lnTo>
                  <a:pt x="93133" y="110067"/>
                </a:lnTo>
                <a:lnTo>
                  <a:pt x="101600" y="118533"/>
                </a:lnTo>
                <a:lnTo>
                  <a:pt x="101600" y="118533"/>
                </a:lnTo>
                <a:lnTo>
                  <a:pt x="110066" y="127000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43933"/>
                </a:lnTo>
                <a:lnTo>
                  <a:pt x="135466" y="143933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Freeform 2118"/>
          <p:cNvSpPr/>
          <p:nvPr/>
        </p:nvSpPr>
        <p:spPr>
          <a:xfrm>
            <a:off x="5858933" y="5173133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Freeform 2119"/>
          <p:cNvSpPr/>
          <p:nvPr/>
        </p:nvSpPr>
        <p:spPr>
          <a:xfrm>
            <a:off x="5858933" y="42248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Freeform 2120"/>
          <p:cNvSpPr/>
          <p:nvPr/>
        </p:nvSpPr>
        <p:spPr>
          <a:xfrm>
            <a:off x="5825067" y="51985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Freeform 2121"/>
          <p:cNvSpPr/>
          <p:nvPr/>
        </p:nvSpPr>
        <p:spPr>
          <a:xfrm>
            <a:off x="5325533" y="5181600"/>
            <a:ext cx="524935" cy="169334"/>
          </a:xfrm>
          <a:custGeom>
            <a:avLst/>
            <a:gdLst/>
            <a:ahLst/>
            <a:cxnLst/>
            <a:rect l="0" t="0" r="0" b="0"/>
            <a:pathLst>
              <a:path w="524935" h="169334">
                <a:moveTo>
                  <a:pt x="516467" y="8467"/>
                </a:move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8467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16467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16933"/>
                </a:lnTo>
                <a:lnTo>
                  <a:pt x="524934" y="25400"/>
                </a:lnTo>
                <a:lnTo>
                  <a:pt x="524934" y="25400"/>
                </a:lnTo>
                <a:lnTo>
                  <a:pt x="524934" y="25400"/>
                </a:lnTo>
                <a:lnTo>
                  <a:pt x="524934" y="33867"/>
                </a:lnTo>
                <a:lnTo>
                  <a:pt x="524934" y="33867"/>
                </a:lnTo>
                <a:lnTo>
                  <a:pt x="524934" y="42333"/>
                </a:lnTo>
                <a:lnTo>
                  <a:pt x="524934" y="50800"/>
                </a:lnTo>
                <a:lnTo>
                  <a:pt x="524934" y="50800"/>
                </a:lnTo>
                <a:lnTo>
                  <a:pt x="524934" y="59267"/>
                </a:lnTo>
                <a:lnTo>
                  <a:pt x="516467" y="67733"/>
                </a:lnTo>
                <a:lnTo>
                  <a:pt x="516467" y="67733"/>
                </a:lnTo>
                <a:lnTo>
                  <a:pt x="516467" y="76200"/>
                </a:lnTo>
                <a:lnTo>
                  <a:pt x="516467" y="84667"/>
                </a:lnTo>
                <a:lnTo>
                  <a:pt x="516467" y="84667"/>
                </a:lnTo>
                <a:lnTo>
                  <a:pt x="508000" y="93133"/>
                </a:lnTo>
                <a:lnTo>
                  <a:pt x="508000" y="101600"/>
                </a:lnTo>
                <a:lnTo>
                  <a:pt x="508000" y="101600"/>
                </a:lnTo>
                <a:lnTo>
                  <a:pt x="499534" y="110067"/>
                </a:lnTo>
                <a:lnTo>
                  <a:pt x="499534" y="110067"/>
                </a:lnTo>
                <a:lnTo>
                  <a:pt x="491067" y="118533"/>
                </a:lnTo>
                <a:lnTo>
                  <a:pt x="482600" y="118533"/>
                </a:lnTo>
                <a:lnTo>
                  <a:pt x="482600" y="127000"/>
                </a:lnTo>
                <a:lnTo>
                  <a:pt x="474134" y="127000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57200" y="143933"/>
                </a:lnTo>
                <a:lnTo>
                  <a:pt x="448734" y="143933"/>
                </a:lnTo>
                <a:lnTo>
                  <a:pt x="448734" y="152400"/>
                </a:lnTo>
                <a:lnTo>
                  <a:pt x="440267" y="152400"/>
                </a:lnTo>
                <a:lnTo>
                  <a:pt x="431800" y="152400"/>
                </a:lnTo>
                <a:lnTo>
                  <a:pt x="423334" y="160867"/>
                </a:lnTo>
                <a:lnTo>
                  <a:pt x="414867" y="160867"/>
                </a:lnTo>
                <a:lnTo>
                  <a:pt x="406400" y="160867"/>
                </a:lnTo>
                <a:lnTo>
                  <a:pt x="406400" y="169333"/>
                </a:lnTo>
                <a:lnTo>
                  <a:pt x="397934" y="169333"/>
                </a:lnTo>
                <a:lnTo>
                  <a:pt x="389467" y="169333"/>
                </a:lnTo>
                <a:lnTo>
                  <a:pt x="372534" y="169333"/>
                </a:lnTo>
                <a:lnTo>
                  <a:pt x="364067" y="169333"/>
                </a:lnTo>
                <a:lnTo>
                  <a:pt x="355600" y="169333"/>
                </a:lnTo>
                <a:lnTo>
                  <a:pt x="347134" y="169333"/>
                </a:lnTo>
                <a:lnTo>
                  <a:pt x="338667" y="169333"/>
                </a:lnTo>
                <a:lnTo>
                  <a:pt x="330200" y="169333"/>
                </a:lnTo>
                <a:lnTo>
                  <a:pt x="321734" y="169333"/>
                </a:lnTo>
                <a:lnTo>
                  <a:pt x="304800" y="169333"/>
                </a:lnTo>
                <a:lnTo>
                  <a:pt x="296334" y="160867"/>
                </a:lnTo>
                <a:lnTo>
                  <a:pt x="287867" y="160867"/>
                </a:lnTo>
                <a:lnTo>
                  <a:pt x="279400" y="160867"/>
                </a:lnTo>
                <a:lnTo>
                  <a:pt x="270934" y="160867"/>
                </a:lnTo>
                <a:lnTo>
                  <a:pt x="262467" y="152400"/>
                </a:lnTo>
                <a:lnTo>
                  <a:pt x="254000" y="152400"/>
                </a:lnTo>
                <a:lnTo>
                  <a:pt x="237067" y="152400"/>
                </a:lnTo>
                <a:lnTo>
                  <a:pt x="228600" y="143933"/>
                </a:lnTo>
                <a:lnTo>
                  <a:pt x="220134" y="143933"/>
                </a:lnTo>
                <a:lnTo>
                  <a:pt x="211667" y="135467"/>
                </a:lnTo>
                <a:lnTo>
                  <a:pt x="203200" y="135467"/>
                </a:lnTo>
                <a:lnTo>
                  <a:pt x="186267" y="127000"/>
                </a:lnTo>
                <a:lnTo>
                  <a:pt x="177800" y="127000"/>
                </a:lnTo>
                <a:lnTo>
                  <a:pt x="169334" y="118533"/>
                </a:lnTo>
                <a:lnTo>
                  <a:pt x="160867" y="118533"/>
                </a:lnTo>
                <a:lnTo>
                  <a:pt x="152400" y="110067"/>
                </a:lnTo>
                <a:lnTo>
                  <a:pt x="135467" y="101600"/>
                </a:lnTo>
                <a:lnTo>
                  <a:pt x="127000" y="101600"/>
                </a:lnTo>
                <a:lnTo>
                  <a:pt x="118534" y="93133"/>
                </a:lnTo>
                <a:lnTo>
                  <a:pt x="110067" y="93133"/>
                </a:lnTo>
                <a:lnTo>
                  <a:pt x="101600" y="84667"/>
                </a:lnTo>
                <a:lnTo>
                  <a:pt x="93134" y="76200"/>
                </a:lnTo>
                <a:lnTo>
                  <a:pt x="84667" y="67733"/>
                </a:lnTo>
                <a:lnTo>
                  <a:pt x="76200" y="67733"/>
                </a:lnTo>
                <a:lnTo>
                  <a:pt x="67734" y="59267"/>
                </a:lnTo>
                <a:lnTo>
                  <a:pt x="59267" y="59267"/>
                </a:lnTo>
                <a:lnTo>
                  <a:pt x="50800" y="50800"/>
                </a:lnTo>
                <a:lnTo>
                  <a:pt x="42334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25400" y="25400"/>
                </a:lnTo>
                <a:lnTo>
                  <a:pt x="16934" y="25400"/>
                </a:lnTo>
                <a:lnTo>
                  <a:pt x="16934" y="16933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Freeform 2122"/>
          <p:cNvSpPr/>
          <p:nvPr/>
        </p:nvSpPr>
        <p:spPr>
          <a:xfrm>
            <a:off x="5571067" y="5334000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0867"/>
                </a:lnTo>
                <a:lnTo>
                  <a:pt x="84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Freeform 2123"/>
          <p:cNvSpPr/>
          <p:nvPr/>
        </p:nvSpPr>
        <p:spPr>
          <a:xfrm>
            <a:off x="5554133" y="5418667"/>
            <a:ext cx="118535" cy="110067"/>
          </a:xfrm>
          <a:custGeom>
            <a:avLst/>
            <a:gdLst/>
            <a:ahLst/>
            <a:cxnLst/>
            <a:rect l="0" t="0" r="0" b="0"/>
            <a:pathLst>
              <a:path w="118535" h="110067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8466"/>
                </a:lnTo>
                <a:lnTo>
                  <a:pt x="84667" y="8466"/>
                </a:lnTo>
                <a:lnTo>
                  <a:pt x="93134" y="16933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0067" y="67733"/>
                </a:lnTo>
                <a:lnTo>
                  <a:pt x="118534" y="67733"/>
                </a:lnTo>
                <a:lnTo>
                  <a:pt x="110067" y="76200"/>
                </a:lnTo>
                <a:lnTo>
                  <a:pt x="110067" y="84666"/>
                </a:lnTo>
                <a:lnTo>
                  <a:pt x="110067" y="93133"/>
                </a:lnTo>
                <a:lnTo>
                  <a:pt x="110067" y="93133"/>
                </a:lnTo>
                <a:lnTo>
                  <a:pt x="101600" y="101600"/>
                </a:lnTo>
                <a:lnTo>
                  <a:pt x="101600" y="110066"/>
                </a:lnTo>
                <a:lnTo>
                  <a:pt x="93134" y="110066"/>
                </a:lnTo>
                <a:lnTo>
                  <a:pt x="84667" y="110066"/>
                </a:lnTo>
                <a:lnTo>
                  <a:pt x="76200" y="110066"/>
                </a:lnTo>
                <a:lnTo>
                  <a:pt x="67734" y="110066"/>
                </a:lnTo>
                <a:lnTo>
                  <a:pt x="59267" y="110066"/>
                </a:lnTo>
                <a:lnTo>
                  <a:pt x="50800" y="110066"/>
                </a:lnTo>
                <a:lnTo>
                  <a:pt x="42334" y="110066"/>
                </a:lnTo>
                <a:lnTo>
                  <a:pt x="33867" y="101600"/>
                </a:lnTo>
                <a:lnTo>
                  <a:pt x="25400" y="101600"/>
                </a:lnTo>
                <a:lnTo>
                  <a:pt x="16934" y="93133"/>
                </a:lnTo>
                <a:lnTo>
                  <a:pt x="16934" y="93133"/>
                </a:lnTo>
                <a:lnTo>
                  <a:pt x="8467" y="93133"/>
                </a:lnTo>
                <a:lnTo>
                  <a:pt x="8467" y="84666"/>
                </a:lnTo>
                <a:lnTo>
                  <a:pt x="8467" y="84666"/>
                </a:lnTo>
                <a:lnTo>
                  <a:pt x="8467" y="84666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Freeform 2124"/>
          <p:cNvSpPr/>
          <p:nvPr/>
        </p:nvSpPr>
        <p:spPr>
          <a:xfrm>
            <a:off x="5825067" y="4512733"/>
            <a:ext cx="76201" cy="651935"/>
          </a:xfrm>
          <a:custGeom>
            <a:avLst/>
            <a:gdLst/>
            <a:ahLst/>
            <a:cxnLst/>
            <a:rect l="0" t="0" r="0" b="0"/>
            <a:pathLst>
              <a:path w="76201" h="651935">
                <a:moveTo>
                  <a:pt x="42333" y="8467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0" y="203200"/>
                </a:lnTo>
                <a:lnTo>
                  <a:pt x="0" y="220134"/>
                </a:lnTo>
                <a:lnTo>
                  <a:pt x="0" y="228600"/>
                </a:lnTo>
                <a:lnTo>
                  <a:pt x="0" y="237067"/>
                </a:lnTo>
                <a:lnTo>
                  <a:pt x="0" y="254000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8466" y="296334"/>
                </a:lnTo>
                <a:lnTo>
                  <a:pt x="8466" y="313267"/>
                </a:lnTo>
                <a:lnTo>
                  <a:pt x="8466" y="321734"/>
                </a:lnTo>
                <a:lnTo>
                  <a:pt x="8466" y="330200"/>
                </a:lnTo>
                <a:lnTo>
                  <a:pt x="8466" y="347134"/>
                </a:lnTo>
                <a:lnTo>
                  <a:pt x="8466" y="355600"/>
                </a:lnTo>
                <a:lnTo>
                  <a:pt x="8466" y="372534"/>
                </a:lnTo>
                <a:lnTo>
                  <a:pt x="8466" y="381000"/>
                </a:lnTo>
                <a:lnTo>
                  <a:pt x="8466" y="397934"/>
                </a:lnTo>
                <a:lnTo>
                  <a:pt x="8466" y="406400"/>
                </a:lnTo>
                <a:lnTo>
                  <a:pt x="8466" y="414867"/>
                </a:lnTo>
                <a:lnTo>
                  <a:pt x="8466" y="431800"/>
                </a:lnTo>
                <a:lnTo>
                  <a:pt x="8466" y="440267"/>
                </a:lnTo>
                <a:lnTo>
                  <a:pt x="16933" y="457200"/>
                </a:lnTo>
                <a:lnTo>
                  <a:pt x="16933" y="465667"/>
                </a:lnTo>
                <a:lnTo>
                  <a:pt x="16933" y="482600"/>
                </a:lnTo>
                <a:lnTo>
                  <a:pt x="16933" y="491067"/>
                </a:lnTo>
                <a:lnTo>
                  <a:pt x="16933" y="499534"/>
                </a:lnTo>
                <a:lnTo>
                  <a:pt x="16933" y="516467"/>
                </a:lnTo>
                <a:lnTo>
                  <a:pt x="16933" y="524934"/>
                </a:lnTo>
                <a:lnTo>
                  <a:pt x="25400" y="533400"/>
                </a:lnTo>
                <a:lnTo>
                  <a:pt x="25400" y="550334"/>
                </a:lnTo>
                <a:lnTo>
                  <a:pt x="25400" y="558800"/>
                </a:lnTo>
                <a:lnTo>
                  <a:pt x="33866" y="567267"/>
                </a:lnTo>
                <a:lnTo>
                  <a:pt x="33866" y="575734"/>
                </a:lnTo>
                <a:lnTo>
                  <a:pt x="33866" y="584200"/>
                </a:lnTo>
                <a:lnTo>
                  <a:pt x="33866" y="592667"/>
                </a:lnTo>
                <a:lnTo>
                  <a:pt x="42333" y="601134"/>
                </a:lnTo>
                <a:lnTo>
                  <a:pt x="42333" y="601134"/>
                </a:lnTo>
                <a:lnTo>
                  <a:pt x="50800" y="609600"/>
                </a:lnTo>
                <a:lnTo>
                  <a:pt x="50800" y="618067"/>
                </a:lnTo>
                <a:lnTo>
                  <a:pt x="59266" y="618067"/>
                </a:lnTo>
                <a:lnTo>
                  <a:pt x="59266" y="626534"/>
                </a:lnTo>
                <a:lnTo>
                  <a:pt x="59266" y="635000"/>
                </a:lnTo>
                <a:lnTo>
                  <a:pt x="67733" y="635000"/>
                </a:lnTo>
                <a:lnTo>
                  <a:pt x="67733" y="635000"/>
                </a:lnTo>
                <a:lnTo>
                  <a:pt x="67733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51934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  <a:lnTo>
                  <a:pt x="76200" y="643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Freeform 2125"/>
          <p:cNvSpPr/>
          <p:nvPr/>
        </p:nvSpPr>
        <p:spPr>
          <a:xfrm>
            <a:off x="5604933" y="4741333"/>
            <a:ext cx="118535" cy="143935"/>
          </a:xfrm>
          <a:custGeom>
            <a:avLst/>
            <a:gdLst/>
            <a:ahLst/>
            <a:cxnLst/>
            <a:rect l="0" t="0" r="0" b="0"/>
            <a:pathLst>
              <a:path w="118535" h="143935">
                <a:moveTo>
                  <a:pt x="93134" y="16934"/>
                </a:moveTo>
                <a:lnTo>
                  <a:pt x="93134" y="16934"/>
                </a:lnTo>
                <a:lnTo>
                  <a:pt x="93134" y="16934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101600"/>
                </a:lnTo>
                <a:lnTo>
                  <a:pt x="16934" y="110067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4" y="143934"/>
                </a:lnTo>
                <a:lnTo>
                  <a:pt x="76200" y="143934"/>
                </a:lnTo>
                <a:lnTo>
                  <a:pt x="93134" y="143934"/>
                </a:lnTo>
                <a:lnTo>
                  <a:pt x="101600" y="143934"/>
                </a:lnTo>
                <a:lnTo>
                  <a:pt x="110067" y="143934"/>
                </a:lnTo>
                <a:lnTo>
                  <a:pt x="110067" y="143934"/>
                </a:lnTo>
                <a:lnTo>
                  <a:pt x="118534" y="143934"/>
                </a:lnTo>
                <a:lnTo>
                  <a:pt x="118534" y="143934"/>
                </a:lnTo>
                <a:lnTo>
                  <a:pt x="118534" y="143934"/>
                </a:lnTo>
                <a:lnTo>
                  <a:pt x="110067" y="143934"/>
                </a:lnTo>
                <a:lnTo>
                  <a:pt x="110067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Freeform 2126"/>
          <p:cNvSpPr/>
          <p:nvPr/>
        </p:nvSpPr>
        <p:spPr>
          <a:xfrm>
            <a:off x="8043334" y="1227667"/>
            <a:ext cx="169334" cy="321734"/>
          </a:xfrm>
          <a:custGeom>
            <a:avLst/>
            <a:gdLst/>
            <a:ahLst/>
            <a:cxnLst/>
            <a:rect l="0" t="0" r="0" b="0"/>
            <a:pathLst>
              <a:path w="169334" h="321734">
                <a:moveTo>
                  <a:pt x="110066" y="42333"/>
                </a:moveTo>
                <a:lnTo>
                  <a:pt x="110066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33866"/>
                </a:lnTo>
                <a:lnTo>
                  <a:pt x="126999" y="42333"/>
                </a:lnTo>
                <a:lnTo>
                  <a:pt x="126999" y="42333"/>
                </a:lnTo>
                <a:lnTo>
                  <a:pt x="126999" y="50800"/>
                </a:lnTo>
                <a:lnTo>
                  <a:pt x="126999" y="59266"/>
                </a:lnTo>
                <a:lnTo>
                  <a:pt x="126999" y="76200"/>
                </a:lnTo>
                <a:lnTo>
                  <a:pt x="118533" y="84666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0066" y="67733"/>
                </a:lnTo>
                <a:lnTo>
                  <a:pt x="110066" y="50800"/>
                </a:lnTo>
                <a:lnTo>
                  <a:pt x="101599" y="33866"/>
                </a:lnTo>
                <a:lnTo>
                  <a:pt x="93133" y="16933"/>
                </a:lnTo>
                <a:lnTo>
                  <a:pt x="93133" y="8466"/>
                </a:lnTo>
                <a:lnTo>
                  <a:pt x="84666" y="0"/>
                </a:lnTo>
                <a:lnTo>
                  <a:pt x="67732" y="0"/>
                </a:lnTo>
                <a:lnTo>
                  <a:pt x="67732" y="0"/>
                </a:lnTo>
                <a:lnTo>
                  <a:pt x="50799" y="8466"/>
                </a:lnTo>
                <a:lnTo>
                  <a:pt x="42333" y="25400"/>
                </a:lnTo>
                <a:lnTo>
                  <a:pt x="33866" y="33866"/>
                </a:lnTo>
                <a:lnTo>
                  <a:pt x="25399" y="59266"/>
                </a:lnTo>
                <a:lnTo>
                  <a:pt x="16933" y="76200"/>
                </a:lnTo>
                <a:lnTo>
                  <a:pt x="16933" y="110066"/>
                </a:lnTo>
                <a:lnTo>
                  <a:pt x="8466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0" y="220133"/>
                </a:lnTo>
                <a:lnTo>
                  <a:pt x="0" y="245533"/>
                </a:lnTo>
                <a:lnTo>
                  <a:pt x="8466" y="262466"/>
                </a:lnTo>
                <a:lnTo>
                  <a:pt x="16933" y="287866"/>
                </a:lnTo>
                <a:lnTo>
                  <a:pt x="33866" y="296333"/>
                </a:lnTo>
                <a:lnTo>
                  <a:pt x="50799" y="304800"/>
                </a:lnTo>
                <a:lnTo>
                  <a:pt x="67732" y="321733"/>
                </a:lnTo>
                <a:lnTo>
                  <a:pt x="93133" y="321733"/>
                </a:lnTo>
                <a:lnTo>
                  <a:pt x="110066" y="313266"/>
                </a:lnTo>
                <a:lnTo>
                  <a:pt x="135466" y="313266"/>
                </a:lnTo>
                <a:lnTo>
                  <a:pt x="152400" y="304800"/>
                </a:lnTo>
                <a:lnTo>
                  <a:pt x="152400" y="304800"/>
                </a:lnTo>
                <a:lnTo>
                  <a:pt x="169333" y="287866"/>
                </a:lnTo>
                <a:lnTo>
                  <a:pt x="169333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Freeform 2127"/>
          <p:cNvSpPr/>
          <p:nvPr/>
        </p:nvSpPr>
        <p:spPr>
          <a:xfrm>
            <a:off x="8297333" y="1270000"/>
            <a:ext cx="169335" cy="254001"/>
          </a:xfrm>
          <a:custGeom>
            <a:avLst/>
            <a:gdLst/>
            <a:ahLst/>
            <a:cxnLst/>
            <a:rect l="0" t="0" r="0" b="0"/>
            <a:pathLst>
              <a:path w="169335" h="254001">
                <a:moveTo>
                  <a:pt x="0" y="135467"/>
                </a:moveTo>
                <a:lnTo>
                  <a:pt x="0" y="135467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43933"/>
                </a:lnTo>
                <a:lnTo>
                  <a:pt x="16934" y="143933"/>
                </a:lnTo>
                <a:lnTo>
                  <a:pt x="33867" y="143933"/>
                </a:lnTo>
                <a:lnTo>
                  <a:pt x="42333" y="135467"/>
                </a:lnTo>
                <a:lnTo>
                  <a:pt x="59267" y="135467"/>
                </a:lnTo>
                <a:lnTo>
                  <a:pt x="67734" y="127000"/>
                </a:lnTo>
                <a:lnTo>
                  <a:pt x="84667" y="110067"/>
                </a:lnTo>
                <a:lnTo>
                  <a:pt x="101600" y="101600"/>
                </a:lnTo>
                <a:lnTo>
                  <a:pt x="110067" y="84667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1" y="16933"/>
                </a:lnTo>
                <a:lnTo>
                  <a:pt x="33867" y="33867"/>
                </a:lnTo>
                <a:lnTo>
                  <a:pt x="25400" y="59267"/>
                </a:lnTo>
                <a:lnTo>
                  <a:pt x="16934" y="84667"/>
                </a:lnTo>
                <a:lnTo>
                  <a:pt x="8467" y="101600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16934" y="211667"/>
                </a:lnTo>
                <a:lnTo>
                  <a:pt x="25400" y="228600"/>
                </a:lnTo>
                <a:lnTo>
                  <a:pt x="33867" y="237067"/>
                </a:lnTo>
                <a:lnTo>
                  <a:pt x="50801" y="245533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4" y="254000"/>
                </a:lnTo>
                <a:lnTo>
                  <a:pt x="110067" y="254000"/>
                </a:lnTo>
                <a:lnTo>
                  <a:pt x="118533" y="237067"/>
                </a:lnTo>
                <a:lnTo>
                  <a:pt x="135467" y="228600"/>
                </a:lnTo>
                <a:lnTo>
                  <a:pt x="143934" y="211667"/>
                </a:lnTo>
                <a:lnTo>
                  <a:pt x="160867" y="194733"/>
                </a:lnTo>
                <a:lnTo>
                  <a:pt x="160867" y="177800"/>
                </a:lnTo>
                <a:lnTo>
                  <a:pt x="169334" y="160867"/>
                </a:lnTo>
                <a:lnTo>
                  <a:pt x="169334" y="160867"/>
                </a:lnTo>
                <a:lnTo>
                  <a:pt x="169334" y="143933"/>
                </a:lnTo>
                <a:lnTo>
                  <a:pt x="169334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 2128"/>
          <p:cNvSpPr/>
          <p:nvPr/>
        </p:nvSpPr>
        <p:spPr>
          <a:xfrm>
            <a:off x="8483600" y="1286933"/>
            <a:ext cx="262468" cy="254001"/>
          </a:xfrm>
          <a:custGeom>
            <a:avLst/>
            <a:gdLst/>
            <a:ahLst/>
            <a:cxnLst/>
            <a:rect l="0" t="0" r="0" b="0"/>
            <a:pathLst>
              <a:path w="262468" h="254001">
                <a:moveTo>
                  <a:pt x="0" y="25400"/>
                </a:moveTo>
                <a:lnTo>
                  <a:pt x="0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16934" y="76200"/>
                </a:lnTo>
                <a:lnTo>
                  <a:pt x="16934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33867" y="186267"/>
                </a:lnTo>
                <a:lnTo>
                  <a:pt x="33867" y="194734"/>
                </a:lnTo>
                <a:lnTo>
                  <a:pt x="33867" y="203200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42333" y="211667"/>
                </a:lnTo>
                <a:lnTo>
                  <a:pt x="42333" y="203200"/>
                </a:lnTo>
                <a:lnTo>
                  <a:pt x="42333" y="194734"/>
                </a:lnTo>
                <a:lnTo>
                  <a:pt x="42333" y="169334"/>
                </a:lnTo>
                <a:lnTo>
                  <a:pt x="42333" y="152400"/>
                </a:lnTo>
                <a:lnTo>
                  <a:pt x="42333" y="127000"/>
                </a:lnTo>
                <a:lnTo>
                  <a:pt x="42333" y="101600"/>
                </a:lnTo>
                <a:lnTo>
                  <a:pt x="50800" y="76200"/>
                </a:lnTo>
                <a:lnTo>
                  <a:pt x="50800" y="59267"/>
                </a:lnTo>
                <a:lnTo>
                  <a:pt x="59267" y="42334"/>
                </a:lnTo>
                <a:lnTo>
                  <a:pt x="67733" y="25400"/>
                </a:lnTo>
                <a:lnTo>
                  <a:pt x="76200" y="8467"/>
                </a:lnTo>
                <a:lnTo>
                  <a:pt x="93134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8467"/>
                </a:lnTo>
                <a:lnTo>
                  <a:pt x="152400" y="16934"/>
                </a:lnTo>
                <a:lnTo>
                  <a:pt x="160866" y="33867"/>
                </a:lnTo>
                <a:lnTo>
                  <a:pt x="160866" y="50800"/>
                </a:lnTo>
                <a:lnTo>
                  <a:pt x="160866" y="67734"/>
                </a:lnTo>
                <a:lnTo>
                  <a:pt x="160866" y="93134"/>
                </a:lnTo>
                <a:lnTo>
                  <a:pt x="152400" y="118534"/>
                </a:lnTo>
                <a:lnTo>
                  <a:pt x="152400" y="143934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52400" y="211667"/>
                </a:lnTo>
                <a:lnTo>
                  <a:pt x="152400" y="228600"/>
                </a:lnTo>
                <a:lnTo>
                  <a:pt x="160866" y="237067"/>
                </a:lnTo>
                <a:lnTo>
                  <a:pt x="169334" y="245534"/>
                </a:lnTo>
                <a:lnTo>
                  <a:pt x="186267" y="245534"/>
                </a:lnTo>
                <a:lnTo>
                  <a:pt x="194733" y="254000"/>
                </a:lnTo>
                <a:lnTo>
                  <a:pt x="203200" y="245534"/>
                </a:lnTo>
                <a:lnTo>
                  <a:pt x="211667" y="237067"/>
                </a:lnTo>
                <a:lnTo>
                  <a:pt x="228600" y="228600"/>
                </a:lnTo>
                <a:lnTo>
                  <a:pt x="237066" y="211667"/>
                </a:lnTo>
                <a:lnTo>
                  <a:pt x="254000" y="194734"/>
                </a:lnTo>
                <a:lnTo>
                  <a:pt x="254000" y="194734"/>
                </a:lnTo>
                <a:lnTo>
                  <a:pt x="262467" y="177800"/>
                </a:lnTo>
                <a:lnTo>
                  <a:pt x="262467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 2129"/>
          <p:cNvSpPr/>
          <p:nvPr/>
        </p:nvSpPr>
        <p:spPr>
          <a:xfrm>
            <a:off x="8788400" y="1210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Freeform 2130"/>
          <p:cNvSpPr/>
          <p:nvPr/>
        </p:nvSpPr>
        <p:spPr>
          <a:xfrm>
            <a:off x="8788400" y="12022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Freeform 2131"/>
          <p:cNvSpPr/>
          <p:nvPr/>
        </p:nvSpPr>
        <p:spPr>
          <a:xfrm>
            <a:off x="8796866" y="1286933"/>
            <a:ext cx="16935" cy="245535"/>
          </a:xfrm>
          <a:custGeom>
            <a:avLst/>
            <a:gdLst/>
            <a:ahLst/>
            <a:cxnLst/>
            <a:rect l="0" t="0" r="0" b="0"/>
            <a:pathLst>
              <a:path w="16935" h="245535">
                <a:moveTo>
                  <a:pt x="0" y="0"/>
                </a:moveTo>
                <a:lnTo>
                  <a:pt x="0" y="16934"/>
                </a:lnTo>
                <a:lnTo>
                  <a:pt x="0" y="33867"/>
                </a:lnTo>
                <a:lnTo>
                  <a:pt x="0" y="67734"/>
                </a:lnTo>
                <a:lnTo>
                  <a:pt x="8468" y="101600"/>
                </a:lnTo>
                <a:lnTo>
                  <a:pt x="8468" y="135467"/>
                </a:lnTo>
                <a:lnTo>
                  <a:pt x="8468" y="160867"/>
                </a:lnTo>
                <a:lnTo>
                  <a:pt x="8468" y="186267"/>
                </a:lnTo>
                <a:lnTo>
                  <a:pt x="16934" y="203200"/>
                </a:lnTo>
                <a:lnTo>
                  <a:pt x="16934" y="220134"/>
                </a:lnTo>
                <a:lnTo>
                  <a:pt x="16934" y="237067"/>
                </a:lnTo>
                <a:lnTo>
                  <a:pt x="16934" y="237067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Freeform 2132"/>
          <p:cNvSpPr/>
          <p:nvPr/>
        </p:nvSpPr>
        <p:spPr>
          <a:xfrm>
            <a:off x="8746067" y="1329267"/>
            <a:ext cx="203200" cy="33867"/>
          </a:xfrm>
          <a:custGeom>
            <a:avLst/>
            <a:gdLst/>
            <a:ahLst/>
            <a:cxnLst/>
            <a:rect l="0" t="0" r="0" b="0"/>
            <a:pathLst>
              <a:path w="203200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33866"/>
                </a:lnTo>
                <a:lnTo>
                  <a:pt x="16933" y="33866"/>
                </a:lnTo>
                <a:lnTo>
                  <a:pt x="33866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16933"/>
                </a:lnTo>
                <a:lnTo>
                  <a:pt x="126999" y="16933"/>
                </a:lnTo>
                <a:lnTo>
                  <a:pt x="143933" y="8466"/>
                </a:lnTo>
                <a:lnTo>
                  <a:pt x="160866" y="8466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  <a:lnTo>
                  <a:pt x="203199" y="0"/>
                </a:lnTo>
                <a:lnTo>
                  <a:pt x="2031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Freeform 2133"/>
          <p:cNvSpPr/>
          <p:nvPr/>
        </p:nvSpPr>
        <p:spPr>
          <a:xfrm>
            <a:off x="8974667" y="1295400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8466" y="127000"/>
                </a:moveTo>
                <a:lnTo>
                  <a:pt x="8466" y="127000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0" y="135467"/>
                </a:lnTo>
                <a:lnTo>
                  <a:pt x="42333" y="127000"/>
                </a:lnTo>
                <a:lnTo>
                  <a:pt x="50799" y="127000"/>
                </a:lnTo>
                <a:lnTo>
                  <a:pt x="59267" y="118533"/>
                </a:lnTo>
                <a:lnTo>
                  <a:pt x="76200" y="110067"/>
                </a:lnTo>
                <a:lnTo>
                  <a:pt x="84666" y="101600"/>
                </a:lnTo>
                <a:lnTo>
                  <a:pt x="84666" y="84667"/>
                </a:lnTo>
                <a:lnTo>
                  <a:pt x="93133" y="67733"/>
                </a:lnTo>
                <a:lnTo>
                  <a:pt x="93133" y="50800"/>
                </a:lnTo>
                <a:lnTo>
                  <a:pt x="101600" y="33867"/>
                </a:lnTo>
                <a:lnTo>
                  <a:pt x="93133" y="25400"/>
                </a:ln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16933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7"/>
                </a:lnTo>
                <a:lnTo>
                  <a:pt x="0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16933" y="194733"/>
                </a:lnTo>
                <a:lnTo>
                  <a:pt x="25400" y="211667"/>
                </a:lnTo>
                <a:lnTo>
                  <a:pt x="33866" y="220133"/>
                </a:lnTo>
                <a:lnTo>
                  <a:pt x="50799" y="220133"/>
                </a:lnTo>
                <a:lnTo>
                  <a:pt x="67733" y="228600"/>
                </a:lnTo>
                <a:lnTo>
                  <a:pt x="84666" y="220133"/>
                </a:lnTo>
                <a:lnTo>
                  <a:pt x="101600" y="220133"/>
                </a:lnTo>
                <a:lnTo>
                  <a:pt x="118533" y="211667"/>
                </a:lnTo>
                <a:lnTo>
                  <a:pt x="126999" y="2032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Freeform 2134"/>
          <p:cNvSpPr/>
          <p:nvPr/>
        </p:nvSpPr>
        <p:spPr>
          <a:xfrm>
            <a:off x="9169400" y="1295400"/>
            <a:ext cx="135468" cy="220134"/>
          </a:xfrm>
          <a:custGeom>
            <a:avLst/>
            <a:gdLst/>
            <a:ahLst/>
            <a:cxnLst/>
            <a:rect l="0" t="0" r="0" b="0"/>
            <a:pathLst>
              <a:path w="135468" h="2201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6" y="50800"/>
                </a:lnTo>
                <a:lnTo>
                  <a:pt x="16934" y="67733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7" y="127000"/>
                </a:lnTo>
                <a:lnTo>
                  <a:pt x="33867" y="143933"/>
                </a:lnTo>
                <a:lnTo>
                  <a:pt x="42333" y="160867"/>
                </a:lnTo>
                <a:lnTo>
                  <a:pt x="42333" y="177800"/>
                </a:lnTo>
                <a:lnTo>
                  <a:pt x="42333" y="194733"/>
                </a:lnTo>
                <a:lnTo>
                  <a:pt x="42333" y="203200"/>
                </a:lnTo>
                <a:lnTo>
                  <a:pt x="50800" y="211667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11667"/>
                </a:lnTo>
                <a:lnTo>
                  <a:pt x="42333" y="211667"/>
                </a:lnTo>
                <a:lnTo>
                  <a:pt x="42333" y="194733"/>
                </a:lnTo>
                <a:lnTo>
                  <a:pt x="33867" y="177800"/>
                </a:lnTo>
                <a:lnTo>
                  <a:pt x="33867" y="160867"/>
                </a:lnTo>
                <a:lnTo>
                  <a:pt x="33867" y="143933"/>
                </a:lnTo>
                <a:lnTo>
                  <a:pt x="33867" y="118533"/>
                </a:lnTo>
                <a:lnTo>
                  <a:pt x="33867" y="101600"/>
                </a:lnTo>
                <a:lnTo>
                  <a:pt x="33867" y="76200"/>
                </a:lnTo>
                <a:lnTo>
                  <a:pt x="42333" y="67733"/>
                </a:lnTo>
                <a:lnTo>
                  <a:pt x="50800" y="50800"/>
                </a:lnTo>
                <a:lnTo>
                  <a:pt x="59267" y="33867"/>
                </a:lnTo>
                <a:lnTo>
                  <a:pt x="67733" y="25400"/>
                </a:lnTo>
                <a:lnTo>
                  <a:pt x="76200" y="16933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Freeform 2135"/>
          <p:cNvSpPr/>
          <p:nvPr/>
        </p:nvSpPr>
        <p:spPr>
          <a:xfrm>
            <a:off x="9491134" y="12954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Freeform 2136"/>
          <p:cNvSpPr/>
          <p:nvPr/>
        </p:nvSpPr>
        <p:spPr>
          <a:xfrm>
            <a:off x="9482666" y="1422400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Freeform 2137"/>
          <p:cNvSpPr/>
          <p:nvPr/>
        </p:nvSpPr>
        <p:spPr>
          <a:xfrm>
            <a:off x="9728200" y="1092200"/>
            <a:ext cx="177801" cy="440268"/>
          </a:xfrm>
          <a:custGeom>
            <a:avLst/>
            <a:gdLst/>
            <a:ahLst/>
            <a:cxnLst/>
            <a:rect l="0" t="0" r="0" b="0"/>
            <a:pathLst>
              <a:path w="177801" h="440268">
                <a:moveTo>
                  <a:pt x="177800" y="0"/>
                </a:moveTo>
                <a:lnTo>
                  <a:pt x="177800" y="8467"/>
                </a:lnTo>
                <a:lnTo>
                  <a:pt x="169333" y="8467"/>
                </a:lnTo>
                <a:lnTo>
                  <a:pt x="160866" y="16933"/>
                </a:lnTo>
                <a:lnTo>
                  <a:pt x="152400" y="16933"/>
                </a:lnTo>
                <a:lnTo>
                  <a:pt x="143934" y="25400"/>
                </a:lnTo>
                <a:lnTo>
                  <a:pt x="127000" y="42333"/>
                </a:lnTo>
                <a:lnTo>
                  <a:pt x="110067" y="50800"/>
                </a:lnTo>
                <a:lnTo>
                  <a:pt x="93133" y="67733"/>
                </a:lnTo>
                <a:lnTo>
                  <a:pt x="76200" y="76200"/>
                </a:lnTo>
                <a:lnTo>
                  <a:pt x="59266" y="93133"/>
                </a:lnTo>
                <a:lnTo>
                  <a:pt x="50800" y="110067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11667"/>
                </a:lnTo>
                <a:lnTo>
                  <a:pt x="0" y="245533"/>
                </a:lnTo>
                <a:lnTo>
                  <a:pt x="0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47133"/>
                </a:lnTo>
                <a:lnTo>
                  <a:pt x="16933" y="364067"/>
                </a:lnTo>
                <a:lnTo>
                  <a:pt x="25400" y="389467"/>
                </a:lnTo>
                <a:lnTo>
                  <a:pt x="33867" y="397933"/>
                </a:lnTo>
                <a:lnTo>
                  <a:pt x="42334" y="414867"/>
                </a:lnTo>
                <a:lnTo>
                  <a:pt x="50800" y="423333"/>
                </a:lnTo>
                <a:lnTo>
                  <a:pt x="67734" y="431800"/>
                </a:lnTo>
                <a:lnTo>
                  <a:pt x="84666" y="440267"/>
                </a:lnTo>
                <a:lnTo>
                  <a:pt x="93133" y="440267"/>
                </a:lnTo>
                <a:lnTo>
                  <a:pt x="93133" y="440267"/>
                </a:lnTo>
                <a:lnTo>
                  <a:pt x="110067" y="440267"/>
                </a:lnTo>
                <a:lnTo>
                  <a:pt x="110067" y="440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Freeform 2138"/>
          <p:cNvSpPr/>
          <p:nvPr/>
        </p:nvSpPr>
        <p:spPr>
          <a:xfrm>
            <a:off x="9939866" y="1202267"/>
            <a:ext cx="186268" cy="304801"/>
          </a:xfrm>
          <a:custGeom>
            <a:avLst/>
            <a:gdLst/>
            <a:ahLst/>
            <a:cxnLst/>
            <a:rect l="0" t="0" r="0" b="0"/>
            <a:pathLst>
              <a:path w="186268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8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8468" y="93133"/>
                </a:lnTo>
                <a:lnTo>
                  <a:pt x="16934" y="118533"/>
                </a:lnTo>
                <a:lnTo>
                  <a:pt x="16934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96333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287866"/>
                </a:lnTo>
                <a:lnTo>
                  <a:pt x="33867" y="279400"/>
                </a:lnTo>
                <a:lnTo>
                  <a:pt x="42334" y="254000"/>
                </a:lnTo>
                <a:lnTo>
                  <a:pt x="42334" y="237066"/>
                </a:lnTo>
                <a:lnTo>
                  <a:pt x="50801" y="211666"/>
                </a:lnTo>
                <a:lnTo>
                  <a:pt x="50801" y="186266"/>
                </a:lnTo>
                <a:lnTo>
                  <a:pt x="59268" y="169333"/>
                </a:lnTo>
                <a:lnTo>
                  <a:pt x="76200" y="152400"/>
                </a:lnTo>
                <a:lnTo>
                  <a:pt x="84668" y="143933"/>
                </a:lnTo>
                <a:lnTo>
                  <a:pt x="93134" y="135466"/>
                </a:lnTo>
                <a:lnTo>
                  <a:pt x="101600" y="135466"/>
                </a:lnTo>
                <a:lnTo>
                  <a:pt x="118534" y="135466"/>
                </a:lnTo>
                <a:lnTo>
                  <a:pt x="127001" y="135466"/>
                </a:lnTo>
                <a:lnTo>
                  <a:pt x="143934" y="135466"/>
                </a:lnTo>
                <a:lnTo>
                  <a:pt x="152400" y="143933"/>
                </a:lnTo>
                <a:lnTo>
                  <a:pt x="160868" y="160866"/>
                </a:lnTo>
                <a:lnTo>
                  <a:pt x="169334" y="169333"/>
                </a:lnTo>
                <a:lnTo>
                  <a:pt x="177800" y="186266"/>
                </a:lnTo>
                <a:lnTo>
                  <a:pt x="177800" y="203200"/>
                </a:lnTo>
                <a:lnTo>
                  <a:pt x="177800" y="220133"/>
                </a:lnTo>
                <a:lnTo>
                  <a:pt x="177800" y="237066"/>
                </a:lnTo>
                <a:lnTo>
                  <a:pt x="177800" y="254000"/>
                </a:lnTo>
                <a:lnTo>
                  <a:pt x="177800" y="262466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77800" y="287866"/>
                </a:lnTo>
                <a:lnTo>
                  <a:pt x="177800" y="287866"/>
                </a:lnTo>
                <a:lnTo>
                  <a:pt x="177800" y="287866"/>
                </a:lnTo>
                <a:lnTo>
                  <a:pt x="186267" y="296333"/>
                </a:lnTo>
                <a:lnTo>
                  <a:pt x="186267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Freeform 2139"/>
          <p:cNvSpPr/>
          <p:nvPr/>
        </p:nvSpPr>
        <p:spPr>
          <a:xfrm>
            <a:off x="10244666" y="1430867"/>
            <a:ext cx="25401" cy="177801"/>
          </a:xfrm>
          <a:custGeom>
            <a:avLst/>
            <a:gdLst/>
            <a:ahLst/>
            <a:cxnLst/>
            <a:rect l="0" t="0" r="0" b="0"/>
            <a:pathLst>
              <a:path w="25401" h="177801">
                <a:moveTo>
                  <a:pt x="8468" y="0"/>
                </a:moveTo>
                <a:lnTo>
                  <a:pt x="8468" y="0"/>
                </a:lnTo>
                <a:lnTo>
                  <a:pt x="16934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8468" y="152400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Freeform 2140"/>
          <p:cNvSpPr/>
          <p:nvPr/>
        </p:nvSpPr>
        <p:spPr>
          <a:xfrm>
            <a:off x="10371667" y="1219200"/>
            <a:ext cx="25400" cy="287868"/>
          </a:xfrm>
          <a:custGeom>
            <a:avLst/>
            <a:gdLst/>
            <a:ahLst/>
            <a:cxnLst/>
            <a:rect l="0" t="0" r="0" b="0"/>
            <a:pathLst>
              <a:path w="25400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9333"/>
                </a:lnTo>
                <a:lnTo>
                  <a:pt x="25399" y="194733"/>
                </a:lnTo>
                <a:lnTo>
                  <a:pt x="25399" y="220133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87867"/>
                </a:lnTo>
                <a:lnTo>
                  <a:pt x="16933" y="287867"/>
                </a:lnTo>
                <a:lnTo>
                  <a:pt x="25399" y="279400"/>
                </a:lnTo>
                <a:lnTo>
                  <a:pt x="25399" y="279400"/>
                </a:lnTo>
                <a:lnTo>
                  <a:pt x="25399" y="270933"/>
                </a:lnTo>
                <a:lnTo>
                  <a:pt x="25399" y="270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Freeform 2141"/>
          <p:cNvSpPr/>
          <p:nvPr/>
        </p:nvSpPr>
        <p:spPr>
          <a:xfrm>
            <a:off x="10405534" y="1261533"/>
            <a:ext cx="169333" cy="220135"/>
          </a:xfrm>
          <a:custGeom>
            <a:avLst/>
            <a:gdLst/>
            <a:ahLst/>
            <a:cxnLst/>
            <a:rect l="0" t="0" r="0" b="0"/>
            <a:pathLst>
              <a:path w="169333" h="220135">
                <a:moveTo>
                  <a:pt x="152400" y="0"/>
                </a:moveTo>
                <a:lnTo>
                  <a:pt x="143932" y="0"/>
                </a:lnTo>
                <a:lnTo>
                  <a:pt x="143932" y="0"/>
                </a:lnTo>
                <a:lnTo>
                  <a:pt x="135466" y="8467"/>
                </a:lnTo>
                <a:lnTo>
                  <a:pt x="127000" y="8467"/>
                </a:lnTo>
                <a:lnTo>
                  <a:pt x="110066" y="25400"/>
                </a:lnTo>
                <a:lnTo>
                  <a:pt x="84666" y="33867"/>
                </a:lnTo>
                <a:lnTo>
                  <a:pt x="67732" y="50800"/>
                </a:lnTo>
                <a:lnTo>
                  <a:pt x="50800" y="59267"/>
                </a:lnTo>
                <a:lnTo>
                  <a:pt x="33866" y="67734"/>
                </a:lnTo>
                <a:lnTo>
                  <a:pt x="16932" y="76200"/>
                </a:lnTo>
                <a:lnTo>
                  <a:pt x="8466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6" y="110067"/>
                </a:lnTo>
                <a:lnTo>
                  <a:pt x="16932" y="118534"/>
                </a:lnTo>
                <a:lnTo>
                  <a:pt x="25399" y="127000"/>
                </a:lnTo>
                <a:lnTo>
                  <a:pt x="42333" y="135467"/>
                </a:lnTo>
                <a:lnTo>
                  <a:pt x="59266" y="143934"/>
                </a:lnTo>
                <a:lnTo>
                  <a:pt x="76200" y="160867"/>
                </a:lnTo>
                <a:lnTo>
                  <a:pt x="84666" y="169334"/>
                </a:lnTo>
                <a:lnTo>
                  <a:pt x="101599" y="177800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35466" y="203200"/>
                </a:lnTo>
                <a:lnTo>
                  <a:pt x="143932" y="211667"/>
                </a:lnTo>
                <a:lnTo>
                  <a:pt x="152400" y="220134"/>
                </a:lnTo>
                <a:lnTo>
                  <a:pt x="160866" y="220134"/>
                </a:lnTo>
                <a:lnTo>
                  <a:pt x="169332" y="220134"/>
                </a:lnTo>
                <a:lnTo>
                  <a:pt x="169332" y="220134"/>
                </a:lnTo>
                <a:lnTo>
                  <a:pt x="169332" y="220134"/>
                </a:lnTo>
                <a:lnTo>
                  <a:pt x="169332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Freeform 2142"/>
          <p:cNvSpPr/>
          <p:nvPr/>
        </p:nvSpPr>
        <p:spPr>
          <a:xfrm>
            <a:off x="10591800" y="1117600"/>
            <a:ext cx="152401" cy="440268"/>
          </a:xfrm>
          <a:custGeom>
            <a:avLst/>
            <a:gdLst/>
            <a:ahLst/>
            <a:cxnLst/>
            <a:rect l="0" t="0" r="0" b="0"/>
            <a:pathLst>
              <a:path w="152401" h="440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8467"/>
                </a:lnTo>
                <a:lnTo>
                  <a:pt x="33866" y="16933"/>
                </a:lnTo>
                <a:lnTo>
                  <a:pt x="50800" y="33867"/>
                </a:lnTo>
                <a:lnTo>
                  <a:pt x="67733" y="50800"/>
                </a:lnTo>
                <a:lnTo>
                  <a:pt x="93134" y="76200"/>
                </a:lnTo>
                <a:lnTo>
                  <a:pt x="110066" y="110067"/>
                </a:lnTo>
                <a:lnTo>
                  <a:pt x="127000" y="143933"/>
                </a:lnTo>
                <a:lnTo>
                  <a:pt x="143933" y="177800"/>
                </a:lnTo>
                <a:lnTo>
                  <a:pt x="152400" y="220133"/>
                </a:lnTo>
                <a:lnTo>
                  <a:pt x="152400" y="254000"/>
                </a:lnTo>
                <a:lnTo>
                  <a:pt x="152400" y="287867"/>
                </a:lnTo>
                <a:lnTo>
                  <a:pt x="152400" y="313267"/>
                </a:lnTo>
                <a:lnTo>
                  <a:pt x="143933" y="347133"/>
                </a:lnTo>
                <a:lnTo>
                  <a:pt x="135466" y="372533"/>
                </a:lnTo>
                <a:lnTo>
                  <a:pt x="118534" y="397933"/>
                </a:lnTo>
                <a:lnTo>
                  <a:pt x="110066" y="423333"/>
                </a:lnTo>
                <a:lnTo>
                  <a:pt x="110066" y="423333"/>
                </a:lnTo>
                <a:lnTo>
                  <a:pt x="101600" y="440267"/>
                </a:lnTo>
                <a:lnTo>
                  <a:pt x="101600" y="440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Freeform 2143"/>
          <p:cNvSpPr/>
          <p:nvPr/>
        </p:nvSpPr>
        <p:spPr>
          <a:xfrm>
            <a:off x="8128000" y="3589867"/>
            <a:ext cx="177801" cy="287867"/>
          </a:xfrm>
          <a:custGeom>
            <a:avLst/>
            <a:gdLst/>
            <a:ahLst/>
            <a:cxnLst/>
            <a:rect l="0" t="0" r="0" b="0"/>
            <a:pathLst>
              <a:path w="177801" h="287867">
                <a:moveTo>
                  <a:pt x="118533" y="16933"/>
                </a:move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6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0067" y="42333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7" y="8466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8467" y="59266"/>
                </a:lnTo>
                <a:lnTo>
                  <a:pt x="8467" y="84666"/>
                </a:lnTo>
                <a:lnTo>
                  <a:pt x="0" y="110066"/>
                </a:lnTo>
                <a:lnTo>
                  <a:pt x="8467" y="135466"/>
                </a:lnTo>
                <a:lnTo>
                  <a:pt x="8467" y="160866"/>
                </a:lnTo>
                <a:lnTo>
                  <a:pt x="16933" y="177800"/>
                </a:lnTo>
                <a:lnTo>
                  <a:pt x="25400" y="203200"/>
                </a:lnTo>
                <a:lnTo>
                  <a:pt x="42333" y="220133"/>
                </a:lnTo>
                <a:lnTo>
                  <a:pt x="50800" y="245533"/>
                </a:lnTo>
                <a:lnTo>
                  <a:pt x="67734" y="254000"/>
                </a:lnTo>
                <a:lnTo>
                  <a:pt x="84667" y="270933"/>
                </a:lnTo>
                <a:lnTo>
                  <a:pt x="101600" y="279400"/>
                </a:lnTo>
                <a:lnTo>
                  <a:pt x="110067" y="287866"/>
                </a:lnTo>
                <a:lnTo>
                  <a:pt x="127000" y="287866"/>
                </a:lnTo>
                <a:lnTo>
                  <a:pt x="143934" y="279400"/>
                </a:lnTo>
                <a:lnTo>
                  <a:pt x="160867" y="270933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77800" y="237066"/>
                </a:lnTo>
                <a:lnTo>
                  <a:pt x="177800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Freeform 2144"/>
          <p:cNvSpPr/>
          <p:nvPr/>
        </p:nvSpPr>
        <p:spPr>
          <a:xfrm>
            <a:off x="8356600" y="3657600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8467" y="67733"/>
                </a:move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3" y="67733"/>
                </a:lnTo>
                <a:lnTo>
                  <a:pt x="93133" y="59267"/>
                </a:lnTo>
                <a:lnTo>
                  <a:pt x="101600" y="42333"/>
                </a:lnTo>
                <a:lnTo>
                  <a:pt x="101600" y="33867"/>
                </a:lnTo>
                <a:lnTo>
                  <a:pt x="93133" y="25400"/>
                </a:lnTo>
                <a:lnTo>
                  <a:pt x="93133" y="8467"/>
                </a:lnTo>
                <a:lnTo>
                  <a:pt x="84667" y="0"/>
                </a:lnTo>
                <a:lnTo>
                  <a:pt x="67734" y="0"/>
                </a:lnTo>
                <a:lnTo>
                  <a:pt x="59266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8467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194733"/>
                </a:lnTo>
                <a:lnTo>
                  <a:pt x="67734" y="203200"/>
                </a:lnTo>
                <a:lnTo>
                  <a:pt x="84667" y="211667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27000" y="194733"/>
                </a:lnTo>
                <a:lnTo>
                  <a:pt x="135466" y="186267"/>
                </a:lnTo>
                <a:lnTo>
                  <a:pt x="135466" y="186267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Freeform 2145"/>
          <p:cNvSpPr/>
          <p:nvPr/>
        </p:nvSpPr>
        <p:spPr>
          <a:xfrm>
            <a:off x="8534400" y="3691467"/>
            <a:ext cx="254001" cy="203201"/>
          </a:xfrm>
          <a:custGeom>
            <a:avLst/>
            <a:gdLst/>
            <a:ahLst/>
            <a:cxnLst/>
            <a:rect l="0" t="0" r="0" b="0"/>
            <a:pathLst>
              <a:path w="254001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33866" y="169333"/>
                </a:lnTo>
                <a:lnTo>
                  <a:pt x="33866" y="160866"/>
                </a:lnTo>
                <a:lnTo>
                  <a:pt x="33866" y="143933"/>
                </a:lnTo>
                <a:lnTo>
                  <a:pt x="33866" y="127000"/>
                </a:lnTo>
                <a:lnTo>
                  <a:pt x="33866" y="110066"/>
                </a:lnTo>
                <a:lnTo>
                  <a:pt x="33866" y="84666"/>
                </a:lnTo>
                <a:lnTo>
                  <a:pt x="33866" y="67733"/>
                </a:lnTo>
                <a:lnTo>
                  <a:pt x="33866" y="42333"/>
                </a:lnTo>
                <a:lnTo>
                  <a:pt x="42334" y="25400"/>
                </a:lnTo>
                <a:lnTo>
                  <a:pt x="50800" y="16933"/>
                </a:lnTo>
                <a:lnTo>
                  <a:pt x="50800" y="8466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8534" y="16933"/>
                </a:lnTo>
                <a:lnTo>
                  <a:pt x="127000" y="25400"/>
                </a:lnTo>
                <a:lnTo>
                  <a:pt x="135467" y="33866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93133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60867" y="143933"/>
                </a:lnTo>
                <a:lnTo>
                  <a:pt x="160867" y="152400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94734" y="203200"/>
                </a:lnTo>
                <a:lnTo>
                  <a:pt x="203200" y="203200"/>
                </a:lnTo>
                <a:lnTo>
                  <a:pt x="220133" y="194733"/>
                </a:lnTo>
                <a:lnTo>
                  <a:pt x="228600" y="186266"/>
                </a:lnTo>
                <a:lnTo>
                  <a:pt x="237067" y="177800"/>
                </a:lnTo>
                <a:lnTo>
                  <a:pt x="237067" y="177800"/>
                </a:lnTo>
                <a:lnTo>
                  <a:pt x="254000" y="169333"/>
                </a:lnTo>
                <a:lnTo>
                  <a:pt x="2540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Freeform 2146"/>
          <p:cNvSpPr/>
          <p:nvPr/>
        </p:nvSpPr>
        <p:spPr>
          <a:xfrm>
            <a:off x="8839200" y="3564467"/>
            <a:ext cx="33867" cy="304801"/>
          </a:xfrm>
          <a:custGeom>
            <a:avLst/>
            <a:gdLst/>
            <a:ahLst/>
            <a:cxnLst/>
            <a:rect l="0" t="0" r="0" b="0"/>
            <a:pathLst>
              <a:path w="33867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96333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25400" y="287866"/>
                </a:lnTo>
                <a:lnTo>
                  <a:pt x="25400" y="287866"/>
                </a:lnTo>
                <a:lnTo>
                  <a:pt x="16933" y="279400"/>
                </a:lnTo>
                <a:lnTo>
                  <a:pt x="16933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Freeform 2147"/>
          <p:cNvSpPr/>
          <p:nvPr/>
        </p:nvSpPr>
        <p:spPr>
          <a:xfrm>
            <a:off x="8771467" y="3708400"/>
            <a:ext cx="220134" cy="16934"/>
          </a:xfrm>
          <a:custGeom>
            <a:avLst/>
            <a:gdLst/>
            <a:ahLst/>
            <a:cxnLst/>
            <a:rect l="0" t="0" r="0" b="0"/>
            <a:pathLst>
              <a:path w="220134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8467"/>
                </a:lnTo>
                <a:lnTo>
                  <a:pt x="76200" y="8467"/>
                </a:lnTo>
                <a:lnTo>
                  <a:pt x="101599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60866" y="0"/>
                </a:lnTo>
                <a:lnTo>
                  <a:pt x="186267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 2148"/>
          <p:cNvSpPr/>
          <p:nvPr/>
        </p:nvSpPr>
        <p:spPr>
          <a:xfrm>
            <a:off x="8983133" y="3699933"/>
            <a:ext cx="364068" cy="203201"/>
          </a:xfrm>
          <a:custGeom>
            <a:avLst/>
            <a:gdLst/>
            <a:ahLst/>
            <a:cxnLst/>
            <a:rect l="0" t="0" r="0" b="0"/>
            <a:pathLst>
              <a:path w="364068" h="203201">
                <a:moveTo>
                  <a:pt x="16934" y="59267"/>
                </a:moveTo>
                <a:lnTo>
                  <a:pt x="16934" y="67734"/>
                </a:lnTo>
                <a:lnTo>
                  <a:pt x="16934" y="67734"/>
                </a:lnTo>
                <a:lnTo>
                  <a:pt x="25400" y="67734"/>
                </a:lnTo>
                <a:lnTo>
                  <a:pt x="33867" y="67734"/>
                </a:lnTo>
                <a:lnTo>
                  <a:pt x="42333" y="67734"/>
                </a:lnTo>
                <a:lnTo>
                  <a:pt x="50801" y="67734"/>
                </a:lnTo>
                <a:lnTo>
                  <a:pt x="67734" y="67734"/>
                </a:lnTo>
                <a:lnTo>
                  <a:pt x="76200" y="67734"/>
                </a:lnTo>
                <a:lnTo>
                  <a:pt x="84667" y="59267"/>
                </a:lnTo>
                <a:lnTo>
                  <a:pt x="93134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16934" y="160867"/>
                </a:lnTo>
                <a:lnTo>
                  <a:pt x="33867" y="177800"/>
                </a:lnTo>
                <a:lnTo>
                  <a:pt x="42333" y="186267"/>
                </a:lnTo>
                <a:lnTo>
                  <a:pt x="59267" y="194734"/>
                </a:lnTo>
                <a:lnTo>
                  <a:pt x="76200" y="203200"/>
                </a:lnTo>
                <a:lnTo>
                  <a:pt x="93134" y="194734"/>
                </a:lnTo>
                <a:lnTo>
                  <a:pt x="110067" y="194734"/>
                </a:lnTo>
                <a:lnTo>
                  <a:pt x="127001" y="186267"/>
                </a:lnTo>
                <a:lnTo>
                  <a:pt x="135467" y="169334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9334" y="127000"/>
                </a:lnTo>
                <a:lnTo>
                  <a:pt x="177800" y="110067"/>
                </a:lnTo>
                <a:lnTo>
                  <a:pt x="186267" y="84667"/>
                </a:lnTo>
                <a:lnTo>
                  <a:pt x="194733" y="67734"/>
                </a:lnTo>
                <a:lnTo>
                  <a:pt x="194733" y="50800"/>
                </a:lnTo>
                <a:lnTo>
                  <a:pt x="194733" y="33867"/>
                </a:lnTo>
                <a:lnTo>
                  <a:pt x="194733" y="33867"/>
                </a:lnTo>
                <a:lnTo>
                  <a:pt x="194733" y="25400"/>
                </a:lnTo>
                <a:lnTo>
                  <a:pt x="194733" y="33867"/>
                </a:lnTo>
                <a:lnTo>
                  <a:pt x="194733" y="33867"/>
                </a:lnTo>
                <a:lnTo>
                  <a:pt x="203201" y="42334"/>
                </a:lnTo>
                <a:lnTo>
                  <a:pt x="203201" y="59267"/>
                </a:lnTo>
                <a:lnTo>
                  <a:pt x="203201" y="67734"/>
                </a:lnTo>
                <a:lnTo>
                  <a:pt x="211667" y="93134"/>
                </a:lnTo>
                <a:lnTo>
                  <a:pt x="211667" y="110067"/>
                </a:lnTo>
                <a:lnTo>
                  <a:pt x="220134" y="127000"/>
                </a:lnTo>
                <a:lnTo>
                  <a:pt x="220134" y="143934"/>
                </a:lnTo>
                <a:lnTo>
                  <a:pt x="220134" y="160867"/>
                </a:lnTo>
                <a:lnTo>
                  <a:pt x="228600" y="169334"/>
                </a:lnTo>
                <a:lnTo>
                  <a:pt x="228600" y="177800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8600" y="186267"/>
                </a:lnTo>
                <a:lnTo>
                  <a:pt x="220134" y="177800"/>
                </a:lnTo>
                <a:lnTo>
                  <a:pt x="220134" y="169334"/>
                </a:lnTo>
                <a:lnTo>
                  <a:pt x="220134" y="152400"/>
                </a:lnTo>
                <a:lnTo>
                  <a:pt x="220134" y="135467"/>
                </a:lnTo>
                <a:lnTo>
                  <a:pt x="220134" y="118534"/>
                </a:lnTo>
                <a:lnTo>
                  <a:pt x="220134" y="93134"/>
                </a:lnTo>
                <a:lnTo>
                  <a:pt x="220134" y="76200"/>
                </a:lnTo>
                <a:lnTo>
                  <a:pt x="228600" y="59267"/>
                </a:lnTo>
                <a:lnTo>
                  <a:pt x="237067" y="50800"/>
                </a:lnTo>
                <a:lnTo>
                  <a:pt x="245534" y="33867"/>
                </a:lnTo>
                <a:lnTo>
                  <a:pt x="254000" y="25400"/>
                </a:lnTo>
                <a:lnTo>
                  <a:pt x="270933" y="16934"/>
                </a:lnTo>
                <a:lnTo>
                  <a:pt x="287867" y="16934"/>
                </a:lnTo>
                <a:lnTo>
                  <a:pt x="296334" y="8467"/>
                </a:lnTo>
                <a:lnTo>
                  <a:pt x="313267" y="0"/>
                </a:lnTo>
                <a:lnTo>
                  <a:pt x="330200" y="0"/>
                </a:lnTo>
                <a:lnTo>
                  <a:pt x="347133" y="0"/>
                </a:lnTo>
                <a:lnTo>
                  <a:pt x="355601" y="0"/>
                </a:lnTo>
                <a:lnTo>
                  <a:pt x="355601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 2149"/>
          <p:cNvSpPr/>
          <p:nvPr/>
        </p:nvSpPr>
        <p:spPr>
          <a:xfrm>
            <a:off x="9499600" y="3691467"/>
            <a:ext cx="25401" cy="42334"/>
          </a:xfrm>
          <a:custGeom>
            <a:avLst/>
            <a:gdLst/>
            <a:ahLst/>
            <a:cxnLst/>
            <a:rect l="0" t="0" r="0" b="0"/>
            <a:pathLst>
              <a:path w="25401" h="42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33866"/>
                </a:lnTo>
                <a:lnTo>
                  <a:pt x="25400" y="42333"/>
                </a:lnTo>
                <a:lnTo>
                  <a:pt x="25400" y="42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Freeform 2150"/>
          <p:cNvSpPr/>
          <p:nvPr/>
        </p:nvSpPr>
        <p:spPr>
          <a:xfrm>
            <a:off x="9525000" y="3826933"/>
            <a:ext cx="42335" cy="25401"/>
          </a:xfrm>
          <a:custGeom>
            <a:avLst/>
            <a:gdLst/>
            <a:ahLst/>
            <a:cxnLst/>
            <a:rect l="0" t="0" r="0" b="0"/>
            <a:pathLst>
              <a:path w="423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8467"/>
                </a:lnTo>
                <a:lnTo>
                  <a:pt x="33866" y="8467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Freeform 2151"/>
          <p:cNvSpPr/>
          <p:nvPr/>
        </p:nvSpPr>
        <p:spPr>
          <a:xfrm>
            <a:off x="9736667" y="3513667"/>
            <a:ext cx="143934" cy="423334"/>
          </a:xfrm>
          <a:custGeom>
            <a:avLst/>
            <a:gdLst/>
            <a:ahLst/>
            <a:cxnLst/>
            <a:rect l="0" t="0" r="0" b="0"/>
            <a:pathLst>
              <a:path w="143934" h="423334">
                <a:moveTo>
                  <a:pt x="93133" y="16933"/>
                </a:moveTo>
                <a:lnTo>
                  <a:pt x="93133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6" y="33866"/>
                </a:lnTo>
                <a:lnTo>
                  <a:pt x="76199" y="42333"/>
                </a:lnTo>
                <a:lnTo>
                  <a:pt x="67733" y="59266"/>
                </a:lnTo>
                <a:lnTo>
                  <a:pt x="50799" y="76200"/>
                </a:lnTo>
                <a:lnTo>
                  <a:pt x="42333" y="101600"/>
                </a:lnTo>
                <a:lnTo>
                  <a:pt x="33867" y="127000"/>
                </a:lnTo>
                <a:lnTo>
                  <a:pt x="16933" y="152400"/>
                </a:lnTo>
                <a:lnTo>
                  <a:pt x="8466" y="186266"/>
                </a:lnTo>
                <a:lnTo>
                  <a:pt x="0" y="211666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8466" y="321733"/>
                </a:lnTo>
                <a:lnTo>
                  <a:pt x="16933" y="347133"/>
                </a:lnTo>
                <a:lnTo>
                  <a:pt x="33867" y="372533"/>
                </a:lnTo>
                <a:lnTo>
                  <a:pt x="42333" y="389466"/>
                </a:lnTo>
                <a:lnTo>
                  <a:pt x="67733" y="406400"/>
                </a:lnTo>
                <a:lnTo>
                  <a:pt x="84666" y="414866"/>
                </a:lnTo>
                <a:lnTo>
                  <a:pt x="101600" y="423333"/>
                </a:lnTo>
                <a:lnTo>
                  <a:pt x="118533" y="423333"/>
                </a:lnTo>
                <a:lnTo>
                  <a:pt x="135467" y="414866"/>
                </a:lnTo>
                <a:lnTo>
                  <a:pt x="135467" y="414866"/>
                </a:lnTo>
                <a:lnTo>
                  <a:pt x="143933" y="414866"/>
                </a:lnTo>
                <a:lnTo>
                  <a:pt x="143933" y="414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Freeform 2152"/>
          <p:cNvSpPr/>
          <p:nvPr/>
        </p:nvSpPr>
        <p:spPr>
          <a:xfrm>
            <a:off x="9956800" y="3623733"/>
            <a:ext cx="211667" cy="245535"/>
          </a:xfrm>
          <a:custGeom>
            <a:avLst/>
            <a:gdLst/>
            <a:ahLst/>
            <a:cxnLst/>
            <a:rect l="0" t="0" r="0" b="0"/>
            <a:pathLst>
              <a:path w="211667" h="245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33867" y="118534"/>
                </a:lnTo>
                <a:lnTo>
                  <a:pt x="33867" y="143934"/>
                </a:lnTo>
                <a:lnTo>
                  <a:pt x="33867" y="160867"/>
                </a:lnTo>
                <a:lnTo>
                  <a:pt x="42334" y="186267"/>
                </a:lnTo>
                <a:lnTo>
                  <a:pt x="42334" y="203200"/>
                </a:lnTo>
                <a:lnTo>
                  <a:pt x="42334" y="211667"/>
                </a:lnTo>
                <a:lnTo>
                  <a:pt x="42334" y="220134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0134"/>
                </a:lnTo>
                <a:lnTo>
                  <a:pt x="42334" y="211667"/>
                </a:lnTo>
                <a:lnTo>
                  <a:pt x="42334" y="194734"/>
                </a:lnTo>
                <a:lnTo>
                  <a:pt x="42334" y="177800"/>
                </a:lnTo>
                <a:lnTo>
                  <a:pt x="50800" y="160867"/>
                </a:lnTo>
                <a:lnTo>
                  <a:pt x="59266" y="135467"/>
                </a:lnTo>
                <a:lnTo>
                  <a:pt x="59266" y="127000"/>
                </a:lnTo>
                <a:lnTo>
                  <a:pt x="67734" y="110067"/>
                </a:lnTo>
                <a:lnTo>
                  <a:pt x="76200" y="101600"/>
                </a:lnTo>
                <a:lnTo>
                  <a:pt x="93133" y="101600"/>
                </a:lnTo>
                <a:lnTo>
                  <a:pt x="101600" y="93134"/>
                </a:lnTo>
                <a:lnTo>
                  <a:pt x="118534" y="93134"/>
                </a:lnTo>
                <a:lnTo>
                  <a:pt x="127000" y="101600"/>
                </a:lnTo>
                <a:lnTo>
                  <a:pt x="143934" y="101600"/>
                </a:lnTo>
                <a:lnTo>
                  <a:pt x="160866" y="118534"/>
                </a:lnTo>
                <a:lnTo>
                  <a:pt x="169333" y="127000"/>
                </a:lnTo>
                <a:lnTo>
                  <a:pt x="177800" y="135467"/>
                </a:lnTo>
                <a:lnTo>
                  <a:pt x="186267" y="152400"/>
                </a:lnTo>
                <a:lnTo>
                  <a:pt x="186267" y="169334"/>
                </a:lnTo>
                <a:lnTo>
                  <a:pt x="186267" y="194734"/>
                </a:lnTo>
                <a:lnTo>
                  <a:pt x="186267" y="203200"/>
                </a:lnTo>
                <a:lnTo>
                  <a:pt x="186267" y="220134"/>
                </a:lnTo>
                <a:lnTo>
                  <a:pt x="194734" y="228600"/>
                </a:lnTo>
                <a:lnTo>
                  <a:pt x="194734" y="237067"/>
                </a:lnTo>
                <a:lnTo>
                  <a:pt x="194734" y="245534"/>
                </a:lnTo>
                <a:lnTo>
                  <a:pt x="203200" y="245534"/>
                </a:lnTo>
                <a:lnTo>
                  <a:pt x="203200" y="245534"/>
                </a:lnTo>
                <a:lnTo>
                  <a:pt x="203200" y="245534"/>
                </a:lnTo>
                <a:lnTo>
                  <a:pt x="211666" y="237067"/>
                </a:lnTo>
                <a:lnTo>
                  <a:pt x="211666" y="237067"/>
                </a:lnTo>
                <a:lnTo>
                  <a:pt x="211666" y="237067"/>
                </a:lnTo>
                <a:lnTo>
                  <a:pt x="211666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Freeform 2153"/>
          <p:cNvSpPr/>
          <p:nvPr/>
        </p:nvSpPr>
        <p:spPr>
          <a:xfrm>
            <a:off x="10261600" y="3810000"/>
            <a:ext cx="42335" cy="177801"/>
          </a:xfrm>
          <a:custGeom>
            <a:avLst/>
            <a:gdLst/>
            <a:ahLst/>
            <a:cxnLst/>
            <a:rect l="0" t="0" r="0" b="0"/>
            <a:pathLst>
              <a:path w="42335" h="1778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33867"/>
                </a:lnTo>
                <a:lnTo>
                  <a:pt x="33867" y="50800"/>
                </a:lnTo>
                <a:lnTo>
                  <a:pt x="42334" y="67733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27000"/>
                </a:lnTo>
                <a:lnTo>
                  <a:pt x="33867" y="143933"/>
                </a:lnTo>
                <a:lnTo>
                  <a:pt x="33867" y="160867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Freeform 2154"/>
          <p:cNvSpPr/>
          <p:nvPr/>
        </p:nvSpPr>
        <p:spPr>
          <a:xfrm>
            <a:off x="10422466" y="3640667"/>
            <a:ext cx="42335" cy="262467"/>
          </a:xfrm>
          <a:custGeom>
            <a:avLst/>
            <a:gdLst/>
            <a:ahLst/>
            <a:cxnLst/>
            <a:rect l="0" t="0" r="0" b="0"/>
            <a:pathLst>
              <a:path w="42335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25401" y="143933"/>
                </a:lnTo>
                <a:lnTo>
                  <a:pt x="25401" y="169333"/>
                </a:lnTo>
                <a:lnTo>
                  <a:pt x="25401" y="194733"/>
                </a:lnTo>
                <a:lnTo>
                  <a:pt x="33868" y="220133"/>
                </a:lnTo>
                <a:lnTo>
                  <a:pt x="33868" y="237066"/>
                </a:lnTo>
                <a:lnTo>
                  <a:pt x="33868" y="245533"/>
                </a:lnTo>
                <a:lnTo>
                  <a:pt x="33868" y="262466"/>
                </a:lnTo>
                <a:lnTo>
                  <a:pt x="33868" y="262466"/>
                </a:lnTo>
                <a:lnTo>
                  <a:pt x="33868" y="254000"/>
                </a:lnTo>
                <a:lnTo>
                  <a:pt x="33868" y="254000"/>
                </a:lnTo>
                <a:lnTo>
                  <a:pt x="42334" y="245533"/>
                </a:lnTo>
                <a:lnTo>
                  <a:pt x="42334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Freeform 2155"/>
          <p:cNvSpPr/>
          <p:nvPr/>
        </p:nvSpPr>
        <p:spPr>
          <a:xfrm>
            <a:off x="10439400" y="3716867"/>
            <a:ext cx="186267" cy="177801"/>
          </a:xfrm>
          <a:custGeom>
            <a:avLst/>
            <a:gdLst/>
            <a:ahLst/>
            <a:cxnLst/>
            <a:rect l="0" t="0" r="0" b="0"/>
            <a:pathLst>
              <a:path w="186267" h="177801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18534" y="16933"/>
                </a:lnTo>
                <a:lnTo>
                  <a:pt x="110066" y="25400"/>
                </a:lnTo>
                <a:lnTo>
                  <a:pt x="93134" y="33866"/>
                </a:lnTo>
                <a:lnTo>
                  <a:pt x="84667" y="33866"/>
                </a:lnTo>
                <a:lnTo>
                  <a:pt x="67733" y="42333"/>
                </a:lnTo>
                <a:lnTo>
                  <a:pt x="50800" y="50800"/>
                </a:lnTo>
                <a:lnTo>
                  <a:pt x="33866" y="59266"/>
                </a:lnTo>
                <a:lnTo>
                  <a:pt x="25400" y="59266"/>
                </a:lnTo>
                <a:lnTo>
                  <a:pt x="16934" y="59266"/>
                </a:lnTo>
                <a:lnTo>
                  <a:pt x="8467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6"/>
                </a:lnTo>
                <a:lnTo>
                  <a:pt x="16934" y="93133"/>
                </a:lnTo>
                <a:lnTo>
                  <a:pt x="33866" y="101600"/>
                </a:lnTo>
                <a:lnTo>
                  <a:pt x="50800" y="110066"/>
                </a:lnTo>
                <a:lnTo>
                  <a:pt x="67733" y="127000"/>
                </a:lnTo>
                <a:lnTo>
                  <a:pt x="84667" y="135466"/>
                </a:lnTo>
                <a:lnTo>
                  <a:pt x="110066" y="152400"/>
                </a:lnTo>
                <a:lnTo>
                  <a:pt x="127000" y="160866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7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6" y="169333"/>
                </a:lnTo>
                <a:lnTo>
                  <a:pt x="186266" y="152400"/>
                </a:lnTo>
                <a:lnTo>
                  <a:pt x="186266" y="152400"/>
                </a:lnTo>
                <a:lnTo>
                  <a:pt x="186266" y="143933"/>
                </a:lnTo>
                <a:lnTo>
                  <a:pt x="1862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Freeform 2156"/>
          <p:cNvSpPr/>
          <p:nvPr/>
        </p:nvSpPr>
        <p:spPr>
          <a:xfrm>
            <a:off x="10583333" y="3530600"/>
            <a:ext cx="186268" cy="558801"/>
          </a:xfrm>
          <a:custGeom>
            <a:avLst/>
            <a:gdLst/>
            <a:ahLst/>
            <a:cxnLst/>
            <a:rect l="0" t="0" r="0" b="0"/>
            <a:pathLst>
              <a:path w="186268" h="5588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1" y="8467"/>
                </a:lnTo>
                <a:lnTo>
                  <a:pt x="42333" y="25400"/>
                </a:lnTo>
                <a:lnTo>
                  <a:pt x="59267" y="42333"/>
                </a:lnTo>
                <a:lnTo>
                  <a:pt x="84667" y="67733"/>
                </a:lnTo>
                <a:lnTo>
                  <a:pt x="110067" y="110067"/>
                </a:lnTo>
                <a:lnTo>
                  <a:pt x="127001" y="152400"/>
                </a:lnTo>
                <a:lnTo>
                  <a:pt x="152400" y="203200"/>
                </a:lnTo>
                <a:lnTo>
                  <a:pt x="169334" y="254000"/>
                </a:lnTo>
                <a:lnTo>
                  <a:pt x="177801" y="304800"/>
                </a:lnTo>
                <a:lnTo>
                  <a:pt x="186267" y="355600"/>
                </a:lnTo>
                <a:lnTo>
                  <a:pt x="177801" y="406400"/>
                </a:lnTo>
                <a:lnTo>
                  <a:pt x="160867" y="457200"/>
                </a:lnTo>
                <a:lnTo>
                  <a:pt x="135467" y="491067"/>
                </a:lnTo>
                <a:lnTo>
                  <a:pt x="101601" y="533400"/>
                </a:lnTo>
                <a:lnTo>
                  <a:pt x="101601" y="533400"/>
                </a:lnTo>
                <a:lnTo>
                  <a:pt x="59267" y="558800"/>
                </a:lnTo>
                <a:lnTo>
                  <a:pt x="59267" y="558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Freeform 2157"/>
          <p:cNvSpPr/>
          <p:nvPr/>
        </p:nvSpPr>
        <p:spPr>
          <a:xfrm>
            <a:off x="7992533" y="1769533"/>
            <a:ext cx="152401" cy="406401"/>
          </a:xfrm>
          <a:custGeom>
            <a:avLst/>
            <a:gdLst/>
            <a:ahLst/>
            <a:cxnLst/>
            <a:rect l="0" t="0" r="0" b="0"/>
            <a:pathLst>
              <a:path w="152401" h="406401">
                <a:moveTo>
                  <a:pt x="152400" y="50800"/>
                </a:moveTo>
                <a:lnTo>
                  <a:pt x="152400" y="50800"/>
                </a:lnTo>
                <a:lnTo>
                  <a:pt x="152400" y="42334"/>
                </a:lnTo>
                <a:lnTo>
                  <a:pt x="152400" y="42334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16934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304800"/>
                </a:lnTo>
                <a:lnTo>
                  <a:pt x="8467" y="321734"/>
                </a:lnTo>
                <a:lnTo>
                  <a:pt x="16934" y="338667"/>
                </a:lnTo>
                <a:lnTo>
                  <a:pt x="16934" y="364067"/>
                </a:lnTo>
                <a:lnTo>
                  <a:pt x="16934" y="372534"/>
                </a:lnTo>
                <a:lnTo>
                  <a:pt x="16934" y="389467"/>
                </a:lnTo>
                <a:lnTo>
                  <a:pt x="25400" y="397934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406400"/>
                </a:lnTo>
                <a:lnTo>
                  <a:pt x="25400" y="397934"/>
                </a:lnTo>
                <a:lnTo>
                  <a:pt x="25400" y="397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Freeform 2158"/>
          <p:cNvSpPr/>
          <p:nvPr/>
        </p:nvSpPr>
        <p:spPr>
          <a:xfrm>
            <a:off x="7874000" y="1989667"/>
            <a:ext cx="245535" cy="42334"/>
          </a:xfrm>
          <a:custGeom>
            <a:avLst/>
            <a:gdLst/>
            <a:ahLst/>
            <a:cxnLst/>
            <a:rect l="0" t="0" r="0" b="0"/>
            <a:pathLst>
              <a:path w="245535" h="423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25400" y="33866"/>
                </a:lnTo>
                <a:lnTo>
                  <a:pt x="33867" y="33866"/>
                </a:lnTo>
                <a:lnTo>
                  <a:pt x="59267" y="33866"/>
                </a:lnTo>
                <a:lnTo>
                  <a:pt x="76200" y="33866"/>
                </a:lnTo>
                <a:lnTo>
                  <a:pt x="101600" y="25400"/>
                </a:lnTo>
                <a:lnTo>
                  <a:pt x="127000" y="25400"/>
                </a:lnTo>
                <a:lnTo>
                  <a:pt x="143933" y="16933"/>
                </a:lnTo>
                <a:lnTo>
                  <a:pt x="169334" y="16933"/>
                </a:lnTo>
                <a:lnTo>
                  <a:pt x="194733" y="8466"/>
                </a:lnTo>
                <a:lnTo>
                  <a:pt x="220133" y="0"/>
                </a:lnTo>
                <a:lnTo>
                  <a:pt x="220133" y="0"/>
                </a:lnTo>
                <a:lnTo>
                  <a:pt x="245534" y="0"/>
                </a:lnTo>
                <a:lnTo>
                  <a:pt x="2455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Freeform 2159"/>
          <p:cNvSpPr/>
          <p:nvPr/>
        </p:nvSpPr>
        <p:spPr>
          <a:xfrm>
            <a:off x="8178800" y="1972733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50800" y="0"/>
                </a:moveTo>
                <a:lnTo>
                  <a:pt x="50800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4" y="25400"/>
                </a:lnTo>
                <a:lnTo>
                  <a:pt x="16934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6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6" y="169334"/>
                </a:lnTo>
                <a:lnTo>
                  <a:pt x="101600" y="160867"/>
                </a:lnTo>
                <a:lnTo>
                  <a:pt x="101600" y="143934"/>
                </a:lnTo>
                <a:lnTo>
                  <a:pt x="101600" y="135467"/>
                </a:lnTo>
                <a:lnTo>
                  <a:pt x="101600" y="118534"/>
                </a:lnTo>
                <a:lnTo>
                  <a:pt x="101600" y="101600"/>
                </a:lnTo>
                <a:lnTo>
                  <a:pt x="93134" y="84667"/>
                </a:lnTo>
                <a:lnTo>
                  <a:pt x="84666" y="67734"/>
                </a:lnTo>
                <a:lnTo>
                  <a:pt x="76200" y="42334"/>
                </a:lnTo>
                <a:lnTo>
                  <a:pt x="67733" y="33867"/>
                </a:lnTo>
                <a:lnTo>
                  <a:pt x="59267" y="16934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Freeform 2160"/>
          <p:cNvSpPr/>
          <p:nvPr/>
        </p:nvSpPr>
        <p:spPr>
          <a:xfrm>
            <a:off x="8348134" y="1964267"/>
            <a:ext cx="110067" cy="152401"/>
          </a:xfrm>
          <a:custGeom>
            <a:avLst/>
            <a:gdLst/>
            <a:ahLst/>
            <a:cxnLst/>
            <a:rect l="0" t="0" r="0" b="0"/>
            <a:pathLst>
              <a:path w="110067" h="152401">
                <a:moveTo>
                  <a:pt x="110066" y="16933"/>
                </a:moveTo>
                <a:lnTo>
                  <a:pt x="110066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599" y="0"/>
                </a:lnTo>
                <a:lnTo>
                  <a:pt x="101599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2" y="0"/>
                </a:lnTo>
                <a:lnTo>
                  <a:pt x="50799" y="8466"/>
                </a:lnTo>
                <a:lnTo>
                  <a:pt x="42333" y="16933"/>
                </a:lnTo>
                <a:lnTo>
                  <a:pt x="25399" y="33866"/>
                </a:lnTo>
                <a:lnTo>
                  <a:pt x="8466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8466" y="118533"/>
                </a:lnTo>
                <a:lnTo>
                  <a:pt x="16933" y="127000"/>
                </a:lnTo>
                <a:lnTo>
                  <a:pt x="33866" y="135466"/>
                </a:lnTo>
                <a:lnTo>
                  <a:pt x="42333" y="143933"/>
                </a:lnTo>
                <a:lnTo>
                  <a:pt x="59266" y="143933"/>
                </a:lnTo>
                <a:lnTo>
                  <a:pt x="76200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10066" y="143933"/>
                </a:lnTo>
                <a:lnTo>
                  <a:pt x="1100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Freeform 2161"/>
          <p:cNvSpPr/>
          <p:nvPr/>
        </p:nvSpPr>
        <p:spPr>
          <a:xfrm>
            <a:off x="8559800" y="1989667"/>
            <a:ext cx="25401" cy="143934"/>
          </a:xfrm>
          <a:custGeom>
            <a:avLst/>
            <a:gdLst/>
            <a:ahLst/>
            <a:cxnLst/>
            <a:rect l="0" t="0" r="0" b="0"/>
            <a:pathLst>
              <a:path w="25401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6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43933"/>
                </a:lnTo>
                <a:lnTo>
                  <a:pt x="25400" y="135466"/>
                </a:lnTo>
                <a:lnTo>
                  <a:pt x="2540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Freeform 2162"/>
          <p:cNvSpPr/>
          <p:nvPr/>
        </p:nvSpPr>
        <p:spPr>
          <a:xfrm>
            <a:off x="8568266" y="1905000"/>
            <a:ext cx="8469" cy="1"/>
          </a:xfrm>
          <a:custGeom>
            <a:avLst/>
            <a:gdLst/>
            <a:ahLst/>
            <a:cxnLst/>
            <a:rect l="0" t="0" r="0" b="0"/>
            <a:pathLst>
              <a:path w="846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Freeform 2163"/>
          <p:cNvSpPr/>
          <p:nvPr/>
        </p:nvSpPr>
        <p:spPr>
          <a:xfrm>
            <a:off x="8779933" y="19304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Freeform 2164"/>
          <p:cNvSpPr/>
          <p:nvPr/>
        </p:nvSpPr>
        <p:spPr>
          <a:xfrm>
            <a:off x="8779933" y="20404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Freeform 2165"/>
          <p:cNvSpPr/>
          <p:nvPr/>
        </p:nvSpPr>
        <p:spPr>
          <a:xfrm>
            <a:off x="8966200" y="1667933"/>
            <a:ext cx="127001" cy="482601"/>
          </a:xfrm>
          <a:custGeom>
            <a:avLst/>
            <a:gdLst/>
            <a:ahLst/>
            <a:cxnLst/>
            <a:rect l="0" t="0" r="0" b="0"/>
            <a:pathLst>
              <a:path w="127001" h="482601">
                <a:moveTo>
                  <a:pt x="127000" y="0"/>
                </a:moveTo>
                <a:lnTo>
                  <a:pt x="127000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67734" y="50800"/>
                </a:lnTo>
                <a:lnTo>
                  <a:pt x="59266" y="67734"/>
                </a:lnTo>
                <a:lnTo>
                  <a:pt x="50800" y="93134"/>
                </a:lnTo>
                <a:lnTo>
                  <a:pt x="42333" y="110067"/>
                </a:lnTo>
                <a:lnTo>
                  <a:pt x="33867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8467" y="313267"/>
                </a:lnTo>
                <a:lnTo>
                  <a:pt x="16933" y="338667"/>
                </a:lnTo>
                <a:lnTo>
                  <a:pt x="16933" y="355600"/>
                </a:lnTo>
                <a:lnTo>
                  <a:pt x="25400" y="372534"/>
                </a:lnTo>
                <a:lnTo>
                  <a:pt x="33867" y="397934"/>
                </a:lnTo>
                <a:lnTo>
                  <a:pt x="50800" y="414867"/>
                </a:lnTo>
                <a:lnTo>
                  <a:pt x="59266" y="431800"/>
                </a:lnTo>
                <a:lnTo>
                  <a:pt x="76200" y="448734"/>
                </a:lnTo>
                <a:lnTo>
                  <a:pt x="93133" y="465667"/>
                </a:lnTo>
                <a:lnTo>
                  <a:pt x="93133" y="465667"/>
                </a:lnTo>
                <a:lnTo>
                  <a:pt x="110067" y="482600"/>
                </a:lnTo>
                <a:lnTo>
                  <a:pt x="110067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Freeform 2166"/>
          <p:cNvSpPr/>
          <p:nvPr/>
        </p:nvSpPr>
        <p:spPr>
          <a:xfrm>
            <a:off x="9194800" y="1769533"/>
            <a:ext cx="220135" cy="338668"/>
          </a:xfrm>
          <a:custGeom>
            <a:avLst/>
            <a:gdLst/>
            <a:ahLst/>
            <a:cxnLst/>
            <a:rect l="0" t="0" r="0" b="0"/>
            <a:pathLst>
              <a:path w="220135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52400"/>
                </a:lnTo>
                <a:lnTo>
                  <a:pt x="33867" y="169334"/>
                </a:lnTo>
                <a:lnTo>
                  <a:pt x="33867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54000"/>
                </a:lnTo>
                <a:lnTo>
                  <a:pt x="42333" y="262467"/>
                </a:lnTo>
                <a:lnTo>
                  <a:pt x="42333" y="279400"/>
                </a:lnTo>
                <a:lnTo>
                  <a:pt x="42333" y="296334"/>
                </a:lnTo>
                <a:lnTo>
                  <a:pt x="42333" y="304800"/>
                </a:lnTo>
                <a:lnTo>
                  <a:pt x="42333" y="313267"/>
                </a:lnTo>
                <a:lnTo>
                  <a:pt x="42333" y="321734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8667"/>
                </a:lnTo>
                <a:lnTo>
                  <a:pt x="42333" y="338667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21734"/>
                </a:lnTo>
                <a:lnTo>
                  <a:pt x="33867" y="321734"/>
                </a:lnTo>
                <a:lnTo>
                  <a:pt x="33867" y="304800"/>
                </a:lnTo>
                <a:lnTo>
                  <a:pt x="33867" y="296334"/>
                </a:lnTo>
                <a:lnTo>
                  <a:pt x="33867" y="279400"/>
                </a:lnTo>
                <a:lnTo>
                  <a:pt x="33867" y="270934"/>
                </a:lnTo>
                <a:lnTo>
                  <a:pt x="33867" y="254000"/>
                </a:lnTo>
                <a:lnTo>
                  <a:pt x="33867" y="245534"/>
                </a:lnTo>
                <a:lnTo>
                  <a:pt x="42333" y="228600"/>
                </a:lnTo>
                <a:lnTo>
                  <a:pt x="42333" y="211667"/>
                </a:lnTo>
                <a:lnTo>
                  <a:pt x="50800" y="194734"/>
                </a:lnTo>
                <a:lnTo>
                  <a:pt x="59266" y="186267"/>
                </a:lnTo>
                <a:lnTo>
                  <a:pt x="59266" y="169334"/>
                </a:lnTo>
                <a:lnTo>
                  <a:pt x="67734" y="160867"/>
                </a:lnTo>
                <a:lnTo>
                  <a:pt x="76200" y="143934"/>
                </a:lnTo>
                <a:lnTo>
                  <a:pt x="84667" y="135467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8533" y="118534"/>
                </a:lnTo>
                <a:lnTo>
                  <a:pt x="127000" y="118534"/>
                </a:lnTo>
                <a:lnTo>
                  <a:pt x="135466" y="118534"/>
                </a:lnTo>
                <a:lnTo>
                  <a:pt x="143934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77800" y="194734"/>
                </a:lnTo>
                <a:lnTo>
                  <a:pt x="186267" y="211667"/>
                </a:lnTo>
                <a:lnTo>
                  <a:pt x="186267" y="228600"/>
                </a:lnTo>
                <a:lnTo>
                  <a:pt x="186267" y="237067"/>
                </a:lnTo>
                <a:lnTo>
                  <a:pt x="194733" y="254000"/>
                </a:lnTo>
                <a:lnTo>
                  <a:pt x="194733" y="270934"/>
                </a:lnTo>
                <a:lnTo>
                  <a:pt x="194733" y="279400"/>
                </a:lnTo>
                <a:lnTo>
                  <a:pt x="203200" y="287867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203200" y="313267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11666" y="321734"/>
                </a:lnTo>
                <a:lnTo>
                  <a:pt x="220134" y="313267"/>
                </a:lnTo>
                <a:lnTo>
                  <a:pt x="220134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Freeform 2167"/>
          <p:cNvSpPr/>
          <p:nvPr/>
        </p:nvSpPr>
        <p:spPr>
          <a:xfrm>
            <a:off x="9508067" y="1735667"/>
            <a:ext cx="33867" cy="135467"/>
          </a:xfrm>
          <a:custGeom>
            <a:avLst/>
            <a:gdLst/>
            <a:ahLst/>
            <a:cxnLst/>
            <a:rect l="0" t="0" r="0" b="0"/>
            <a:pathLst>
              <a:path w="33867" h="135467">
                <a:moveTo>
                  <a:pt x="0" y="846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93133"/>
                </a:lnTo>
                <a:lnTo>
                  <a:pt x="25400" y="110066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33866" y="135466"/>
                </a:lnTo>
                <a:lnTo>
                  <a:pt x="25400" y="135466"/>
                </a:lnTo>
                <a:lnTo>
                  <a:pt x="2540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Freeform 2168"/>
          <p:cNvSpPr/>
          <p:nvPr/>
        </p:nvSpPr>
        <p:spPr>
          <a:xfrm>
            <a:off x="9406466" y="1803400"/>
            <a:ext cx="220135" cy="25401"/>
          </a:xfrm>
          <a:custGeom>
            <a:avLst/>
            <a:gdLst/>
            <a:ahLst/>
            <a:cxnLst/>
            <a:rect l="0" t="0" r="0" b="0"/>
            <a:pathLst>
              <a:path w="2201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1" y="25400"/>
                </a:lnTo>
                <a:lnTo>
                  <a:pt x="42334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1" y="8467"/>
                </a:lnTo>
                <a:lnTo>
                  <a:pt x="143934" y="8467"/>
                </a:lnTo>
                <a:lnTo>
                  <a:pt x="160868" y="0"/>
                </a:lnTo>
                <a:lnTo>
                  <a:pt x="177801" y="0"/>
                </a:lnTo>
                <a:lnTo>
                  <a:pt x="194734" y="0"/>
                </a:lnTo>
                <a:lnTo>
                  <a:pt x="203201" y="0"/>
                </a:lnTo>
                <a:lnTo>
                  <a:pt x="211667" y="0"/>
                </a:lnTo>
                <a:lnTo>
                  <a:pt x="220134" y="0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201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Freeform 2169"/>
          <p:cNvSpPr/>
          <p:nvPr/>
        </p:nvSpPr>
        <p:spPr>
          <a:xfrm>
            <a:off x="9474200" y="1981200"/>
            <a:ext cx="194734" cy="1"/>
          </a:xfrm>
          <a:custGeom>
            <a:avLst/>
            <a:gdLst/>
            <a:ahLst/>
            <a:cxnLst/>
            <a:rect l="0" t="0" r="0" b="0"/>
            <a:pathLst>
              <a:path w="1947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27000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Freeform 2170"/>
          <p:cNvSpPr/>
          <p:nvPr/>
        </p:nvSpPr>
        <p:spPr>
          <a:xfrm>
            <a:off x="9787466" y="1803400"/>
            <a:ext cx="262468" cy="245534"/>
          </a:xfrm>
          <a:custGeom>
            <a:avLst/>
            <a:gdLst/>
            <a:ahLst/>
            <a:cxnLst/>
            <a:rect l="0" t="0" r="0" b="0"/>
            <a:pathLst>
              <a:path w="262468" h="245534">
                <a:moveTo>
                  <a:pt x="135468" y="42333"/>
                </a:moveTo>
                <a:lnTo>
                  <a:pt x="135468" y="42333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9267"/>
                </a:lnTo>
                <a:lnTo>
                  <a:pt x="135468" y="59267"/>
                </a:lnTo>
                <a:lnTo>
                  <a:pt x="135468" y="67733"/>
                </a:lnTo>
                <a:lnTo>
                  <a:pt x="135468" y="67733"/>
                </a:lnTo>
                <a:lnTo>
                  <a:pt x="135468" y="67733"/>
                </a:lnTo>
                <a:lnTo>
                  <a:pt x="135468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42333"/>
                </a:lnTo>
                <a:lnTo>
                  <a:pt x="135468" y="33867"/>
                </a:lnTo>
                <a:lnTo>
                  <a:pt x="135468" y="25400"/>
                </a:lnTo>
                <a:lnTo>
                  <a:pt x="135468" y="16933"/>
                </a:lnTo>
                <a:lnTo>
                  <a:pt x="127001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0067" y="0"/>
                </a:lnTo>
                <a:lnTo>
                  <a:pt x="93134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33867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8468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8" y="186267"/>
                </a:lnTo>
                <a:lnTo>
                  <a:pt x="16934" y="194733"/>
                </a:lnTo>
                <a:lnTo>
                  <a:pt x="25400" y="211667"/>
                </a:lnTo>
                <a:lnTo>
                  <a:pt x="33867" y="220133"/>
                </a:lnTo>
                <a:lnTo>
                  <a:pt x="42334" y="228600"/>
                </a:lnTo>
                <a:lnTo>
                  <a:pt x="59268" y="237067"/>
                </a:lnTo>
                <a:lnTo>
                  <a:pt x="67734" y="237067"/>
                </a:lnTo>
                <a:lnTo>
                  <a:pt x="84668" y="237067"/>
                </a:lnTo>
                <a:lnTo>
                  <a:pt x="101600" y="245533"/>
                </a:lnTo>
                <a:lnTo>
                  <a:pt x="127001" y="245533"/>
                </a:lnTo>
                <a:lnTo>
                  <a:pt x="135468" y="245533"/>
                </a:lnTo>
                <a:lnTo>
                  <a:pt x="152400" y="237067"/>
                </a:lnTo>
                <a:lnTo>
                  <a:pt x="177800" y="237067"/>
                </a:lnTo>
                <a:lnTo>
                  <a:pt x="186267" y="237067"/>
                </a:lnTo>
                <a:lnTo>
                  <a:pt x="203201" y="228600"/>
                </a:lnTo>
                <a:lnTo>
                  <a:pt x="220134" y="220133"/>
                </a:lnTo>
                <a:lnTo>
                  <a:pt x="228600" y="211667"/>
                </a:lnTo>
                <a:lnTo>
                  <a:pt x="245534" y="203200"/>
                </a:lnTo>
                <a:lnTo>
                  <a:pt x="254000" y="194733"/>
                </a:lnTo>
                <a:lnTo>
                  <a:pt x="262467" y="186267"/>
                </a:lnTo>
                <a:lnTo>
                  <a:pt x="262467" y="177800"/>
                </a:lnTo>
                <a:lnTo>
                  <a:pt x="262467" y="177800"/>
                </a:lnTo>
                <a:lnTo>
                  <a:pt x="262467" y="169333"/>
                </a:lnTo>
                <a:lnTo>
                  <a:pt x="262467" y="169333"/>
                </a:lnTo>
                <a:lnTo>
                  <a:pt x="262467" y="169333"/>
                </a:lnTo>
                <a:lnTo>
                  <a:pt x="254000" y="169333"/>
                </a:lnTo>
                <a:lnTo>
                  <a:pt x="25400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Freeform 2171"/>
          <p:cNvSpPr/>
          <p:nvPr/>
        </p:nvSpPr>
        <p:spPr>
          <a:xfrm>
            <a:off x="10193866" y="1964267"/>
            <a:ext cx="42335" cy="194734"/>
          </a:xfrm>
          <a:custGeom>
            <a:avLst/>
            <a:gdLst/>
            <a:ahLst/>
            <a:cxnLst/>
            <a:rect l="0" t="0" r="0" b="0"/>
            <a:pathLst>
              <a:path w="42335" h="1947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16933"/>
                </a:lnTo>
                <a:lnTo>
                  <a:pt x="25401" y="16933"/>
                </a:lnTo>
                <a:lnTo>
                  <a:pt x="25401" y="33866"/>
                </a:lnTo>
                <a:lnTo>
                  <a:pt x="33868" y="42333"/>
                </a:lnTo>
                <a:lnTo>
                  <a:pt x="33868" y="59266"/>
                </a:lnTo>
                <a:lnTo>
                  <a:pt x="33868" y="67733"/>
                </a:lnTo>
                <a:lnTo>
                  <a:pt x="42334" y="84666"/>
                </a:lnTo>
                <a:lnTo>
                  <a:pt x="33868" y="101600"/>
                </a:lnTo>
                <a:lnTo>
                  <a:pt x="33868" y="118533"/>
                </a:lnTo>
                <a:lnTo>
                  <a:pt x="33868" y="135466"/>
                </a:lnTo>
                <a:lnTo>
                  <a:pt x="25401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8467" y="186266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Freeform 2172"/>
          <p:cNvSpPr/>
          <p:nvPr/>
        </p:nvSpPr>
        <p:spPr>
          <a:xfrm>
            <a:off x="10481734" y="1803400"/>
            <a:ext cx="8467" cy="254001"/>
          </a:xfrm>
          <a:custGeom>
            <a:avLst/>
            <a:gdLst/>
            <a:ahLst/>
            <a:cxnLst/>
            <a:rect l="0" t="0" r="0" b="0"/>
            <a:pathLst>
              <a:path w="8467" h="254001">
                <a:moveTo>
                  <a:pt x="8466" y="0"/>
                </a:moveTo>
                <a:lnTo>
                  <a:pt x="8466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Freeform 2173"/>
          <p:cNvSpPr/>
          <p:nvPr/>
        </p:nvSpPr>
        <p:spPr>
          <a:xfrm>
            <a:off x="10481734" y="1828800"/>
            <a:ext cx="211667" cy="194734"/>
          </a:xfrm>
          <a:custGeom>
            <a:avLst/>
            <a:gdLst/>
            <a:ahLst/>
            <a:cxnLst/>
            <a:rect l="0" t="0" r="0" b="0"/>
            <a:pathLst>
              <a:path w="211667" h="194734">
                <a:moveTo>
                  <a:pt x="169332" y="0"/>
                </a:moveTo>
                <a:lnTo>
                  <a:pt x="169332" y="0"/>
                </a:lnTo>
                <a:lnTo>
                  <a:pt x="169332" y="0"/>
                </a:lnTo>
                <a:lnTo>
                  <a:pt x="160866" y="0"/>
                </a:lnTo>
                <a:lnTo>
                  <a:pt x="160866" y="8467"/>
                </a:lnTo>
                <a:lnTo>
                  <a:pt x="152400" y="8467"/>
                </a:lnTo>
                <a:lnTo>
                  <a:pt x="143932" y="16933"/>
                </a:lnTo>
                <a:lnTo>
                  <a:pt x="127000" y="25400"/>
                </a:lnTo>
                <a:lnTo>
                  <a:pt x="110066" y="33867"/>
                </a:lnTo>
                <a:lnTo>
                  <a:pt x="93132" y="42333"/>
                </a:lnTo>
                <a:lnTo>
                  <a:pt x="67732" y="59267"/>
                </a:lnTo>
                <a:lnTo>
                  <a:pt x="50800" y="67733"/>
                </a:lnTo>
                <a:lnTo>
                  <a:pt x="33866" y="76200"/>
                </a:lnTo>
                <a:lnTo>
                  <a:pt x="16932" y="84667"/>
                </a:lnTo>
                <a:lnTo>
                  <a:pt x="8466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8466" y="127000"/>
                </a:lnTo>
                <a:lnTo>
                  <a:pt x="16932" y="135467"/>
                </a:lnTo>
                <a:lnTo>
                  <a:pt x="33866" y="135467"/>
                </a:lnTo>
                <a:lnTo>
                  <a:pt x="42333" y="143933"/>
                </a:lnTo>
                <a:lnTo>
                  <a:pt x="67732" y="152400"/>
                </a:lnTo>
                <a:lnTo>
                  <a:pt x="84666" y="152400"/>
                </a:lnTo>
                <a:lnTo>
                  <a:pt x="101599" y="160867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6" y="177800"/>
                </a:lnTo>
                <a:lnTo>
                  <a:pt x="177799" y="186267"/>
                </a:lnTo>
                <a:lnTo>
                  <a:pt x="194733" y="186267"/>
                </a:lnTo>
                <a:lnTo>
                  <a:pt x="203200" y="194733"/>
                </a:lnTo>
                <a:lnTo>
                  <a:pt x="211666" y="194733"/>
                </a:lnTo>
                <a:lnTo>
                  <a:pt x="211666" y="194733"/>
                </a:lnTo>
                <a:lnTo>
                  <a:pt x="211666" y="194733"/>
                </a:lnTo>
                <a:lnTo>
                  <a:pt x="211666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Freeform 2174"/>
          <p:cNvSpPr/>
          <p:nvPr/>
        </p:nvSpPr>
        <p:spPr>
          <a:xfrm>
            <a:off x="10735733" y="1718733"/>
            <a:ext cx="118534" cy="414868"/>
          </a:xfrm>
          <a:custGeom>
            <a:avLst/>
            <a:gdLst/>
            <a:ahLst/>
            <a:cxnLst/>
            <a:rect l="0" t="0" r="0" b="0"/>
            <a:pathLst>
              <a:path w="118534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7"/>
                </a:lnTo>
                <a:lnTo>
                  <a:pt x="33867" y="25400"/>
                </a:lnTo>
                <a:lnTo>
                  <a:pt x="50801" y="42334"/>
                </a:lnTo>
                <a:lnTo>
                  <a:pt x="67733" y="67734"/>
                </a:lnTo>
                <a:lnTo>
                  <a:pt x="84667" y="93134"/>
                </a:lnTo>
                <a:lnTo>
                  <a:pt x="101601" y="135467"/>
                </a:lnTo>
                <a:lnTo>
                  <a:pt x="110067" y="169334"/>
                </a:lnTo>
                <a:lnTo>
                  <a:pt x="118533" y="220134"/>
                </a:lnTo>
                <a:lnTo>
                  <a:pt x="118533" y="262467"/>
                </a:lnTo>
                <a:lnTo>
                  <a:pt x="118533" y="296334"/>
                </a:lnTo>
                <a:lnTo>
                  <a:pt x="110067" y="330200"/>
                </a:lnTo>
                <a:lnTo>
                  <a:pt x="84667" y="355600"/>
                </a:lnTo>
                <a:lnTo>
                  <a:pt x="67733" y="381000"/>
                </a:lnTo>
                <a:lnTo>
                  <a:pt x="25401" y="397934"/>
                </a:lnTo>
                <a:lnTo>
                  <a:pt x="25401" y="397934"/>
                </a:lnTo>
                <a:lnTo>
                  <a:pt x="0" y="414867"/>
                </a:lnTo>
                <a:lnTo>
                  <a:pt x="0" y="414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Freeform 2175"/>
          <p:cNvSpPr/>
          <p:nvPr/>
        </p:nvSpPr>
        <p:spPr>
          <a:xfrm>
            <a:off x="7916333" y="4106333"/>
            <a:ext cx="169335" cy="431801"/>
          </a:xfrm>
          <a:custGeom>
            <a:avLst/>
            <a:gdLst/>
            <a:ahLst/>
            <a:cxnLst/>
            <a:rect l="0" t="0" r="0" b="0"/>
            <a:pathLst>
              <a:path w="169335" h="431801">
                <a:moveTo>
                  <a:pt x="169334" y="42334"/>
                </a:moveTo>
                <a:lnTo>
                  <a:pt x="160867" y="42334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0867" y="33867"/>
                </a:lnTo>
                <a:lnTo>
                  <a:pt x="160867" y="25400"/>
                </a:lnTo>
                <a:lnTo>
                  <a:pt x="152400" y="25400"/>
                </a:lnTo>
                <a:lnTo>
                  <a:pt x="152400" y="16934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67734" y="16934"/>
                </a:lnTo>
                <a:lnTo>
                  <a:pt x="50801" y="25400"/>
                </a:lnTo>
                <a:lnTo>
                  <a:pt x="42333" y="42334"/>
                </a:lnTo>
                <a:lnTo>
                  <a:pt x="25400" y="59267"/>
                </a:lnTo>
                <a:lnTo>
                  <a:pt x="16934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8467" y="270934"/>
                </a:lnTo>
                <a:lnTo>
                  <a:pt x="8467" y="304800"/>
                </a:lnTo>
                <a:lnTo>
                  <a:pt x="16934" y="330200"/>
                </a:lnTo>
                <a:lnTo>
                  <a:pt x="25400" y="347134"/>
                </a:lnTo>
                <a:lnTo>
                  <a:pt x="25400" y="372534"/>
                </a:lnTo>
                <a:lnTo>
                  <a:pt x="33867" y="389467"/>
                </a:lnTo>
                <a:lnTo>
                  <a:pt x="33867" y="406400"/>
                </a:lnTo>
                <a:lnTo>
                  <a:pt x="33867" y="423334"/>
                </a:lnTo>
                <a:lnTo>
                  <a:pt x="33867" y="431800"/>
                </a:lnTo>
                <a:lnTo>
                  <a:pt x="25400" y="431800"/>
                </a:lnTo>
                <a:lnTo>
                  <a:pt x="16934" y="431800"/>
                </a:lnTo>
                <a:lnTo>
                  <a:pt x="8467" y="423334"/>
                </a:lnTo>
                <a:lnTo>
                  <a:pt x="8467" y="423334"/>
                </a:lnTo>
                <a:lnTo>
                  <a:pt x="0" y="423334"/>
                </a:lnTo>
                <a:lnTo>
                  <a:pt x="0" y="423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Freeform 2176"/>
          <p:cNvSpPr/>
          <p:nvPr/>
        </p:nvSpPr>
        <p:spPr>
          <a:xfrm>
            <a:off x="7857067" y="4334933"/>
            <a:ext cx="203201" cy="16935"/>
          </a:xfrm>
          <a:custGeom>
            <a:avLst/>
            <a:gdLst/>
            <a:ahLst/>
            <a:cxnLst/>
            <a:rect l="0" t="0" r="0" b="0"/>
            <a:pathLst>
              <a:path w="203201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33867" y="16934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60866" y="8467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Freeform 2177"/>
          <p:cNvSpPr/>
          <p:nvPr/>
        </p:nvSpPr>
        <p:spPr>
          <a:xfrm>
            <a:off x="8119534" y="4334933"/>
            <a:ext cx="118534" cy="160868"/>
          </a:xfrm>
          <a:custGeom>
            <a:avLst/>
            <a:gdLst/>
            <a:ahLst/>
            <a:cxnLst/>
            <a:rect l="0" t="0" r="0" b="0"/>
            <a:pathLst>
              <a:path w="118534" h="1608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399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6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6" y="143934"/>
                </a:lnTo>
                <a:lnTo>
                  <a:pt x="16933" y="152400"/>
                </a:lnTo>
                <a:lnTo>
                  <a:pt x="33866" y="160867"/>
                </a:lnTo>
                <a:lnTo>
                  <a:pt x="50799" y="160867"/>
                </a:lnTo>
                <a:lnTo>
                  <a:pt x="67732" y="160867"/>
                </a:lnTo>
                <a:lnTo>
                  <a:pt x="84666" y="152400"/>
                </a:lnTo>
                <a:lnTo>
                  <a:pt x="101599" y="152400"/>
                </a:lnTo>
                <a:lnTo>
                  <a:pt x="110066" y="143934"/>
                </a:lnTo>
                <a:lnTo>
                  <a:pt x="118533" y="127000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0066" y="84667"/>
                </a:lnTo>
                <a:lnTo>
                  <a:pt x="101599" y="76200"/>
                </a:lnTo>
                <a:lnTo>
                  <a:pt x="93133" y="59267"/>
                </a:lnTo>
                <a:lnTo>
                  <a:pt x="84666" y="42334"/>
                </a:lnTo>
                <a:lnTo>
                  <a:pt x="76200" y="33867"/>
                </a:lnTo>
                <a:lnTo>
                  <a:pt x="67732" y="25400"/>
                </a:lnTo>
                <a:lnTo>
                  <a:pt x="59266" y="16934"/>
                </a:lnTo>
                <a:lnTo>
                  <a:pt x="50799" y="8467"/>
                </a:lnTo>
                <a:lnTo>
                  <a:pt x="50799" y="8467"/>
                </a:lnTo>
                <a:lnTo>
                  <a:pt x="59266" y="0"/>
                </a:lnTo>
                <a:lnTo>
                  <a:pt x="59266" y="0"/>
                </a:lnTo>
                <a:lnTo>
                  <a:pt x="67732" y="0"/>
                </a:lnTo>
                <a:lnTo>
                  <a:pt x="6773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Freeform 2178"/>
          <p:cNvSpPr/>
          <p:nvPr/>
        </p:nvSpPr>
        <p:spPr>
          <a:xfrm>
            <a:off x="8331200" y="4326467"/>
            <a:ext cx="160867" cy="169334"/>
          </a:xfrm>
          <a:custGeom>
            <a:avLst/>
            <a:gdLst/>
            <a:ahLst/>
            <a:cxnLst/>
            <a:rect l="0" t="0" r="0" b="0"/>
            <a:pathLst>
              <a:path w="160867" h="1693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7" y="33866"/>
                </a:lnTo>
                <a:lnTo>
                  <a:pt x="16934" y="50800"/>
                </a:lnTo>
                <a:lnTo>
                  <a:pt x="8466" y="59266"/>
                </a:lnTo>
                <a:lnTo>
                  <a:pt x="0" y="76200"/>
                </a:lnTo>
                <a:lnTo>
                  <a:pt x="0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4" y="127000"/>
                </a:lnTo>
                <a:lnTo>
                  <a:pt x="33867" y="143933"/>
                </a:lnTo>
                <a:lnTo>
                  <a:pt x="50800" y="152400"/>
                </a:lnTo>
                <a:lnTo>
                  <a:pt x="67733" y="160866"/>
                </a:lnTo>
                <a:lnTo>
                  <a:pt x="84666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60866" y="169333"/>
                </a:lnTo>
                <a:lnTo>
                  <a:pt x="160866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Freeform 2179"/>
          <p:cNvSpPr/>
          <p:nvPr/>
        </p:nvSpPr>
        <p:spPr>
          <a:xfrm>
            <a:off x="8568266" y="4368800"/>
            <a:ext cx="25402" cy="169334"/>
          </a:xfrm>
          <a:custGeom>
            <a:avLst/>
            <a:gdLst/>
            <a:ahLst/>
            <a:cxnLst/>
            <a:rect l="0" t="0" r="0" b="0"/>
            <a:pathLst>
              <a:path w="25402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7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25401" y="101600"/>
                </a:lnTo>
                <a:lnTo>
                  <a:pt x="25401" y="118533"/>
                </a:lnTo>
                <a:lnTo>
                  <a:pt x="25401" y="135467"/>
                </a:lnTo>
                <a:lnTo>
                  <a:pt x="25401" y="152400"/>
                </a:lnTo>
                <a:lnTo>
                  <a:pt x="25401" y="160867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  <a:lnTo>
                  <a:pt x="25401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Freeform 2180"/>
          <p:cNvSpPr/>
          <p:nvPr/>
        </p:nvSpPr>
        <p:spPr>
          <a:xfrm>
            <a:off x="8559800" y="4241800"/>
            <a:ext cx="1" cy="8468"/>
          </a:xfrm>
          <a:custGeom>
            <a:avLst/>
            <a:gdLst/>
            <a:ahLst/>
            <a:cxnLst/>
            <a:rect l="0" t="0" r="0" b="0"/>
            <a:pathLst>
              <a:path w="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Freeform 2181"/>
          <p:cNvSpPr/>
          <p:nvPr/>
        </p:nvSpPr>
        <p:spPr>
          <a:xfrm>
            <a:off x="8839200" y="43180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Freeform 2182"/>
          <p:cNvSpPr/>
          <p:nvPr/>
        </p:nvSpPr>
        <p:spPr>
          <a:xfrm>
            <a:off x="8822267" y="4470400"/>
            <a:ext cx="33867" cy="8468"/>
          </a:xfrm>
          <a:custGeom>
            <a:avLst/>
            <a:gdLst/>
            <a:ahLst/>
            <a:cxnLst/>
            <a:rect l="0" t="0" r="0" b="0"/>
            <a:pathLst>
              <a:path w="33867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4" name="Freeform 2183"/>
          <p:cNvSpPr/>
          <p:nvPr/>
        </p:nvSpPr>
        <p:spPr>
          <a:xfrm>
            <a:off x="9084733" y="4064000"/>
            <a:ext cx="169334" cy="609601"/>
          </a:xfrm>
          <a:custGeom>
            <a:avLst/>
            <a:gdLst/>
            <a:ahLst/>
            <a:cxnLst/>
            <a:rect l="0" t="0" r="0" b="0"/>
            <a:pathLst>
              <a:path w="169334" h="609601">
                <a:moveTo>
                  <a:pt x="152400" y="8467"/>
                </a:move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35467" y="8467"/>
                </a:lnTo>
                <a:lnTo>
                  <a:pt x="127000" y="16933"/>
                </a:lnTo>
                <a:lnTo>
                  <a:pt x="118534" y="33867"/>
                </a:lnTo>
                <a:lnTo>
                  <a:pt x="101601" y="42333"/>
                </a:lnTo>
                <a:lnTo>
                  <a:pt x="93133" y="59267"/>
                </a:lnTo>
                <a:lnTo>
                  <a:pt x="76200" y="84667"/>
                </a:lnTo>
                <a:lnTo>
                  <a:pt x="67734" y="101600"/>
                </a:lnTo>
                <a:lnTo>
                  <a:pt x="50800" y="127000"/>
                </a:lnTo>
                <a:lnTo>
                  <a:pt x="33867" y="152400"/>
                </a:lnTo>
                <a:lnTo>
                  <a:pt x="25401" y="177800"/>
                </a:lnTo>
                <a:lnTo>
                  <a:pt x="16933" y="211667"/>
                </a:lnTo>
                <a:lnTo>
                  <a:pt x="8467" y="237067"/>
                </a:lnTo>
                <a:lnTo>
                  <a:pt x="0" y="270933"/>
                </a:lnTo>
                <a:lnTo>
                  <a:pt x="0" y="304800"/>
                </a:lnTo>
                <a:lnTo>
                  <a:pt x="0" y="338667"/>
                </a:lnTo>
                <a:lnTo>
                  <a:pt x="8467" y="364067"/>
                </a:lnTo>
                <a:lnTo>
                  <a:pt x="8467" y="397933"/>
                </a:lnTo>
                <a:lnTo>
                  <a:pt x="16933" y="431800"/>
                </a:lnTo>
                <a:lnTo>
                  <a:pt x="25401" y="457200"/>
                </a:lnTo>
                <a:lnTo>
                  <a:pt x="42334" y="482600"/>
                </a:lnTo>
                <a:lnTo>
                  <a:pt x="59267" y="508000"/>
                </a:lnTo>
                <a:lnTo>
                  <a:pt x="76200" y="533400"/>
                </a:lnTo>
                <a:lnTo>
                  <a:pt x="84667" y="550333"/>
                </a:lnTo>
                <a:lnTo>
                  <a:pt x="101601" y="567267"/>
                </a:lnTo>
                <a:lnTo>
                  <a:pt x="118534" y="584200"/>
                </a:lnTo>
                <a:lnTo>
                  <a:pt x="127000" y="592667"/>
                </a:lnTo>
                <a:lnTo>
                  <a:pt x="135467" y="601133"/>
                </a:lnTo>
                <a:lnTo>
                  <a:pt x="143934" y="609600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69333" y="601133"/>
                </a:lnTo>
                <a:lnTo>
                  <a:pt x="169333" y="601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Freeform 2184"/>
          <p:cNvSpPr/>
          <p:nvPr/>
        </p:nvSpPr>
        <p:spPr>
          <a:xfrm>
            <a:off x="9304867" y="4199467"/>
            <a:ext cx="254000" cy="397934"/>
          </a:xfrm>
          <a:custGeom>
            <a:avLst/>
            <a:gdLst/>
            <a:ahLst/>
            <a:cxnLst/>
            <a:rect l="0" t="0" r="0" b="0"/>
            <a:pathLst>
              <a:path w="254000" h="39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0866"/>
                </a:lnTo>
                <a:lnTo>
                  <a:pt x="16933" y="186266"/>
                </a:lnTo>
                <a:lnTo>
                  <a:pt x="16933" y="220133"/>
                </a:lnTo>
                <a:lnTo>
                  <a:pt x="16933" y="245533"/>
                </a:lnTo>
                <a:lnTo>
                  <a:pt x="25399" y="270933"/>
                </a:lnTo>
                <a:lnTo>
                  <a:pt x="25399" y="296333"/>
                </a:lnTo>
                <a:lnTo>
                  <a:pt x="25399" y="321733"/>
                </a:lnTo>
                <a:lnTo>
                  <a:pt x="25399" y="338666"/>
                </a:lnTo>
                <a:lnTo>
                  <a:pt x="25399" y="355600"/>
                </a:lnTo>
                <a:lnTo>
                  <a:pt x="25399" y="364066"/>
                </a:lnTo>
                <a:lnTo>
                  <a:pt x="25399" y="372533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81000"/>
                </a:lnTo>
                <a:lnTo>
                  <a:pt x="25399" y="372533"/>
                </a:lnTo>
                <a:lnTo>
                  <a:pt x="25399" y="355600"/>
                </a:lnTo>
                <a:lnTo>
                  <a:pt x="25399" y="338666"/>
                </a:lnTo>
                <a:lnTo>
                  <a:pt x="25399" y="321733"/>
                </a:lnTo>
                <a:lnTo>
                  <a:pt x="33867" y="304800"/>
                </a:lnTo>
                <a:lnTo>
                  <a:pt x="33867" y="287866"/>
                </a:lnTo>
                <a:lnTo>
                  <a:pt x="42333" y="262466"/>
                </a:lnTo>
                <a:lnTo>
                  <a:pt x="50800" y="245533"/>
                </a:lnTo>
                <a:lnTo>
                  <a:pt x="67733" y="228600"/>
                </a:lnTo>
                <a:lnTo>
                  <a:pt x="76200" y="220133"/>
                </a:lnTo>
                <a:lnTo>
                  <a:pt x="93133" y="211666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52400" y="194733"/>
                </a:lnTo>
                <a:lnTo>
                  <a:pt x="169333" y="194733"/>
                </a:lnTo>
                <a:lnTo>
                  <a:pt x="186267" y="203200"/>
                </a:lnTo>
                <a:lnTo>
                  <a:pt x="203200" y="211666"/>
                </a:lnTo>
                <a:lnTo>
                  <a:pt x="220133" y="220133"/>
                </a:lnTo>
                <a:lnTo>
                  <a:pt x="228600" y="228600"/>
                </a:lnTo>
                <a:lnTo>
                  <a:pt x="237066" y="245533"/>
                </a:lnTo>
                <a:lnTo>
                  <a:pt x="237066" y="254000"/>
                </a:lnTo>
                <a:lnTo>
                  <a:pt x="245533" y="270933"/>
                </a:lnTo>
                <a:lnTo>
                  <a:pt x="245533" y="296333"/>
                </a:lnTo>
                <a:lnTo>
                  <a:pt x="253999" y="313266"/>
                </a:lnTo>
                <a:lnTo>
                  <a:pt x="253999" y="330200"/>
                </a:lnTo>
                <a:lnTo>
                  <a:pt x="253999" y="347133"/>
                </a:lnTo>
                <a:lnTo>
                  <a:pt x="253999" y="364066"/>
                </a:lnTo>
                <a:lnTo>
                  <a:pt x="253999" y="381000"/>
                </a:lnTo>
                <a:lnTo>
                  <a:pt x="253999" y="381000"/>
                </a:lnTo>
                <a:lnTo>
                  <a:pt x="245533" y="397933"/>
                </a:lnTo>
                <a:lnTo>
                  <a:pt x="245533" y="397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Freeform 2185"/>
          <p:cNvSpPr/>
          <p:nvPr/>
        </p:nvSpPr>
        <p:spPr>
          <a:xfrm>
            <a:off x="9694333" y="4487333"/>
            <a:ext cx="42335" cy="270935"/>
          </a:xfrm>
          <a:custGeom>
            <a:avLst/>
            <a:gdLst/>
            <a:ahLst/>
            <a:cxnLst/>
            <a:rect l="0" t="0" r="0" b="0"/>
            <a:pathLst>
              <a:path w="42335" h="270935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1" y="33867"/>
                </a:lnTo>
                <a:lnTo>
                  <a:pt x="33867" y="50800"/>
                </a:lnTo>
                <a:lnTo>
                  <a:pt x="33867" y="67734"/>
                </a:lnTo>
                <a:lnTo>
                  <a:pt x="42334" y="93134"/>
                </a:lnTo>
                <a:lnTo>
                  <a:pt x="42334" y="118534"/>
                </a:lnTo>
                <a:lnTo>
                  <a:pt x="42334" y="143934"/>
                </a:lnTo>
                <a:lnTo>
                  <a:pt x="33867" y="169334"/>
                </a:lnTo>
                <a:lnTo>
                  <a:pt x="33867" y="194734"/>
                </a:lnTo>
                <a:lnTo>
                  <a:pt x="25401" y="220134"/>
                </a:lnTo>
                <a:lnTo>
                  <a:pt x="25401" y="237067"/>
                </a:lnTo>
                <a:lnTo>
                  <a:pt x="16933" y="254000"/>
                </a:lnTo>
                <a:lnTo>
                  <a:pt x="8467" y="262467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Freeform 2186"/>
          <p:cNvSpPr/>
          <p:nvPr/>
        </p:nvSpPr>
        <p:spPr>
          <a:xfrm>
            <a:off x="9931400" y="4233333"/>
            <a:ext cx="16935" cy="406401"/>
          </a:xfrm>
          <a:custGeom>
            <a:avLst/>
            <a:gdLst/>
            <a:ahLst/>
            <a:cxnLst/>
            <a:rect l="0" t="0" r="0" b="0"/>
            <a:pathLst>
              <a:path w="16935" h="4064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35467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28600"/>
                </a:lnTo>
                <a:lnTo>
                  <a:pt x="8466" y="262467"/>
                </a:lnTo>
                <a:lnTo>
                  <a:pt x="8466" y="296334"/>
                </a:lnTo>
                <a:lnTo>
                  <a:pt x="8466" y="330200"/>
                </a:lnTo>
                <a:lnTo>
                  <a:pt x="8466" y="355600"/>
                </a:lnTo>
                <a:lnTo>
                  <a:pt x="0" y="372534"/>
                </a:lnTo>
                <a:lnTo>
                  <a:pt x="0" y="389467"/>
                </a:lnTo>
                <a:lnTo>
                  <a:pt x="0" y="397934"/>
                </a:lnTo>
                <a:lnTo>
                  <a:pt x="0" y="406400"/>
                </a:lnTo>
                <a:lnTo>
                  <a:pt x="8466" y="406400"/>
                </a:lnTo>
                <a:lnTo>
                  <a:pt x="8466" y="406400"/>
                </a:lnTo>
                <a:lnTo>
                  <a:pt x="8466" y="406400"/>
                </a:lnTo>
                <a:lnTo>
                  <a:pt x="8466" y="406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Freeform 2187"/>
          <p:cNvSpPr/>
          <p:nvPr/>
        </p:nvSpPr>
        <p:spPr>
          <a:xfrm>
            <a:off x="9939866" y="4309533"/>
            <a:ext cx="194735" cy="321735"/>
          </a:xfrm>
          <a:custGeom>
            <a:avLst/>
            <a:gdLst/>
            <a:ahLst/>
            <a:cxnLst/>
            <a:rect l="0" t="0" r="0" b="0"/>
            <a:pathLst>
              <a:path w="194735" h="321735">
                <a:moveTo>
                  <a:pt x="135468" y="0"/>
                </a:move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8467"/>
                </a:lnTo>
                <a:lnTo>
                  <a:pt x="135468" y="8467"/>
                </a:lnTo>
                <a:lnTo>
                  <a:pt x="127001" y="16934"/>
                </a:lnTo>
                <a:lnTo>
                  <a:pt x="118534" y="33867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4" y="76200"/>
                </a:lnTo>
                <a:lnTo>
                  <a:pt x="76200" y="93134"/>
                </a:lnTo>
                <a:lnTo>
                  <a:pt x="59268" y="110067"/>
                </a:lnTo>
                <a:lnTo>
                  <a:pt x="42334" y="118534"/>
                </a:lnTo>
                <a:lnTo>
                  <a:pt x="33867" y="127000"/>
                </a:lnTo>
                <a:lnTo>
                  <a:pt x="16934" y="135467"/>
                </a:lnTo>
                <a:lnTo>
                  <a:pt x="8468" y="143934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8468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1" y="194734"/>
                </a:lnTo>
                <a:lnTo>
                  <a:pt x="67734" y="203200"/>
                </a:lnTo>
                <a:lnTo>
                  <a:pt x="84668" y="220134"/>
                </a:lnTo>
                <a:lnTo>
                  <a:pt x="101600" y="228600"/>
                </a:lnTo>
                <a:lnTo>
                  <a:pt x="110067" y="245534"/>
                </a:lnTo>
                <a:lnTo>
                  <a:pt x="118534" y="262467"/>
                </a:lnTo>
                <a:lnTo>
                  <a:pt x="135468" y="279400"/>
                </a:lnTo>
                <a:lnTo>
                  <a:pt x="143934" y="287867"/>
                </a:lnTo>
                <a:lnTo>
                  <a:pt x="152400" y="296334"/>
                </a:lnTo>
                <a:lnTo>
                  <a:pt x="160868" y="313267"/>
                </a:lnTo>
                <a:lnTo>
                  <a:pt x="169334" y="313267"/>
                </a:lnTo>
                <a:lnTo>
                  <a:pt x="177800" y="321734"/>
                </a:lnTo>
                <a:lnTo>
                  <a:pt x="186267" y="321734"/>
                </a:lnTo>
                <a:lnTo>
                  <a:pt x="186267" y="321734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194734" y="313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Freeform 2188"/>
          <p:cNvSpPr/>
          <p:nvPr/>
        </p:nvSpPr>
        <p:spPr>
          <a:xfrm>
            <a:off x="10270066" y="4301067"/>
            <a:ext cx="16935" cy="152401"/>
          </a:xfrm>
          <a:custGeom>
            <a:avLst/>
            <a:gdLst/>
            <a:ahLst/>
            <a:cxnLst/>
            <a:rect l="0" t="0" r="0" b="0"/>
            <a:pathLst>
              <a:path w="16935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6933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Freeform 2189"/>
          <p:cNvSpPr/>
          <p:nvPr/>
        </p:nvSpPr>
        <p:spPr>
          <a:xfrm>
            <a:off x="10185400" y="43603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43934" y="0"/>
                </a:lnTo>
                <a:lnTo>
                  <a:pt x="160866" y="0"/>
                </a:lnTo>
                <a:lnTo>
                  <a:pt x="160866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Freeform 2190"/>
          <p:cNvSpPr/>
          <p:nvPr/>
        </p:nvSpPr>
        <p:spPr>
          <a:xfrm>
            <a:off x="10210800" y="4521200"/>
            <a:ext cx="194735" cy="8468"/>
          </a:xfrm>
          <a:custGeom>
            <a:avLst/>
            <a:gdLst/>
            <a:ahLst/>
            <a:cxnLst/>
            <a:rect l="0" t="0" r="0" b="0"/>
            <a:pathLst>
              <a:path w="194735" h="84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6" y="8467"/>
                </a:lnTo>
                <a:lnTo>
                  <a:pt x="84667" y="8467"/>
                </a:lnTo>
                <a:lnTo>
                  <a:pt x="110066" y="8467"/>
                </a:lnTo>
                <a:lnTo>
                  <a:pt x="143933" y="8467"/>
                </a:lnTo>
                <a:lnTo>
                  <a:pt x="169334" y="0"/>
                </a:lnTo>
                <a:lnTo>
                  <a:pt x="169334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Freeform 2191"/>
          <p:cNvSpPr/>
          <p:nvPr/>
        </p:nvSpPr>
        <p:spPr>
          <a:xfrm>
            <a:off x="10490200" y="4377267"/>
            <a:ext cx="228601" cy="262467"/>
          </a:xfrm>
          <a:custGeom>
            <a:avLst/>
            <a:gdLst/>
            <a:ahLst/>
            <a:cxnLst/>
            <a:rect l="0" t="0" r="0" b="0"/>
            <a:pathLst>
              <a:path w="228601" h="262467">
                <a:moveTo>
                  <a:pt x="135466" y="42333"/>
                </a:move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33866"/>
                </a:lnTo>
                <a:lnTo>
                  <a:pt x="135466" y="33866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6"/>
                </a:lnTo>
                <a:lnTo>
                  <a:pt x="135466" y="8466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0800" y="25400"/>
                </a:lnTo>
                <a:lnTo>
                  <a:pt x="42334" y="42333"/>
                </a:lnTo>
                <a:lnTo>
                  <a:pt x="25400" y="59266"/>
                </a:lnTo>
                <a:lnTo>
                  <a:pt x="16933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8466" y="152400"/>
                </a:lnTo>
                <a:lnTo>
                  <a:pt x="16933" y="169333"/>
                </a:lnTo>
                <a:lnTo>
                  <a:pt x="25400" y="186266"/>
                </a:lnTo>
                <a:lnTo>
                  <a:pt x="42334" y="203200"/>
                </a:lnTo>
                <a:lnTo>
                  <a:pt x="67734" y="228600"/>
                </a:lnTo>
                <a:lnTo>
                  <a:pt x="84666" y="237066"/>
                </a:lnTo>
                <a:lnTo>
                  <a:pt x="110067" y="245533"/>
                </a:lnTo>
                <a:lnTo>
                  <a:pt x="135466" y="254000"/>
                </a:lnTo>
                <a:lnTo>
                  <a:pt x="160866" y="262466"/>
                </a:lnTo>
                <a:lnTo>
                  <a:pt x="177800" y="262466"/>
                </a:lnTo>
                <a:lnTo>
                  <a:pt x="203200" y="254000"/>
                </a:lnTo>
                <a:lnTo>
                  <a:pt x="211666" y="237066"/>
                </a:lnTo>
                <a:lnTo>
                  <a:pt x="220134" y="220133"/>
                </a:lnTo>
                <a:lnTo>
                  <a:pt x="220134" y="220133"/>
                </a:lnTo>
                <a:lnTo>
                  <a:pt x="228600" y="203200"/>
                </a:lnTo>
                <a:lnTo>
                  <a:pt x="228600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Freeform 2192"/>
          <p:cNvSpPr/>
          <p:nvPr/>
        </p:nvSpPr>
        <p:spPr>
          <a:xfrm>
            <a:off x="10642600" y="4165600"/>
            <a:ext cx="237067" cy="643468"/>
          </a:xfrm>
          <a:custGeom>
            <a:avLst/>
            <a:gdLst/>
            <a:ahLst/>
            <a:cxnLst/>
            <a:rect l="0" t="0" r="0" b="0"/>
            <a:pathLst>
              <a:path w="237067" h="643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33867" y="33867"/>
                </a:lnTo>
                <a:lnTo>
                  <a:pt x="50800" y="50800"/>
                </a:lnTo>
                <a:lnTo>
                  <a:pt x="67734" y="76200"/>
                </a:lnTo>
                <a:lnTo>
                  <a:pt x="101600" y="110067"/>
                </a:lnTo>
                <a:lnTo>
                  <a:pt x="135466" y="152400"/>
                </a:lnTo>
                <a:lnTo>
                  <a:pt x="160866" y="186267"/>
                </a:lnTo>
                <a:lnTo>
                  <a:pt x="186267" y="237067"/>
                </a:lnTo>
                <a:lnTo>
                  <a:pt x="211666" y="287867"/>
                </a:lnTo>
                <a:lnTo>
                  <a:pt x="228600" y="338667"/>
                </a:lnTo>
                <a:lnTo>
                  <a:pt x="237066" y="381000"/>
                </a:lnTo>
                <a:lnTo>
                  <a:pt x="228600" y="431800"/>
                </a:lnTo>
                <a:lnTo>
                  <a:pt x="220134" y="474133"/>
                </a:lnTo>
                <a:lnTo>
                  <a:pt x="203200" y="516467"/>
                </a:lnTo>
                <a:lnTo>
                  <a:pt x="177800" y="550333"/>
                </a:lnTo>
                <a:lnTo>
                  <a:pt x="143934" y="584200"/>
                </a:lnTo>
                <a:lnTo>
                  <a:pt x="110067" y="618067"/>
                </a:lnTo>
                <a:lnTo>
                  <a:pt x="110067" y="618067"/>
                </a:lnTo>
                <a:lnTo>
                  <a:pt x="76200" y="643467"/>
                </a:lnTo>
                <a:lnTo>
                  <a:pt x="76200" y="643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Freeform 2193"/>
          <p:cNvSpPr/>
          <p:nvPr/>
        </p:nvSpPr>
        <p:spPr>
          <a:xfrm>
            <a:off x="7823200" y="2438400"/>
            <a:ext cx="270934" cy="279401"/>
          </a:xfrm>
          <a:custGeom>
            <a:avLst/>
            <a:gdLst/>
            <a:ahLst/>
            <a:cxnLst/>
            <a:rect l="0" t="0" r="0" b="0"/>
            <a:pathLst>
              <a:path w="2709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0933"/>
                </a:lnTo>
                <a:lnTo>
                  <a:pt x="25400" y="262467"/>
                </a:lnTo>
                <a:lnTo>
                  <a:pt x="25400" y="237067"/>
                </a:lnTo>
                <a:lnTo>
                  <a:pt x="25400" y="220133"/>
                </a:lnTo>
                <a:lnTo>
                  <a:pt x="25400" y="194733"/>
                </a:lnTo>
                <a:lnTo>
                  <a:pt x="25400" y="160867"/>
                </a:lnTo>
                <a:lnTo>
                  <a:pt x="25400" y="135467"/>
                </a:lnTo>
                <a:lnTo>
                  <a:pt x="33867" y="110067"/>
                </a:lnTo>
                <a:lnTo>
                  <a:pt x="33867" y="93133"/>
                </a:lnTo>
                <a:lnTo>
                  <a:pt x="33867" y="67733"/>
                </a:lnTo>
                <a:lnTo>
                  <a:pt x="42333" y="59267"/>
                </a:lnTo>
                <a:lnTo>
                  <a:pt x="50800" y="42333"/>
                </a:lnTo>
                <a:lnTo>
                  <a:pt x="50800" y="33867"/>
                </a:lnTo>
                <a:lnTo>
                  <a:pt x="59266" y="25400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42333"/>
                </a:lnTo>
                <a:lnTo>
                  <a:pt x="110067" y="59267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35466" y="169333"/>
                </a:lnTo>
                <a:lnTo>
                  <a:pt x="135466" y="186267"/>
                </a:lnTo>
                <a:lnTo>
                  <a:pt x="135466" y="203200"/>
                </a:lnTo>
                <a:lnTo>
                  <a:pt x="135466" y="211667"/>
                </a:lnTo>
                <a:lnTo>
                  <a:pt x="135466" y="220133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45533"/>
                </a:lnTo>
                <a:lnTo>
                  <a:pt x="135466" y="237067"/>
                </a:lnTo>
                <a:lnTo>
                  <a:pt x="135466" y="237067"/>
                </a:lnTo>
                <a:lnTo>
                  <a:pt x="135466" y="228600"/>
                </a:lnTo>
                <a:lnTo>
                  <a:pt x="135466" y="220133"/>
                </a:lnTo>
                <a:lnTo>
                  <a:pt x="135466" y="203200"/>
                </a:lnTo>
                <a:lnTo>
                  <a:pt x="135466" y="186267"/>
                </a:lnTo>
                <a:lnTo>
                  <a:pt x="143934" y="160867"/>
                </a:lnTo>
                <a:lnTo>
                  <a:pt x="143934" y="143933"/>
                </a:lnTo>
                <a:lnTo>
                  <a:pt x="143934" y="118533"/>
                </a:lnTo>
                <a:lnTo>
                  <a:pt x="152400" y="93133"/>
                </a:lnTo>
                <a:lnTo>
                  <a:pt x="152400" y="76200"/>
                </a:lnTo>
                <a:lnTo>
                  <a:pt x="160867" y="67733"/>
                </a:lnTo>
                <a:lnTo>
                  <a:pt x="169333" y="50800"/>
                </a:lnTo>
                <a:lnTo>
                  <a:pt x="177800" y="42333"/>
                </a:lnTo>
                <a:lnTo>
                  <a:pt x="186267" y="33867"/>
                </a:lnTo>
                <a:lnTo>
                  <a:pt x="194733" y="25400"/>
                </a:lnTo>
                <a:lnTo>
                  <a:pt x="203200" y="25400"/>
                </a:lnTo>
                <a:lnTo>
                  <a:pt x="211666" y="25400"/>
                </a:lnTo>
                <a:lnTo>
                  <a:pt x="220134" y="33867"/>
                </a:lnTo>
                <a:lnTo>
                  <a:pt x="228600" y="33867"/>
                </a:lnTo>
                <a:lnTo>
                  <a:pt x="237067" y="50800"/>
                </a:lnTo>
                <a:lnTo>
                  <a:pt x="237067" y="67733"/>
                </a:lnTo>
                <a:lnTo>
                  <a:pt x="237067" y="84667"/>
                </a:lnTo>
                <a:lnTo>
                  <a:pt x="237067" y="101600"/>
                </a:lnTo>
                <a:lnTo>
                  <a:pt x="237067" y="127000"/>
                </a:lnTo>
                <a:lnTo>
                  <a:pt x="237067" y="152400"/>
                </a:lnTo>
                <a:lnTo>
                  <a:pt x="237067" y="169333"/>
                </a:lnTo>
                <a:lnTo>
                  <a:pt x="237067" y="194733"/>
                </a:lnTo>
                <a:lnTo>
                  <a:pt x="237067" y="211667"/>
                </a:lnTo>
                <a:lnTo>
                  <a:pt x="245533" y="228600"/>
                </a:lnTo>
                <a:lnTo>
                  <a:pt x="245533" y="237067"/>
                </a:lnTo>
                <a:lnTo>
                  <a:pt x="245533" y="245533"/>
                </a:lnTo>
                <a:lnTo>
                  <a:pt x="254000" y="254000"/>
                </a:lnTo>
                <a:lnTo>
                  <a:pt x="262467" y="262467"/>
                </a:lnTo>
                <a:lnTo>
                  <a:pt x="262467" y="262467"/>
                </a:lnTo>
                <a:lnTo>
                  <a:pt x="270933" y="262467"/>
                </a:lnTo>
                <a:lnTo>
                  <a:pt x="270933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Freeform 2194"/>
          <p:cNvSpPr/>
          <p:nvPr/>
        </p:nvSpPr>
        <p:spPr>
          <a:xfrm>
            <a:off x="8144933" y="2480733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110067" y="8467"/>
                </a:move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0" y="186267"/>
                </a:lnTo>
                <a:lnTo>
                  <a:pt x="33867" y="194734"/>
                </a:lnTo>
                <a:lnTo>
                  <a:pt x="42333" y="194734"/>
                </a:lnTo>
                <a:lnTo>
                  <a:pt x="50801" y="194734"/>
                </a:lnTo>
                <a:lnTo>
                  <a:pt x="59267" y="194734"/>
                </a:lnTo>
                <a:lnTo>
                  <a:pt x="67734" y="186267"/>
                </a:lnTo>
                <a:lnTo>
                  <a:pt x="84667" y="177800"/>
                </a:lnTo>
                <a:lnTo>
                  <a:pt x="84667" y="169334"/>
                </a:lnTo>
                <a:lnTo>
                  <a:pt x="93134" y="152400"/>
                </a:lnTo>
                <a:lnTo>
                  <a:pt x="93134" y="143934"/>
                </a:lnTo>
                <a:lnTo>
                  <a:pt x="101600" y="118534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76200"/>
                </a:lnTo>
                <a:lnTo>
                  <a:pt x="101600" y="93134"/>
                </a:lnTo>
                <a:lnTo>
                  <a:pt x="101600" y="110067"/>
                </a:lnTo>
                <a:lnTo>
                  <a:pt x="110067" y="127000"/>
                </a:lnTo>
                <a:lnTo>
                  <a:pt x="110067" y="143934"/>
                </a:lnTo>
                <a:lnTo>
                  <a:pt x="118533" y="160867"/>
                </a:lnTo>
                <a:lnTo>
                  <a:pt x="118533" y="169334"/>
                </a:lnTo>
                <a:lnTo>
                  <a:pt x="127001" y="186267"/>
                </a:lnTo>
                <a:lnTo>
                  <a:pt x="135467" y="194734"/>
                </a:lnTo>
                <a:lnTo>
                  <a:pt x="135467" y="194734"/>
                </a:lnTo>
                <a:lnTo>
                  <a:pt x="143934" y="203200"/>
                </a:lnTo>
                <a:lnTo>
                  <a:pt x="152400" y="203200"/>
                </a:lnTo>
                <a:lnTo>
                  <a:pt x="152400" y="194734"/>
                </a:lnTo>
                <a:lnTo>
                  <a:pt x="152400" y="194734"/>
                </a:lnTo>
                <a:lnTo>
                  <a:pt x="160867" y="194734"/>
                </a:lnTo>
                <a:lnTo>
                  <a:pt x="160867" y="19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Freeform 2195"/>
          <p:cNvSpPr/>
          <p:nvPr/>
        </p:nvSpPr>
        <p:spPr>
          <a:xfrm>
            <a:off x="8297333" y="2514600"/>
            <a:ext cx="76201" cy="296334"/>
          </a:xfrm>
          <a:custGeom>
            <a:avLst/>
            <a:gdLst/>
            <a:ahLst/>
            <a:cxnLst/>
            <a:rect l="0" t="0" r="0" b="0"/>
            <a:pathLst>
              <a:path w="76201" h="296334">
                <a:moveTo>
                  <a:pt x="67734" y="0"/>
                </a:move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8467"/>
                </a:lnTo>
                <a:lnTo>
                  <a:pt x="67734" y="16933"/>
                </a:lnTo>
                <a:lnTo>
                  <a:pt x="67734" y="25400"/>
                </a:lnTo>
                <a:lnTo>
                  <a:pt x="67734" y="33867"/>
                </a:lnTo>
                <a:lnTo>
                  <a:pt x="67734" y="50800"/>
                </a:lnTo>
                <a:lnTo>
                  <a:pt x="76200" y="67733"/>
                </a:lnTo>
                <a:lnTo>
                  <a:pt x="76200" y="84667"/>
                </a:lnTo>
                <a:lnTo>
                  <a:pt x="76200" y="110067"/>
                </a:lnTo>
                <a:lnTo>
                  <a:pt x="76200" y="135467"/>
                </a:lnTo>
                <a:lnTo>
                  <a:pt x="76200" y="160867"/>
                </a:lnTo>
                <a:lnTo>
                  <a:pt x="76200" y="186267"/>
                </a:lnTo>
                <a:lnTo>
                  <a:pt x="67734" y="203200"/>
                </a:lnTo>
                <a:lnTo>
                  <a:pt x="67734" y="220133"/>
                </a:lnTo>
                <a:lnTo>
                  <a:pt x="67734" y="245533"/>
                </a:lnTo>
                <a:lnTo>
                  <a:pt x="59267" y="254000"/>
                </a:lnTo>
                <a:lnTo>
                  <a:pt x="59267" y="270933"/>
                </a:lnTo>
                <a:lnTo>
                  <a:pt x="50801" y="279400"/>
                </a:lnTo>
                <a:lnTo>
                  <a:pt x="42333" y="287867"/>
                </a:lnTo>
                <a:lnTo>
                  <a:pt x="42333" y="296333"/>
                </a:lnTo>
                <a:lnTo>
                  <a:pt x="33867" y="296333"/>
                </a:lnTo>
                <a:lnTo>
                  <a:pt x="16934" y="287867"/>
                </a:lnTo>
                <a:lnTo>
                  <a:pt x="8467" y="279400"/>
                </a:lnTo>
                <a:lnTo>
                  <a:pt x="0" y="270933"/>
                </a:lnTo>
                <a:lnTo>
                  <a:pt x="0" y="270933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Freeform 2196"/>
          <p:cNvSpPr/>
          <p:nvPr/>
        </p:nvSpPr>
        <p:spPr>
          <a:xfrm>
            <a:off x="8356600" y="2438400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Freeform 2197"/>
          <p:cNvSpPr/>
          <p:nvPr/>
        </p:nvSpPr>
        <p:spPr>
          <a:xfrm>
            <a:off x="8458200" y="2506133"/>
            <a:ext cx="93134" cy="177801"/>
          </a:xfrm>
          <a:custGeom>
            <a:avLst/>
            <a:gdLst/>
            <a:ahLst/>
            <a:cxnLst/>
            <a:rect l="0" t="0" r="0" b="0"/>
            <a:pathLst>
              <a:path w="93134" h="177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9334"/>
                </a:lnTo>
                <a:lnTo>
                  <a:pt x="33866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69334"/>
                </a:lnTo>
                <a:lnTo>
                  <a:pt x="84667" y="169334"/>
                </a:lnTo>
                <a:lnTo>
                  <a:pt x="93133" y="152400"/>
                </a:lnTo>
                <a:lnTo>
                  <a:pt x="93133" y="143934"/>
                </a:lnTo>
                <a:lnTo>
                  <a:pt x="93133" y="127000"/>
                </a:lnTo>
                <a:lnTo>
                  <a:pt x="93133" y="110067"/>
                </a:lnTo>
                <a:lnTo>
                  <a:pt x="84667" y="93134"/>
                </a:lnTo>
                <a:lnTo>
                  <a:pt x="76200" y="67734"/>
                </a:lnTo>
                <a:lnTo>
                  <a:pt x="67733" y="50800"/>
                </a:lnTo>
                <a:lnTo>
                  <a:pt x="59267" y="33867"/>
                </a:lnTo>
                <a:lnTo>
                  <a:pt x="50800" y="25400"/>
                </a:lnTo>
                <a:lnTo>
                  <a:pt x="33866" y="16934"/>
                </a:lnTo>
                <a:lnTo>
                  <a:pt x="25400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Freeform 2198"/>
          <p:cNvSpPr/>
          <p:nvPr/>
        </p:nvSpPr>
        <p:spPr>
          <a:xfrm>
            <a:off x="8585200" y="2489200"/>
            <a:ext cx="152401" cy="194734"/>
          </a:xfrm>
          <a:custGeom>
            <a:avLst/>
            <a:gdLst/>
            <a:ahLst/>
            <a:cxnLst/>
            <a:rect l="0" t="0" r="0" b="0"/>
            <a:pathLst>
              <a:path w="152401" h="194734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33867" y="93133"/>
                </a:lnTo>
                <a:lnTo>
                  <a:pt x="33867" y="110067"/>
                </a:lnTo>
                <a:lnTo>
                  <a:pt x="42333" y="127000"/>
                </a:lnTo>
                <a:lnTo>
                  <a:pt x="42333" y="143933"/>
                </a:lnTo>
                <a:lnTo>
                  <a:pt x="42333" y="160867"/>
                </a:lnTo>
                <a:lnTo>
                  <a:pt x="42333" y="169333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194733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69333"/>
                </a:lnTo>
                <a:lnTo>
                  <a:pt x="33867" y="152400"/>
                </a:lnTo>
                <a:lnTo>
                  <a:pt x="33867" y="143933"/>
                </a:lnTo>
                <a:lnTo>
                  <a:pt x="33867" y="118533"/>
                </a:lnTo>
                <a:lnTo>
                  <a:pt x="33867" y="101600"/>
                </a:lnTo>
                <a:lnTo>
                  <a:pt x="42333" y="84667"/>
                </a:lnTo>
                <a:lnTo>
                  <a:pt x="42333" y="67733"/>
                </a:lnTo>
                <a:lnTo>
                  <a:pt x="50800" y="50800"/>
                </a:lnTo>
                <a:lnTo>
                  <a:pt x="59266" y="33867"/>
                </a:lnTo>
                <a:lnTo>
                  <a:pt x="67734" y="25400"/>
                </a:lnTo>
                <a:lnTo>
                  <a:pt x="84667" y="16933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Freeform 2199"/>
          <p:cNvSpPr/>
          <p:nvPr/>
        </p:nvSpPr>
        <p:spPr>
          <a:xfrm>
            <a:off x="8813800" y="2463800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84667"/>
                </a:lnTo>
                <a:lnTo>
                  <a:pt x="42333" y="101600"/>
                </a:lnTo>
                <a:lnTo>
                  <a:pt x="50800" y="118533"/>
                </a:lnTo>
                <a:lnTo>
                  <a:pt x="59266" y="127000"/>
                </a:lnTo>
                <a:lnTo>
                  <a:pt x="67734" y="143933"/>
                </a:lnTo>
                <a:lnTo>
                  <a:pt x="76200" y="160867"/>
                </a:lnTo>
                <a:lnTo>
                  <a:pt x="76200" y="177800"/>
                </a:lnTo>
                <a:lnTo>
                  <a:pt x="84667" y="186267"/>
                </a:lnTo>
                <a:lnTo>
                  <a:pt x="84667" y="194733"/>
                </a:lnTo>
                <a:lnTo>
                  <a:pt x="93133" y="194733"/>
                </a:lnTo>
                <a:lnTo>
                  <a:pt x="93133" y="203200"/>
                </a:lnTo>
                <a:lnTo>
                  <a:pt x="93133" y="203200"/>
                </a:lnTo>
                <a:lnTo>
                  <a:pt x="93133" y="203200"/>
                </a:lnTo>
                <a:lnTo>
                  <a:pt x="93133" y="194733"/>
                </a:lnTo>
                <a:lnTo>
                  <a:pt x="93133" y="194733"/>
                </a:lnTo>
                <a:lnTo>
                  <a:pt x="101600" y="186267"/>
                </a:lnTo>
                <a:lnTo>
                  <a:pt x="101600" y="169333"/>
                </a:lnTo>
                <a:lnTo>
                  <a:pt x="101600" y="160867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8533" y="42333"/>
                </a:lnTo>
                <a:lnTo>
                  <a:pt x="118533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Freeform 2200"/>
          <p:cNvSpPr/>
          <p:nvPr/>
        </p:nvSpPr>
        <p:spPr>
          <a:xfrm>
            <a:off x="8991600" y="2480733"/>
            <a:ext cx="110067" cy="169335"/>
          </a:xfrm>
          <a:custGeom>
            <a:avLst/>
            <a:gdLst/>
            <a:ahLst/>
            <a:cxnLst/>
            <a:rect l="0" t="0" r="0" b="0"/>
            <a:pathLst>
              <a:path w="110067" h="169335">
                <a:moveTo>
                  <a:pt x="0" y="42334"/>
                </a:move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16933" y="59267"/>
                </a:lnTo>
                <a:lnTo>
                  <a:pt x="25400" y="67734"/>
                </a:lnTo>
                <a:lnTo>
                  <a:pt x="33866" y="67734"/>
                </a:lnTo>
                <a:lnTo>
                  <a:pt x="42334" y="67734"/>
                </a:lnTo>
                <a:lnTo>
                  <a:pt x="50800" y="67734"/>
                </a:lnTo>
                <a:lnTo>
                  <a:pt x="59267" y="67734"/>
                </a:lnTo>
                <a:lnTo>
                  <a:pt x="76200" y="67734"/>
                </a:lnTo>
                <a:lnTo>
                  <a:pt x="84667" y="59267"/>
                </a:lnTo>
                <a:lnTo>
                  <a:pt x="84667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4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16933" y="135467"/>
                </a:lnTo>
                <a:lnTo>
                  <a:pt x="25400" y="152400"/>
                </a:lnTo>
                <a:lnTo>
                  <a:pt x="33866" y="160867"/>
                </a:lnTo>
                <a:lnTo>
                  <a:pt x="50800" y="169334"/>
                </a:lnTo>
                <a:lnTo>
                  <a:pt x="67733" y="169334"/>
                </a:lnTo>
                <a:lnTo>
                  <a:pt x="76200" y="169334"/>
                </a:lnTo>
                <a:lnTo>
                  <a:pt x="93133" y="160867"/>
                </a:lnTo>
                <a:lnTo>
                  <a:pt x="93133" y="160867"/>
                </a:lnTo>
                <a:lnTo>
                  <a:pt x="110066" y="160867"/>
                </a:lnTo>
                <a:lnTo>
                  <a:pt x="110066" y="160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2" name="Freeform 2201"/>
          <p:cNvSpPr/>
          <p:nvPr/>
        </p:nvSpPr>
        <p:spPr>
          <a:xfrm>
            <a:off x="9160933" y="2463800"/>
            <a:ext cx="84668" cy="194734"/>
          </a:xfrm>
          <a:custGeom>
            <a:avLst/>
            <a:gdLst/>
            <a:ahLst/>
            <a:cxnLst/>
            <a:rect l="0" t="0" r="0" b="0"/>
            <a:pathLst>
              <a:path w="84668" h="194734">
                <a:moveTo>
                  <a:pt x="8467" y="50800"/>
                </a:moveTo>
                <a:lnTo>
                  <a:pt x="8467" y="59267"/>
                </a:lnTo>
                <a:lnTo>
                  <a:pt x="8467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69333"/>
                </a:lnTo>
                <a:lnTo>
                  <a:pt x="16933" y="160867"/>
                </a:lnTo>
                <a:lnTo>
                  <a:pt x="16933" y="143933"/>
                </a:lnTo>
                <a:lnTo>
                  <a:pt x="16933" y="118533"/>
                </a:lnTo>
                <a:lnTo>
                  <a:pt x="25401" y="101600"/>
                </a:lnTo>
                <a:lnTo>
                  <a:pt x="25401" y="76200"/>
                </a:lnTo>
                <a:lnTo>
                  <a:pt x="33867" y="59267"/>
                </a:lnTo>
                <a:lnTo>
                  <a:pt x="42334" y="42333"/>
                </a:lnTo>
                <a:lnTo>
                  <a:pt x="50800" y="25400"/>
                </a:lnTo>
                <a:lnTo>
                  <a:pt x="59267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Freeform 2202"/>
          <p:cNvSpPr/>
          <p:nvPr/>
        </p:nvSpPr>
        <p:spPr>
          <a:xfrm>
            <a:off x="9338734" y="2370667"/>
            <a:ext cx="25400" cy="304801"/>
          </a:xfrm>
          <a:custGeom>
            <a:avLst/>
            <a:gdLst/>
            <a:ahLst/>
            <a:cxnLst/>
            <a:rect l="0" t="0" r="0" b="0"/>
            <a:pathLst>
              <a:path w="25400" h="304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62466"/>
                </a:lnTo>
                <a:lnTo>
                  <a:pt x="16933" y="279400"/>
                </a:lnTo>
                <a:lnTo>
                  <a:pt x="16933" y="287866"/>
                </a:lnTo>
                <a:lnTo>
                  <a:pt x="25399" y="296333"/>
                </a:lnTo>
                <a:lnTo>
                  <a:pt x="25399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8466" y="296333"/>
                </a:lnTo>
                <a:lnTo>
                  <a:pt x="8466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Freeform 2203"/>
          <p:cNvSpPr/>
          <p:nvPr/>
        </p:nvSpPr>
        <p:spPr>
          <a:xfrm>
            <a:off x="9287933" y="2506133"/>
            <a:ext cx="194734" cy="59268"/>
          </a:xfrm>
          <a:custGeom>
            <a:avLst/>
            <a:gdLst/>
            <a:ahLst/>
            <a:cxnLst/>
            <a:rect l="0" t="0" r="0" b="0"/>
            <a:pathLst>
              <a:path w="194734" h="592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42334"/>
                </a:lnTo>
                <a:lnTo>
                  <a:pt x="33867" y="42334"/>
                </a:lnTo>
                <a:lnTo>
                  <a:pt x="50801" y="33867"/>
                </a:lnTo>
                <a:lnTo>
                  <a:pt x="76200" y="25400"/>
                </a:lnTo>
                <a:lnTo>
                  <a:pt x="101600" y="25400"/>
                </a:lnTo>
                <a:lnTo>
                  <a:pt x="135467" y="16934"/>
                </a:lnTo>
                <a:lnTo>
                  <a:pt x="169334" y="8467"/>
                </a:lnTo>
                <a:lnTo>
                  <a:pt x="169334" y="8467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Freeform 2204"/>
          <p:cNvSpPr/>
          <p:nvPr/>
        </p:nvSpPr>
        <p:spPr>
          <a:xfrm>
            <a:off x="9635066" y="2446867"/>
            <a:ext cx="16935" cy="25401"/>
          </a:xfrm>
          <a:custGeom>
            <a:avLst/>
            <a:gdLst/>
            <a:ahLst/>
            <a:cxnLst/>
            <a:rect l="0" t="0" r="0" b="0"/>
            <a:pathLst>
              <a:path w="16935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25400"/>
                </a:lnTo>
                <a:lnTo>
                  <a:pt x="16934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Freeform 2205"/>
          <p:cNvSpPr/>
          <p:nvPr/>
        </p:nvSpPr>
        <p:spPr>
          <a:xfrm>
            <a:off x="9652000" y="25823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Freeform 2206"/>
          <p:cNvSpPr/>
          <p:nvPr/>
        </p:nvSpPr>
        <p:spPr>
          <a:xfrm>
            <a:off x="9906000" y="2192867"/>
            <a:ext cx="110067" cy="516467"/>
          </a:xfrm>
          <a:custGeom>
            <a:avLst/>
            <a:gdLst/>
            <a:ahLst/>
            <a:cxnLst/>
            <a:rect l="0" t="0" r="0" b="0"/>
            <a:pathLst>
              <a:path w="110067" h="516467">
                <a:moveTo>
                  <a:pt x="110066" y="0"/>
                </a:moveTo>
                <a:lnTo>
                  <a:pt x="101600" y="0"/>
                </a:lnTo>
                <a:lnTo>
                  <a:pt x="93134" y="8466"/>
                </a:lnTo>
                <a:lnTo>
                  <a:pt x="93134" y="16933"/>
                </a:lnTo>
                <a:lnTo>
                  <a:pt x="84667" y="16933"/>
                </a:lnTo>
                <a:lnTo>
                  <a:pt x="76200" y="33866"/>
                </a:lnTo>
                <a:lnTo>
                  <a:pt x="67733" y="42333"/>
                </a:lnTo>
                <a:lnTo>
                  <a:pt x="59266" y="59266"/>
                </a:lnTo>
                <a:lnTo>
                  <a:pt x="50800" y="76200"/>
                </a:lnTo>
                <a:lnTo>
                  <a:pt x="42334" y="101600"/>
                </a:lnTo>
                <a:lnTo>
                  <a:pt x="33866" y="127000"/>
                </a:lnTo>
                <a:lnTo>
                  <a:pt x="25400" y="152400"/>
                </a:lnTo>
                <a:lnTo>
                  <a:pt x="16934" y="186266"/>
                </a:lnTo>
                <a:lnTo>
                  <a:pt x="8467" y="211666"/>
                </a:lnTo>
                <a:lnTo>
                  <a:pt x="8467" y="245533"/>
                </a:lnTo>
                <a:lnTo>
                  <a:pt x="0" y="279400"/>
                </a:lnTo>
                <a:lnTo>
                  <a:pt x="0" y="304800"/>
                </a:lnTo>
                <a:lnTo>
                  <a:pt x="0" y="338666"/>
                </a:lnTo>
                <a:lnTo>
                  <a:pt x="8467" y="372533"/>
                </a:lnTo>
                <a:lnTo>
                  <a:pt x="8467" y="397933"/>
                </a:lnTo>
                <a:lnTo>
                  <a:pt x="16934" y="431800"/>
                </a:lnTo>
                <a:lnTo>
                  <a:pt x="25400" y="448733"/>
                </a:lnTo>
                <a:lnTo>
                  <a:pt x="33866" y="474133"/>
                </a:lnTo>
                <a:lnTo>
                  <a:pt x="50800" y="482600"/>
                </a:lnTo>
                <a:lnTo>
                  <a:pt x="67733" y="499533"/>
                </a:lnTo>
                <a:lnTo>
                  <a:pt x="76200" y="508000"/>
                </a:lnTo>
                <a:lnTo>
                  <a:pt x="93134" y="516466"/>
                </a:lnTo>
                <a:lnTo>
                  <a:pt x="101600" y="516466"/>
                </a:lnTo>
                <a:lnTo>
                  <a:pt x="101600" y="516466"/>
                </a:lnTo>
                <a:lnTo>
                  <a:pt x="110066" y="516466"/>
                </a:lnTo>
                <a:lnTo>
                  <a:pt x="110066" y="516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Freeform 2207"/>
          <p:cNvSpPr/>
          <p:nvPr/>
        </p:nvSpPr>
        <p:spPr>
          <a:xfrm>
            <a:off x="10109200" y="2319867"/>
            <a:ext cx="220135" cy="313267"/>
          </a:xfrm>
          <a:custGeom>
            <a:avLst/>
            <a:gdLst/>
            <a:ahLst/>
            <a:cxnLst/>
            <a:rect l="0" t="0" r="0" b="0"/>
            <a:pathLst>
              <a:path w="220135" h="313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9266"/>
                </a:lnTo>
                <a:lnTo>
                  <a:pt x="8466" y="84666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77800"/>
                </a:lnTo>
                <a:lnTo>
                  <a:pt x="16933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16933" y="270933"/>
                </a:lnTo>
                <a:lnTo>
                  <a:pt x="25400" y="279400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33867" y="296333"/>
                </a:lnTo>
                <a:lnTo>
                  <a:pt x="33867" y="287866"/>
                </a:lnTo>
                <a:lnTo>
                  <a:pt x="33867" y="270933"/>
                </a:lnTo>
                <a:lnTo>
                  <a:pt x="42334" y="254000"/>
                </a:lnTo>
                <a:lnTo>
                  <a:pt x="42334" y="228600"/>
                </a:lnTo>
                <a:lnTo>
                  <a:pt x="50800" y="211666"/>
                </a:lnTo>
                <a:lnTo>
                  <a:pt x="59266" y="194733"/>
                </a:lnTo>
                <a:lnTo>
                  <a:pt x="67734" y="177800"/>
                </a:lnTo>
                <a:lnTo>
                  <a:pt x="76200" y="160866"/>
                </a:lnTo>
                <a:lnTo>
                  <a:pt x="84666" y="143933"/>
                </a:lnTo>
                <a:lnTo>
                  <a:pt x="101600" y="135466"/>
                </a:lnTo>
                <a:lnTo>
                  <a:pt x="110067" y="127000"/>
                </a:lnTo>
                <a:lnTo>
                  <a:pt x="127000" y="118533"/>
                </a:lnTo>
                <a:lnTo>
                  <a:pt x="143934" y="118533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77800" y="135466"/>
                </a:lnTo>
                <a:lnTo>
                  <a:pt x="186267" y="143933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194734" y="194733"/>
                </a:lnTo>
                <a:lnTo>
                  <a:pt x="194734" y="211666"/>
                </a:lnTo>
                <a:lnTo>
                  <a:pt x="203200" y="228600"/>
                </a:lnTo>
                <a:lnTo>
                  <a:pt x="203200" y="245533"/>
                </a:lnTo>
                <a:lnTo>
                  <a:pt x="203200" y="262466"/>
                </a:lnTo>
                <a:lnTo>
                  <a:pt x="203200" y="279400"/>
                </a:lnTo>
                <a:lnTo>
                  <a:pt x="211666" y="296333"/>
                </a:lnTo>
                <a:lnTo>
                  <a:pt x="211666" y="304800"/>
                </a:lnTo>
                <a:lnTo>
                  <a:pt x="211666" y="304800"/>
                </a:lnTo>
                <a:lnTo>
                  <a:pt x="211666" y="313266"/>
                </a:lnTo>
                <a:lnTo>
                  <a:pt x="220134" y="313266"/>
                </a:lnTo>
                <a:lnTo>
                  <a:pt x="220134" y="304800"/>
                </a:lnTo>
                <a:lnTo>
                  <a:pt x="220134" y="304800"/>
                </a:lnTo>
                <a:lnTo>
                  <a:pt x="220134" y="304800"/>
                </a:lnTo>
                <a:lnTo>
                  <a:pt x="220134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Freeform 2208"/>
          <p:cNvSpPr/>
          <p:nvPr/>
        </p:nvSpPr>
        <p:spPr>
          <a:xfrm>
            <a:off x="10430933" y="2277533"/>
            <a:ext cx="25402" cy="152401"/>
          </a:xfrm>
          <a:custGeom>
            <a:avLst/>
            <a:gdLst/>
            <a:ahLst/>
            <a:cxnLst/>
            <a:rect l="0" t="0" r="0" b="0"/>
            <a:pathLst>
              <a:path w="25402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84667"/>
                </a:lnTo>
                <a:lnTo>
                  <a:pt x="25401" y="101600"/>
                </a:lnTo>
                <a:lnTo>
                  <a:pt x="25401" y="127000"/>
                </a:lnTo>
                <a:lnTo>
                  <a:pt x="25401" y="135467"/>
                </a:lnTo>
                <a:lnTo>
                  <a:pt x="25401" y="143934"/>
                </a:lnTo>
                <a:lnTo>
                  <a:pt x="25401" y="152400"/>
                </a:lnTo>
                <a:lnTo>
                  <a:pt x="25401" y="152400"/>
                </a:lnTo>
                <a:lnTo>
                  <a:pt x="25401" y="152400"/>
                </a:lnTo>
                <a:lnTo>
                  <a:pt x="25401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Freeform 2209"/>
          <p:cNvSpPr/>
          <p:nvPr/>
        </p:nvSpPr>
        <p:spPr>
          <a:xfrm>
            <a:off x="10371667" y="2345267"/>
            <a:ext cx="177800" cy="25401"/>
          </a:xfrm>
          <a:custGeom>
            <a:avLst/>
            <a:gdLst/>
            <a:ahLst/>
            <a:cxnLst/>
            <a:rect l="0" t="0" r="0" b="0"/>
            <a:pathLst>
              <a:path w="177800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25399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6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01599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8466"/>
                </a:lnTo>
                <a:lnTo>
                  <a:pt x="169333" y="8466"/>
                </a:lnTo>
                <a:lnTo>
                  <a:pt x="177799" y="16933"/>
                </a:lnTo>
                <a:lnTo>
                  <a:pt x="177799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Freeform 2210"/>
          <p:cNvSpPr/>
          <p:nvPr/>
        </p:nvSpPr>
        <p:spPr>
          <a:xfrm>
            <a:off x="10414000" y="25146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50800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Freeform 2211"/>
          <p:cNvSpPr/>
          <p:nvPr/>
        </p:nvSpPr>
        <p:spPr>
          <a:xfrm>
            <a:off x="10668000" y="2336800"/>
            <a:ext cx="220134" cy="270934"/>
          </a:xfrm>
          <a:custGeom>
            <a:avLst/>
            <a:gdLst/>
            <a:ahLst/>
            <a:cxnLst/>
            <a:rect l="0" t="0" r="0" b="0"/>
            <a:pathLst>
              <a:path w="220134" h="270934">
                <a:moveTo>
                  <a:pt x="127000" y="50800"/>
                </a:move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6" y="16933"/>
                </a:lnTo>
                <a:lnTo>
                  <a:pt x="110066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42334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7" y="194733"/>
                </a:lnTo>
                <a:lnTo>
                  <a:pt x="16934" y="211667"/>
                </a:lnTo>
                <a:lnTo>
                  <a:pt x="16934" y="228600"/>
                </a:lnTo>
                <a:lnTo>
                  <a:pt x="25400" y="245533"/>
                </a:lnTo>
                <a:lnTo>
                  <a:pt x="33866" y="254000"/>
                </a:lnTo>
                <a:lnTo>
                  <a:pt x="42334" y="262467"/>
                </a:lnTo>
                <a:lnTo>
                  <a:pt x="50800" y="262467"/>
                </a:lnTo>
                <a:lnTo>
                  <a:pt x="59266" y="270933"/>
                </a:lnTo>
                <a:lnTo>
                  <a:pt x="67733" y="270933"/>
                </a:lnTo>
                <a:lnTo>
                  <a:pt x="67733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45533"/>
                </a:lnTo>
                <a:lnTo>
                  <a:pt x="84667" y="237067"/>
                </a:lnTo>
                <a:lnTo>
                  <a:pt x="84667" y="220133"/>
                </a:lnTo>
                <a:lnTo>
                  <a:pt x="93134" y="203200"/>
                </a:lnTo>
                <a:lnTo>
                  <a:pt x="93134" y="186267"/>
                </a:lnTo>
                <a:lnTo>
                  <a:pt x="93134" y="169333"/>
                </a:lnTo>
                <a:lnTo>
                  <a:pt x="93134" y="152400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01600" y="110067"/>
                </a:lnTo>
                <a:lnTo>
                  <a:pt x="110066" y="93133"/>
                </a:lnTo>
                <a:lnTo>
                  <a:pt x="101600" y="84667"/>
                </a:lnTo>
                <a:lnTo>
                  <a:pt x="110066" y="76200"/>
                </a:lnTo>
                <a:lnTo>
                  <a:pt x="110066" y="67733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67733"/>
                </a:lnTo>
                <a:lnTo>
                  <a:pt x="110066" y="76200"/>
                </a:lnTo>
                <a:lnTo>
                  <a:pt x="110066" y="84667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8534" y="118533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27000" y="160867"/>
                </a:lnTo>
                <a:lnTo>
                  <a:pt x="127000" y="177800"/>
                </a:lnTo>
                <a:lnTo>
                  <a:pt x="135466" y="186267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0867" y="220133"/>
                </a:lnTo>
                <a:lnTo>
                  <a:pt x="169334" y="228600"/>
                </a:lnTo>
                <a:lnTo>
                  <a:pt x="177800" y="237067"/>
                </a:lnTo>
                <a:lnTo>
                  <a:pt x="186266" y="245533"/>
                </a:lnTo>
                <a:lnTo>
                  <a:pt x="186266" y="245533"/>
                </a:lnTo>
                <a:lnTo>
                  <a:pt x="194734" y="254000"/>
                </a:lnTo>
                <a:lnTo>
                  <a:pt x="203200" y="254000"/>
                </a:lnTo>
                <a:lnTo>
                  <a:pt x="211666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54000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45533"/>
                </a:lnTo>
                <a:lnTo>
                  <a:pt x="220133" y="237067"/>
                </a:lnTo>
                <a:lnTo>
                  <a:pt x="220133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Freeform 2212"/>
          <p:cNvSpPr/>
          <p:nvPr/>
        </p:nvSpPr>
        <p:spPr>
          <a:xfrm>
            <a:off x="11032066" y="2548467"/>
            <a:ext cx="50801" cy="152401"/>
          </a:xfrm>
          <a:custGeom>
            <a:avLst/>
            <a:gdLst/>
            <a:ahLst/>
            <a:cxnLst/>
            <a:rect l="0" t="0" r="0" b="0"/>
            <a:pathLst>
              <a:path w="50801" h="1524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8466"/>
                </a:lnTo>
                <a:lnTo>
                  <a:pt x="33868" y="8466"/>
                </a:lnTo>
                <a:lnTo>
                  <a:pt x="33868" y="16933"/>
                </a:lnTo>
                <a:lnTo>
                  <a:pt x="33868" y="25400"/>
                </a:lnTo>
                <a:lnTo>
                  <a:pt x="42334" y="42333"/>
                </a:lnTo>
                <a:lnTo>
                  <a:pt x="42334" y="59266"/>
                </a:lnTo>
                <a:lnTo>
                  <a:pt x="50800" y="76200"/>
                </a:lnTo>
                <a:lnTo>
                  <a:pt x="42334" y="93133"/>
                </a:lnTo>
                <a:lnTo>
                  <a:pt x="42334" y="118533"/>
                </a:lnTo>
                <a:lnTo>
                  <a:pt x="33868" y="135466"/>
                </a:lnTo>
                <a:lnTo>
                  <a:pt x="33868" y="143933"/>
                </a:lnTo>
                <a:lnTo>
                  <a:pt x="25401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8467" y="143933"/>
                </a:lnTo>
                <a:lnTo>
                  <a:pt x="8467" y="143933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Freeform 2213"/>
          <p:cNvSpPr/>
          <p:nvPr/>
        </p:nvSpPr>
        <p:spPr>
          <a:xfrm>
            <a:off x="11192933" y="2243667"/>
            <a:ext cx="25402" cy="296334"/>
          </a:xfrm>
          <a:custGeom>
            <a:avLst/>
            <a:gdLst/>
            <a:ahLst/>
            <a:cxnLst/>
            <a:rect l="0" t="0" r="0" b="0"/>
            <a:pathLst>
              <a:path w="25402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6"/>
                </a:lnTo>
                <a:lnTo>
                  <a:pt x="25401" y="84666"/>
                </a:lnTo>
                <a:lnTo>
                  <a:pt x="25401" y="110066"/>
                </a:lnTo>
                <a:lnTo>
                  <a:pt x="25401" y="135466"/>
                </a:lnTo>
                <a:lnTo>
                  <a:pt x="25401" y="169333"/>
                </a:lnTo>
                <a:lnTo>
                  <a:pt x="25401" y="194733"/>
                </a:lnTo>
                <a:lnTo>
                  <a:pt x="25401" y="228600"/>
                </a:lnTo>
                <a:lnTo>
                  <a:pt x="25401" y="245533"/>
                </a:lnTo>
                <a:lnTo>
                  <a:pt x="25401" y="270933"/>
                </a:lnTo>
                <a:lnTo>
                  <a:pt x="25401" y="279400"/>
                </a:lnTo>
                <a:lnTo>
                  <a:pt x="25401" y="287866"/>
                </a:lnTo>
                <a:lnTo>
                  <a:pt x="25401" y="296333"/>
                </a:lnTo>
                <a:lnTo>
                  <a:pt x="25401" y="296333"/>
                </a:lnTo>
                <a:lnTo>
                  <a:pt x="25401" y="296333"/>
                </a:lnTo>
                <a:lnTo>
                  <a:pt x="25401" y="287866"/>
                </a:lnTo>
                <a:lnTo>
                  <a:pt x="25401" y="287866"/>
                </a:lnTo>
                <a:lnTo>
                  <a:pt x="25401" y="279400"/>
                </a:lnTo>
                <a:lnTo>
                  <a:pt x="25401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Freeform 2214"/>
          <p:cNvSpPr/>
          <p:nvPr/>
        </p:nvSpPr>
        <p:spPr>
          <a:xfrm>
            <a:off x="11226800" y="2319867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118533" y="0"/>
                </a:move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0066" y="16933"/>
                </a:lnTo>
                <a:lnTo>
                  <a:pt x="101600" y="25400"/>
                </a:lnTo>
                <a:lnTo>
                  <a:pt x="76200" y="33866"/>
                </a:lnTo>
                <a:lnTo>
                  <a:pt x="59267" y="50800"/>
                </a:lnTo>
                <a:lnTo>
                  <a:pt x="33866" y="59266"/>
                </a:lnTo>
                <a:lnTo>
                  <a:pt x="16934" y="59266"/>
                </a:lnTo>
                <a:lnTo>
                  <a:pt x="8466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16934" y="101600"/>
                </a:lnTo>
                <a:lnTo>
                  <a:pt x="42333" y="110066"/>
                </a:lnTo>
                <a:lnTo>
                  <a:pt x="59267" y="118533"/>
                </a:lnTo>
                <a:lnTo>
                  <a:pt x="76200" y="135466"/>
                </a:lnTo>
                <a:lnTo>
                  <a:pt x="110066" y="152400"/>
                </a:lnTo>
                <a:lnTo>
                  <a:pt x="127000" y="160866"/>
                </a:lnTo>
                <a:lnTo>
                  <a:pt x="143934" y="169333"/>
                </a:lnTo>
                <a:lnTo>
                  <a:pt x="160866" y="177800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94733" y="194733"/>
                </a:lnTo>
                <a:lnTo>
                  <a:pt x="203200" y="203200"/>
                </a:lnTo>
                <a:lnTo>
                  <a:pt x="211667" y="203200"/>
                </a:lnTo>
                <a:lnTo>
                  <a:pt x="211667" y="203200"/>
                </a:lnTo>
                <a:lnTo>
                  <a:pt x="211667" y="194733"/>
                </a:lnTo>
                <a:lnTo>
                  <a:pt x="211667" y="194733"/>
                </a:lnTo>
                <a:lnTo>
                  <a:pt x="211667" y="186266"/>
                </a:lnTo>
                <a:lnTo>
                  <a:pt x="211667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Freeform 2215"/>
          <p:cNvSpPr/>
          <p:nvPr/>
        </p:nvSpPr>
        <p:spPr>
          <a:xfrm>
            <a:off x="11396134" y="2150533"/>
            <a:ext cx="143933" cy="533401"/>
          </a:xfrm>
          <a:custGeom>
            <a:avLst/>
            <a:gdLst/>
            <a:ahLst/>
            <a:cxnLst/>
            <a:rect l="0" t="0" r="0" b="0"/>
            <a:pathLst>
              <a:path w="143933" h="533401">
                <a:moveTo>
                  <a:pt x="25399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6" y="16934"/>
                </a:lnTo>
                <a:lnTo>
                  <a:pt x="76200" y="33867"/>
                </a:lnTo>
                <a:lnTo>
                  <a:pt x="93132" y="59267"/>
                </a:lnTo>
                <a:lnTo>
                  <a:pt x="110066" y="84667"/>
                </a:lnTo>
                <a:lnTo>
                  <a:pt x="127000" y="118534"/>
                </a:lnTo>
                <a:lnTo>
                  <a:pt x="135466" y="160867"/>
                </a:lnTo>
                <a:lnTo>
                  <a:pt x="143932" y="203200"/>
                </a:lnTo>
                <a:lnTo>
                  <a:pt x="143932" y="245534"/>
                </a:lnTo>
                <a:lnTo>
                  <a:pt x="143932" y="296334"/>
                </a:lnTo>
                <a:lnTo>
                  <a:pt x="127000" y="338667"/>
                </a:lnTo>
                <a:lnTo>
                  <a:pt x="118533" y="381000"/>
                </a:lnTo>
                <a:lnTo>
                  <a:pt x="101599" y="414867"/>
                </a:lnTo>
                <a:lnTo>
                  <a:pt x="84666" y="448734"/>
                </a:lnTo>
                <a:lnTo>
                  <a:pt x="59266" y="474134"/>
                </a:lnTo>
                <a:lnTo>
                  <a:pt x="42333" y="499534"/>
                </a:lnTo>
                <a:lnTo>
                  <a:pt x="16932" y="516467"/>
                </a:lnTo>
                <a:lnTo>
                  <a:pt x="16932" y="516467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Freeform 2216"/>
          <p:cNvSpPr/>
          <p:nvPr/>
        </p:nvSpPr>
        <p:spPr>
          <a:xfrm>
            <a:off x="7840133" y="3031067"/>
            <a:ext cx="287868" cy="254001"/>
          </a:xfrm>
          <a:custGeom>
            <a:avLst/>
            <a:gdLst/>
            <a:ahLst/>
            <a:cxnLst/>
            <a:rect l="0" t="0" r="0" b="0"/>
            <a:pathLst>
              <a:path w="287868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20133"/>
                </a:lnTo>
                <a:lnTo>
                  <a:pt x="25400" y="228600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45533"/>
                </a:lnTo>
                <a:lnTo>
                  <a:pt x="25400" y="228600"/>
                </a:lnTo>
                <a:lnTo>
                  <a:pt x="25400" y="211666"/>
                </a:lnTo>
                <a:lnTo>
                  <a:pt x="25400" y="194733"/>
                </a:lnTo>
                <a:lnTo>
                  <a:pt x="25400" y="169333"/>
                </a:lnTo>
                <a:lnTo>
                  <a:pt x="25400" y="143933"/>
                </a:lnTo>
                <a:lnTo>
                  <a:pt x="25400" y="118533"/>
                </a:lnTo>
                <a:lnTo>
                  <a:pt x="25400" y="93133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1" y="25400"/>
                </a:lnTo>
                <a:lnTo>
                  <a:pt x="59267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25400"/>
                </a:lnTo>
                <a:lnTo>
                  <a:pt x="93134" y="33866"/>
                </a:lnTo>
                <a:lnTo>
                  <a:pt x="110067" y="42333"/>
                </a:lnTo>
                <a:lnTo>
                  <a:pt x="110067" y="59266"/>
                </a:lnTo>
                <a:lnTo>
                  <a:pt x="118533" y="76200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27001" y="143933"/>
                </a:lnTo>
                <a:lnTo>
                  <a:pt x="127001" y="169333"/>
                </a:lnTo>
                <a:lnTo>
                  <a:pt x="127001" y="186266"/>
                </a:lnTo>
                <a:lnTo>
                  <a:pt x="127001" y="203200"/>
                </a:lnTo>
                <a:lnTo>
                  <a:pt x="127001" y="211666"/>
                </a:lnTo>
                <a:lnTo>
                  <a:pt x="127001" y="220133"/>
                </a:lnTo>
                <a:lnTo>
                  <a:pt x="127001" y="220133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27001" y="220133"/>
                </a:lnTo>
                <a:lnTo>
                  <a:pt x="127001" y="220133"/>
                </a:lnTo>
                <a:lnTo>
                  <a:pt x="127001" y="211666"/>
                </a:lnTo>
                <a:lnTo>
                  <a:pt x="127001" y="194733"/>
                </a:lnTo>
                <a:lnTo>
                  <a:pt x="127001" y="186266"/>
                </a:lnTo>
                <a:lnTo>
                  <a:pt x="127001" y="160866"/>
                </a:lnTo>
                <a:lnTo>
                  <a:pt x="135467" y="143933"/>
                </a:lnTo>
                <a:lnTo>
                  <a:pt x="135467" y="118533"/>
                </a:lnTo>
                <a:lnTo>
                  <a:pt x="143934" y="93133"/>
                </a:lnTo>
                <a:lnTo>
                  <a:pt x="143934" y="76200"/>
                </a:lnTo>
                <a:lnTo>
                  <a:pt x="160867" y="59266"/>
                </a:lnTo>
                <a:lnTo>
                  <a:pt x="169334" y="50800"/>
                </a:lnTo>
                <a:lnTo>
                  <a:pt x="177800" y="42333"/>
                </a:lnTo>
                <a:lnTo>
                  <a:pt x="186267" y="42333"/>
                </a:lnTo>
                <a:lnTo>
                  <a:pt x="203201" y="33866"/>
                </a:lnTo>
                <a:lnTo>
                  <a:pt x="211667" y="33866"/>
                </a:lnTo>
                <a:lnTo>
                  <a:pt x="228600" y="42333"/>
                </a:lnTo>
                <a:lnTo>
                  <a:pt x="237067" y="42333"/>
                </a:lnTo>
                <a:lnTo>
                  <a:pt x="245534" y="59266"/>
                </a:lnTo>
                <a:lnTo>
                  <a:pt x="254000" y="67733"/>
                </a:lnTo>
                <a:lnTo>
                  <a:pt x="254000" y="84666"/>
                </a:lnTo>
                <a:lnTo>
                  <a:pt x="254000" y="101600"/>
                </a:lnTo>
                <a:lnTo>
                  <a:pt x="254000" y="118533"/>
                </a:lnTo>
                <a:lnTo>
                  <a:pt x="254000" y="135466"/>
                </a:lnTo>
                <a:lnTo>
                  <a:pt x="254000" y="160866"/>
                </a:lnTo>
                <a:lnTo>
                  <a:pt x="254000" y="177800"/>
                </a:lnTo>
                <a:lnTo>
                  <a:pt x="254000" y="194733"/>
                </a:lnTo>
                <a:lnTo>
                  <a:pt x="262467" y="211666"/>
                </a:lnTo>
                <a:lnTo>
                  <a:pt x="270933" y="228600"/>
                </a:lnTo>
                <a:lnTo>
                  <a:pt x="270933" y="237066"/>
                </a:lnTo>
                <a:lnTo>
                  <a:pt x="270933" y="245533"/>
                </a:lnTo>
                <a:lnTo>
                  <a:pt x="279401" y="245533"/>
                </a:lnTo>
                <a:lnTo>
                  <a:pt x="287867" y="245533"/>
                </a:lnTo>
                <a:lnTo>
                  <a:pt x="287867" y="245533"/>
                </a:lnTo>
                <a:lnTo>
                  <a:pt x="287867" y="245533"/>
                </a:lnTo>
                <a:lnTo>
                  <a:pt x="287867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Freeform 2217"/>
          <p:cNvSpPr/>
          <p:nvPr/>
        </p:nvSpPr>
        <p:spPr>
          <a:xfrm>
            <a:off x="8229600" y="3124200"/>
            <a:ext cx="1" cy="143934"/>
          </a:xfrm>
          <a:custGeom>
            <a:avLst/>
            <a:gdLst/>
            <a:ahLst/>
            <a:cxnLst/>
            <a:rect l="0" t="0" r="0" b="0"/>
            <a:pathLst>
              <a:path w="1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Freeform 2218"/>
          <p:cNvSpPr/>
          <p:nvPr/>
        </p:nvSpPr>
        <p:spPr>
          <a:xfrm>
            <a:off x="8212667" y="3039533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0" name="Freeform 2219"/>
          <p:cNvSpPr/>
          <p:nvPr/>
        </p:nvSpPr>
        <p:spPr>
          <a:xfrm>
            <a:off x="8314267" y="3073400"/>
            <a:ext cx="160867" cy="177801"/>
          </a:xfrm>
          <a:custGeom>
            <a:avLst/>
            <a:gdLst/>
            <a:ahLst/>
            <a:cxnLst/>
            <a:rect l="0" t="0" r="0" b="0"/>
            <a:pathLst>
              <a:path w="160867" h="177801">
                <a:moveTo>
                  <a:pt x="0" y="50800"/>
                </a:moveTo>
                <a:lnTo>
                  <a:pt x="0" y="59267"/>
                </a:lnTo>
                <a:lnTo>
                  <a:pt x="0" y="67733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16933" y="169333"/>
                </a:lnTo>
                <a:lnTo>
                  <a:pt x="16933" y="177800"/>
                </a:lnTo>
                <a:lnTo>
                  <a:pt x="16933" y="177800"/>
                </a:lnTo>
                <a:lnTo>
                  <a:pt x="25399" y="177800"/>
                </a:lnTo>
                <a:lnTo>
                  <a:pt x="25399" y="177800"/>
                </a:lnTo>
                <a:lnTo>
                  <a:pt x="25399" y="169333"/>
                </a:lnTo>
                <a:lnTo>
                  <a:pt x="25399" y="160867"/>
                </a:lnTo>
                <a:lnTo>
                  <a:pt x="25399" y="152400"/>
                </a:lnTo>
                <a:lnTo>
                  <a:pt x="25399" y="135467"/>
                </a:lnTo>
                <a:lnTo>
                  <a:pt x="16933" y="110067"/>
                </a:lnTo>
                <a:lnTo>
                  <a:pt x="16933" y="93133"/>
                </a:lnTo>
                <a:lnTo>
                  <a:pt x="25399" y="67733"/>
                </a:lnTo>
                <a:lnTo>
                  <a:pt x="25399" y="50800"/>
                </a:lnTo>
                <a:lnTo>
                  <a:pt x="25399" y="33867"/>
                </a:lnTo>
                <a:lnTo>
                  <a:pt x="33867" y="16933"/>
                </a:lnTo>
                <a:lnTo>
                  <a:pt x="42333" y="8467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35466" y="42333"/>
                </a:lnTo>
                <a:lnTo>
                  <a:pt x="135466" y="59267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18533"/>
                </a:lnTo>
                <a:lnTo>
                  <a:pt x="143933" y="135467"/>
                </a:lnTo>
                <a:lnTo>
                  <a:pt x="143933" y="143933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60866" y="160867"/>
                </a:lnTo>
                <a:lnTo>
                  <a:pt x="160866" y="160867"/>
                </a:lnTo>
                <a:lnTo>
                  <a:pt x="160866" y="152400"/>
                </a:lnTo>
                <a:lnTo>
                  <a:pt x="160866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Freeform 2220"/>
          <p:cNvSpPr/>
          <p:nvPr/>
        </p:nvSpPr>
        <p:spPr>
          <a:xfrm>
            <a:off x="8525933" y="3064933"/>
            <a:ext cx="76201" cy="194735"/>
          </a:xfrm>
          <a:custGeom>
            <a:avLst/>
            <a:gdLst/>
            <a:ahLst/>
            <a:cxnLst/>
            <a:rect l="0" t="0" r="0" b="0"/>
            <a:pathLst>
              <a:path w="76201" h="194735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16934" y="42334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60867"/>
                </a:lnTo>
                <a:lnTo>
                  <a:pt x="8467" y="169334"/>
                </a:lnTo>
                <a:lnTo>
                  <a:pt x="16934" y="177800"/>
                </a:lnTo>
                <a:lnTo>
                  <a:pt x="25400" y="186267"/>
                </a:lnTo>
                <a:lnTo>
                  <a:pt x="33867" y="194734"/>
                </a:lnTo>
                <a:lnTo>
                  <a:pt x="42333" y="194734"/>
                </a:lnTo>
                <a:lnTo>
                  <a:pt x="50801" y="194734"/>
                </a:lnTo>
                <a:lnTo>
                  <a:pt x="59267" y="186267"/>
                </a:lnTo>
                <a:lnTo>
                  <a:pt x="59267" y="177800"/>
                </a:lnTo>
                <a:lnTo>
                  <a:pt x="67734" y="160867"/>
                </a:lnTo>
                <a:lnTo>
                  <a:pt x="76200" y="143934"/>
                </a:lnTo>
                <a:lnTo>
                  <a:pt x="76200" y="127000"/>
                </a:lnTo>
                <a:lnTo>
                  <a:pt x="76200" y="101600"/>
                </a:lnTo>
                <a:lnTo>
                  <a:pt x="76200" y="84667"/>
                </a:lnTo>
                <a:lnTo>
                  <a:pt x="67734" y="59267"/>
                </a:lnTo>
                <a:lnTo>
                  <a:pt x="59267" y="33867"/>
                </a:lnTo>
                <a:lnTo>
                  <a:pt x="50801" y="25400"/>
                </a:lnTo>
                <a:lnTo>
                  <a:pt x="42333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Freeform 2221"/>
          <p:cNvSpPr/>
          <p:nvPr/>
        </p:nvSpPr>
        <p:spPr>
          <a:xfrm>
            <a:off x="8661400" y="3056467"/>
            <a:ext cx="135467" cy="237067"/>
          </a:xfrm>
          <a:custGeom>
            <a:avLst/>
            <a:gdLst/>
            <a:ahLst/>
            <a:cxnLst/>
            <a:rect l="0" t="0" r="0" b="0"/>
            <a:pathLst>
              <a:path w="135467" h="237067">
                <a:moveTo>
                  <a:pt x="0" y="59266"/>
                </a:move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11666"/>
                </a:lnTo>
                <a:lnTo>
                  <a:pt x="16933" y="194733"/>
                </a:lnTo>
                <a:lnTo>
                  <a:pt x="16933" y="169333"/>
                </a:lnTo>
                <a:lnTo>
                  <a:pt x="25400" y="143933"/>
                </a:lnTo>
                <a:lnTo>
                  <a:pt x="25400" y="118533"/>
                </a:lnTo>
                <a:lnTo>
                  <a:pt x="33867" y="84666"/>
                </a:lnTo>
                <a:lnTo>
                  <a:pt x="33867" y="59266"/>
                </a:lnTo>
                <a:lnTo>
                  <a:pt x="50800" y="42333"/>
                </a:lnTo>
                <a:lnTo>
                  <a:pt x="50800" y="25400"/>
                </a:lnTo>
                <a:lnTo>
                  <a:pt x="67734" y="16933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354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3" name="Freeform 2222"/>
          <p:cNvSpPr/>
          <p:nvPr/>
        </p:nvSpPr>
        <p:spPr>
          <a:xfrm>
            <a:off x="8932333" y="3022600"/>
            <a:ext cx="118535" cy="228601"/>
          </a:xfrm>
          <a:custGeom>
            <a:avLst/>
            <a:gdLst/>
            <a:ahLst/>
            <a:cxnLst/>
            <a:rect l="0" t="0" r="0" b="0"/>
            <a:pathLst>
              <a:path w="118535" h="228601">
                <a:moveTo>
                  <a:pt x="0" y="67733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25401" y="110067"/>
                </a:lnTo>
                <a:lnTo>
                  <a:pt x="33867" y="127000"/>
                </a:lnTo>
                <a:lnTo>
                  <a:pt x="42334" y="152400"/>
                </a:lnTo>
                <a:lnTo>
                  <a:pt x="50800" y="169333"/>
                </a:lnTo>
                <a:lnTo>
                  <a:pt x="59267" y="186267"/>
                </a:lnTo>
                <a:lnTo>
                  <a:pt x="59267" y="203200"/>
                </a:lnTo>
                <a:lnTo>
                  <a:pt x="67734" y="211667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84667" y="220133"/>
                </a:lnTo>
                <a:lnTo>
                  <a:pt x="84667" y="211667"/>
                </a:lnTo>
                <a:lnTo>
                  <a:pt x="84667" y="203200"/>
                </a:lnTo>
                <a:lnTo>
                  <a:pt x="76200" y="186267"/>
                </a:lnTo>
                <a:lnTo>
                  <a:pt x="76200" y="169333"/>
                </a:lnTo>
                <a:lnTo>
                  <a:pt x="76200" y="143933"/>
                </a:lnTo>
                <a:lnTo>
                  <a:pt x="76200" y="118533"/>
                </a:lnTo>
                <a:lnTo>
                  <a:pt x="76200" y="93133"/>
                </a:lnTo>
                <a:lnTo>
                  <a:pt x="76200" y="67733"/>
                </a:lnTo>
                <a:lnTo>
                  <a:pt x="76200" y="50800"/>
                </a:lnTo>
                <a:lnTo>
                  <a:pt x="84667" y="25400"/>
                </a:lnTo>
                <a:lnTo>
                  <a:pt x="84667" y="16933"/>
                </a:lnTo>
                <a:lnTo>
                  <a:pt x="93133" y="8467"/>
                </a:lnTo>
                <a:lnTo>
                  <a:pt x="93133" y="0"/>
                </a:lnTo>
                <a:lnTo>
                  <a:pt x="101601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Freeform 2223"/>
          <p:cNvSpPr/>
          <p:nvPr/>
        </p:nvSpPr>
        <p:spPr>
          <a:xfrm>
            <a:off x="9067800" y="3064933"/>
            <a:ext cx="270935" cy="194735"/>
          </a:xfrm>
          <a:custGeom>
            <a:avLst/>
            <a:gdLst/>
            <a:ahLst/>
            <a:cxnLst/>
            <a:rect l="0" t="0" r="0" b="0"/>
            <a:pathLst>
              <a:path w="270935" h="194735">
                <a:moveTo>
                  <a:pt x="0" y="59267"/>
                </a:moveTo>
                <a:lnTo>
                  <a:pt x="0" y="67734"/>
                </a:lnTo>
                <a:lnTo>
                  <a:pt x="8467" y="76200"/>
                </a:lnTo>
                <a:lnTo>
                  <a:pt x="16933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33866" y="101600"/>
                </a:lnTo>
                <a:lnTo>
                  <a:pt x="42334" y="110067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59267"/>
                </a:lnTo>
                <a:lnTo>
                  <a:pt x="93133" y="42334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16933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16933" y="160867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0" y="186267"/>
                </a:lnTo>
                <a:lnTo>
                  <a:pt x="67733" y="194734"/>
                </a:lnTo>
                <a:lnTo>
                  <a:pt x="84667" y="186267"/>
                </a:lnTo>
                <a:lnTo>
                  <a:pt x="93133" y="177800"/>
                </a:lnTo>
                <a:lnTo>
                  <a:pt x="110066" y="169334"/>
                </a:lnTo>
                <a:lnTo>
                  <a:pt x="118534" y="152400"/>
                </a:lnTo>
                <a:lnTo>
                  <a:pt x="127000" y="135467"/>
                </a:lnTo>
                <a:lnTo>
                  <a:pt x="143933" y="118534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7" y="59267"/>
                </a:lnTo>
                <a:lnTo>
                  <a:pt x="160867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67734"/>
                </a:lnTo>
                <a:lnTo>
                  <a:pt x="169333" y="76200"/>
                </a:lnTo>
                <a:lnTo>
                  <a:pt x="169333" y="93134"/>
                </a:lnTo>
                <a:lnTo>
                  <a:pt x="169333" y="118534"/>
                </a:lnTo>
                <a:lnTo>
                  <a:pt x="169333" y="135467"/>
                </a:lnTo>
                <a:lnTo>
                  <a:pt x="169333" y="152400"/>
                </a:lnTo>
                <a:lnTo>
                  <a:pt x="177800" y="169334"/>
                </a:lnTo>
                <a:lnTo>
                  <a:pt x="177800" y="186267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86266" y="194734"/>
                </a:lnTo>
                <a:lnTo>
                  <a:pt x="177800" y="186267"/>
                </a:lnTo>
                <a:lnTo>
                  <a:pt x="177800" y="177800"/>
                </a:lnTo>
                <a:lnTo>
                  <a:pt x="186266" y="169334"/>
                </a:lnTo>
                <a:lnTo>
                  <a:pt x="186266" y="152400"/>
                </a:lnTo>
                <a:lnTo>
                  <a:pt x="186266" y="127000"/>
                </a:lnTo>
                <a:lnTo>
                  <a:pt x="186266" y="110067"/>
                </a:lnTo>
                <a:lnTo>
                  <a:pt x="194734" y="84667"/>
                </a:lnTo>
                <a:lnTo>
                  <a:pt x="194734" y="67734"/>
                </a:lnTo>
                <a:lnTo>
                  <a:pt x="203200" y="50800"/>
                </a:lnTo>
                <a:lnTo>
                  <a:pt x="211667" y="42334"/>
                </a:lnTo>
                <a:lnTo>
                  <a:pt x="220133" y="33867"/>
                </a:lnTo>
                <a:lnTo>
                  <a:pt x="228600" y="25400"/>
                </a:lnTo>
                <a:lnTo>
                  <a:pt x="237067" y="25400"/>
                </a:lnTo>
                <a:lnTo>
                  <a:pt x="245533" y="25400"/>
                </a:lnTo>
                <a:lnTo>
                  <a:pt x="254000" y="16934"/>
                </a:lnTo>
                <a:lnTo>
                  <a:pt x="254000" y="16934"/>
                </a:lnTo>
                <a:lnTo>
                  <a:pt x="262466" y="8467"/>
                </a:lnTo>
                <a:lnTo>
                  <a:pt x="262466" y="8467"/>
                </a:lnTo>
                <a:lnTo>
                  <a:pt x="270934" y="8467"/>
                </a:lnTo>
                <a:lnTo>
                  <a:pt x="2709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Freeform 2224"/>
          <p:cNvSpPr/>
          <p:nvPr/>
        </p:nvSpPr>
        <p:spPr>
          <a:xfrm>
            <a:off x="9423400" y="2929467"/>
            <a:ext cx="8468" cy="330201"/>
          </a:xfrm>
          <a:custGeom>
            <a:avLst/>
            <a:gdLst/>
            <a:ahLst/>
            <a:cxnLst/>
            <a:rect l="0" t="0" r="0" b="0"/>
            <a:pathLst>
              <a:path w="8468" h="3302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9266"/>
                </a:lnTo>
                <a:lnTo>
                  <a:pt x="0" y="84666"/>
                </a:lnTo>
                <a:lnTo>
                  <a:pt x="0" y="110066"/>
                </a:lnTo>
                <a:lnTo>
                  <a:pt x="0" y="143933"/>
                </a:lnTo>
                <a:lnTo>
                  <a:pt x="0" y="169333"/>
                </a:lnTo>
                <a:lnTo>
                  <a:pt x="0" y="203200"/>
                </a:lnTo>
                <a:lnTo>
                  <a:pt x="0" y="237066"/>
                </a:lnTo>
                <a:lnTo>
                  <a:pt x="0" y="262466"/>
                </a:lnTo>
                <a:lnTo>
                  <a:pt x="0" y="279400"/>
                </a:lnTo>
                <a:lnTo>
                  <a:pt x="0" y="304800"/>
                </a:lnTo>
                <a:lnTo>
                  <a:pt x="0" y="313266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Freeform 2225"/>
          <p:cNvSpPr/>
          <p:nvPr/>
        </p:nvSpPr>
        <p:spPr>
          <a:xfrm>
            <a:off x="9338734" y="30818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33866"/>
                </a:lnTo>
                <a:lnTo>
                  <a:pt x="16933" y="33866"/>
                </a:lnTo>
                <a:lnTo>
                  <a:pt x="33866" y="33866"/>
                </a:lnTo>
                <a:lnTo>
                  <a:pt x="50799" y="33866"/>
                </a:lnTo>
                <a:lnTo>
                  <a:pt x="76200" y="33866"/>
                </a:lnTo>
                <a:lnTo>
                  <a:pt x="101599" y="25400"/>
                </a:lnTo>
                <a:lnTo>
                  <a:pt x="118533" y="16933"/>
                </a:lnTo>
                <a:lnTo>
                  <a:pt x="135466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Freeform 2226"/>
          <p:cNvSpPr/>
          <p:nvPr/>
        </p:nvSpPr>
        <p:spPr>
          <a:xfrm>
            <a:off x="9618133" y="2988733"/>
            <a:ext cx="1" cy="42335"/>
          </a:xfrm>
          <a:custGeom>
            <a:avLst/>
            <a:gdLst/>
            <a:ahLst/>
            <a:cxnLst/>
            <a:rect l="0" t="0" r="0" b="0"/>
            <a:pathLst>
              <a:path w="1" h="42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Freeform 2227"/>
          <p:cNvSpPr/>
          <p:nvPr/>
        </p:nvSpPr>
        <p:spPr>
          <a:xfrm>
            <a:off x="9609667" y="3132667"/>
            <a:ext cx="33868" cy="16934"/>
          </a:xfrm>
          <a:custGeom>
            <a:avLst/>
            <a:gdLst/>
            <a:ahLst/>
            <a:cxnLst/>
            <a:rect l="0" t="0" r="0" b="0"/>
            <a:pathLst>
              <a:path w="33868" h="16934">
                <a:moveTo>
                  <a:pt x="8466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399" y="8466"/>
                </a:lnTo>
                <a:lnTo>
                  <a:pt x="25399" y="8466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Freeform 2228"/>
          <p:cNvSpPr/>
          <p:nvPr/>
        </p:nvSpPr>
        <p:spPr>
          <a:xfrm>
            <a:off x="9838267" y="2768600"/>
            <a:ext cx="135467" cy="541868"/>
          </a:xfrm>
          <a:custGeom>
            <a:avLst/>
            <a:gdLst/>
            <a:ahLst/>
            <a:cxnLst/>
            <a:rect l="0" t="0" r="0" b="0"/>
            <a:pathLst>
              <a:path w="135467" h="541868">
                <a:moveTo>
                  <a:pt x="126999" y="0"/>
                </a:moveTo>
                <a:lnTo>
                  <a:pt x="126999" y="0"/>
                </a:lnTo>
                <a:lnTo>
                  <a:pt x="126999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599" y="8467"/>
                </a:lnTo>
                <a:lnTo>
                  <a:pt x="93133" y="25400"/>
                </a:lnTo>
                <a:lnTo>
                  <a:pt x="84667" y="42333"/>
                </a:lnTo>
                <a:lnTo>
                  <a:pt x="76200" y="59267"/>
                </a:lnTo>
                <a:lnTo>
                  <a:pt x="67733" y="84667"/>
                </a:lnTo>
                <a:lnTo>
                  <a:pt x="50799" y="118533"/>
                </a:lnTo>
                <a:lnTo>
                  <a:pt x="42333" y="143933"/>
                </a:lnTo>
                <a:lnTo>
                  <a:pt x="25399" y="177800"/>
                </a:lnTo>
                <a:lnTo>
                  <a:pt x="16933" y="211667"/>
                </a:lnTo>
                <a:lnTo>
                  <a:pt x="16933" y="245533"/>
                </a:lnTo>
                <a:lnTo>
                  <a:pt x="8467" y="287867"/>
                </a:lnTo>
                <a:lnTo>
                  <a:pt x="0" y="321733"/>
                </a:lnTo>
                <a:lnTo>
                  <a:pt x="0" y="355600"/>
                </a:lnTo>
                <a:lnTo>
                  <a:pt x="8467" y="389467"/>
                </a:lnTo>
                <a:lnTo>
                  <a:pt x="8467" y="414867"/>
                </a:lnTo>
                <a:lnTo>
                  <a:pt x="16933" y="448733"/>
                </a:lnTo>
                <a:lnTo>
                  <a:pt x="33867" y="474133"/>
                </a:lnTo>
                <a:lnTo>
                  <a:pt x="42333" y="491067"/>
                </a:lnTo>
                <a:lnTo>
                  <a:pt x="59266" y="516467"/>
                </a:lnTo>
                <a:lnTo>
                  <a:pt x="76200" y="524933"/>
                </a:lnTo>
                <a:lnTo>
                  <a:pt x="93133" y="533400"/>
                </a:lnTo>
                <a:lnTo>
                  <a:pt x="110067" y="541867"/>
                </a:lnTo>
                <a:lnTo>
                  <a:pt x="126999" y="541867"/>
                </a:lnTo>
                <a:lnTo>
                  <a:pt x="126999" y="541867"/>
                </a:lnTo>
                <a:lnTo>
                  <a:pt x="135466" y="533400"/>
                </a:lnTo>
                <a:lnTo>
                  <a:pt x="135466" y="533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Freeform 2229"/>
          <p:cNvSpPr/>
          <p:nvPr/>
        </p:nvSpPr>
        <p:spPr>
          <a:xfrm>
            <a:off x="10033000" y="2878667"/>
            <a:ext cx="169334" cy="372534"/>
          </a:xfrm>
          <a:custGeom>
            <a:avLst/>
            <a:gdLst/>
            <a:ahLst/>
            <a:cxnLst/>
            <a:rect l="0" t="0" r="0" b="0"/>
            <a:pathLst>
              <a:path w="169334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94733"/>
                </a:lnTo>
                <a:lnTo>
                  <a:pt x="25400" y="228600"/>
                </a:lnTo>
                <a:lnTo>
                  <a:pt x="25400" y="262466"/>
                </a:lnTo>
                <a:lnTo>
                  <a:pt x="25400" y="287866"/>
                </a:lnTo>
                <a:lnTo>
                  <a:pt x="25400" y="313266"/>
                </a:lnTo>
                <a:lnTo>
                  <a:pt x="25400" y="330200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6"/>
                </a:lnTo>
                <a:lnTo>
                  <a:pt x="25400" y="364066"/>
                </a:lnTo>
                <a:lnTo>
                  <a:pt x="33867" y="372533"/>
                </a:lnTo>
                <a:lnTo>
                  <a:pt x="33867" y="364066"/>
                </a:lnTo>
                <a:lnTo>
                  <a:pt x="33867" y="364066"/>
                </a:lnTo>
                <a:lnTo>
                  <a:pt x="42334" y="355600"/>
                </a:lnTo>
                <a:lnTo>
                  <a:pt x="42334" y="347133"/>
                </a:lnTo>
                <a:lnTo>
                  <a:pt x="42334" y="330200"/>
                </a:lnTo>
                <a:lnTo>
                  <a:pt x="50800" y="304800"/>
                </a:lnTo>
                <a:lnTo>
                  <a:pt x="50800" y="279400"/>
                </a:lnTo>
                <a:lnTo>
                  <a:pt x="59266" y="254000"/>
                </a:lnTo>
                <a:lnTo>
                  <a:pt x="67734" y="228600"/>
                </a:lnTo>
                <a:lnTo>
                  <a:pt x="67734" y="211666"/>
                </a:lnTo>
                <a:lnTo>
                  <a:pt x="76200" y="194733"/>
                </a:lnTo>
                <a:lnTo>
                  <a:pt x="84666" y="177800"/>
                </a:lnTo>
                <a:lnTo>
                  <a:pt x="93133" y="160866"/>
                </a:lnTo>
                <a:lnTo>
                  <a:pt x="101600" y="160866"/>
                </a:lnTo>
                <a:lnTo>
                  <a:pt x="110067" y="160866"/>
                </a:lnTo>
                <a:lnTo>
                  <a:pt x="127000" y="169333"/>
                </a:lnTo>
                <a:lnTo>
                  <a:pt x="135466" y="177800"/>
                </a:lnTo>
                <a:lnTo>
                  <a:pt x="143934" y="186266"/>
                </a:lnTo>
                <a:lnTo>
                  <a:pt x="152400" y="203200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60866" y="262466"/>
                </a:lnTo>
                <a:lnTo>
                  <a:pt x="160866" y="279400"/>
                </a:lnTo>
                <a:lnTo>
                  <a:pt x="160866" y="296333"/>
                </a:lnTo>
                <a:lnTo>
                  <a:pt x="152400" y="313266"/>
                </a:lnTo>
                <a:lnTo>
                  <a:pt x="160866" y="321733"/>
                </a:lnTo>
                <a:lnTo>
                  <a:pt x="160866" y="330200"/>
                </a:lnTo>
                <a:lnTo>
                  <a:pt x="160866" y="338666"/>
                </a:lnTo>
                <a:lnTo>
                  <a:pt x="160866" y="347133"/>
                </a:lnTo>
                <a:lnTo>
                  <a:pt x="160866" y="355600"/>
                </a:lnTo>
                <a:lnTo>
                  <a:pt x="160866" y="355600"/>
                </a:lnTo>
                <a:lnTo>
                  <a:pt x="160866" y="355600"/>
                </a:lnTo>
                <a:lnTo>
                  <a:pt x="169333" y="347133"/>
                </a:lnTo>
                <a:lnTo>
                  <a:pt x="169333" y="347133"/>
                </a:lnTo>
                <a:lnTo>
                  <a:pt x="169333" y="347133"/>
                </a:lnTo>
                <a:lnTo>
                  <a:pt x="169333" y="347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Freeform 2230"/>
          <p:cNvSpPr/>
          <p:nvPr/>
        </p:nvSpPr>
        <p:spPr>
          <a:xfrm>
            <a:off x="10287000" y="3149600"/>
            <a:ext cx="59267" cy="177801"/>
          </a:xfrm>
          <a:custGeom>
            <a:avLst/>
            <a:gdLst/>
            <a:ahLst/>
            <a:cxnLst/>
            <a:rect l="0" t="0" r="0" b="0"/>
            <a:pathLst>
              <a:path w="59267" h="177801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42334" y="42333"/>
                </a:lnTo>
                <a:lnTo>
                  <a:pt x="42334" y="59267"/>
                </a:lnTo>
                <a:lnTo>
                  <a:pt x="50800" y="76200"/>
                </a:lnTo>
                <a:lnTo>
                  <a:pt x="59266" y="93133"/>
                </a:lnTo>
                <a:lnTo>
                  <a:pt x="59266" y="110067"/>
                </a:lnTo>
                <a:lnTo>
                  <a:pt x="59266" y="127000"/>
                </a:lnTo>
                <a:lnTo>
                  <a:pt x="50800" y="143933"/>
                </a:lnTo>
                <a:lnTo>
                  <a:pt x="42334" y="152400"/>
                </a:lnTo>
                <a:lnTo>
                  <a:pt x="42334" y="169333"/>
                </a:lnTo>
                <a:lnTo>
                  <a:pt x="33866" y="169333"/>
                </a:lnTo>
                <a:lnTo>
                  <a:pt x="25400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Freeform 2231"/>
          <p:cNvSpPr/>
          <p:nvPr/>
        </p:nvSpPr>
        <p:spPr>
          <a:xfrm>
            <a:off x="10574866" y="2878667"/>
            <a:ext cx="16935" cy="347134"/>
          </a:xfrm>
          <a:custGeom>
            <a:avLst/>
            <a:gdLst/>
            <a:ahLst/>
            <a:cxnLst/>
            <a:rect l="0" t="0" r="0" b="0"/>
            <a:pathLst>
              <a:path w="16935" h="3471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27000"/>
                </a:lnTo>
                <a:lnTo>
                  <a:pt x="8467" y="160866"/>
                </a:lnTo>
                <a:lnTo>
                  <a:pt x="8467" y="194733"/>
                </a:lnTo>
                <a:lnTo>
                  <a:pt x="8467" y="228600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13266"/>
                </a:lnTo>
                <a:lnTo>
                  <a:pt x="16934" y="330200"/>
                </a:lnTo>
                <a:lnTo>
                  <a:pt x="16934" y="338666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47133"/>
                </a:lnTo>
                <a:lnTo>
                  <a:pt x="16934" y="338666"/>
                </a:lnTo>
                <a:lnTo>
                  <a:pt x="16934" y="3386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Freeform 2232"/>
          <p:cNvSpPr/>
          <p:nvPr/>
        </p:nvSpPr>
        <p:spPr>
          <a:xfrm>
            <a:off x="10617200" y="2971800"/>
            <a:ext cx="160867" cy="228601"/>
          </a:xfrm>
          <a:custGeom>
            <a:avLst/>
            <a:gdLst/>
            <a:ahLst/>
            <a:cxnLst/>
            <a:rect l="0" t="0" r="0" b="0"/>
            <a:pathLst>
              <a:path w="160867" h="228601">
                <a:moveTo>
                  <a:pt x="110066" y="0"/>
                </a:moveTo>
                <a:lnTo>
                  <a:pt x="110066" y="0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16933"/>
                </a:lnTo>
                <a:lnTo>
                  <a:pt x="84666" y="25400"/>
                </a:lnTo>
                <a:lnTo>
                  <a:pt x="67734" y="25400"/>
                </a:lnTo>
                <a:lnTo>
                  <a:pt x="59267" y="42333"/>
                </a:lnTo>
                <a:lnTo>
                  <a:pt x="50800" y="50800"/>
                </a:lnTo>
                <a:lnTo>
                  <a:pt x="33866" y="67733"/>
                </a:lnTo>
                <a:lnTo>
                  <a:pt x="25400" y="76200"/>
                </a:lnTo>
                <a:lnTo>
                  <a:pt x="16934" y="84667"/>
                </a:lnTo>
                <a:lnTo>
                  <a:pt x="8466" y="84667"/>
                </a:lnTo>
                <a:lnTo>
                  <a:pt x="8466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7"/>
                </a:lnTo>
                <a:lnTo>
                  <a:pt x="16934" y="143933"/>
                </a:lnTo>
                <a:lnTo>
                  <a:pt x="25400" y="152400"/>
                </a:lnTo>
                <a:lnTo>
                  <a:pt x="42333" y="160867"/>
                </a:lnTo>
                <a:lnTo>
                  <a:pt x="50800" y="169333"/>
                </a:lnTo>
                <a:lnTo>
                  <a:pt x="67734" y="177800"/>
                </a:lnTo>
                <a:lnTo>
                  <a:pt x="84666" y="186267"/>
                </a:lnTo>
                <a:lnTo>
                  <a:pt x="93134" y="203200"/>
                </a:lnTo>
                <a:lnTo>
                  <a:pt x="110066" y="203200"/>
                </a:lnTo>
                <a:lnTo>
                  <a:pt x="118533" y="211667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35467" y="228600"/>
                </a:lnTo>
                <a:lnTo>
                  <a:pt x="143934" y="228600"/>
                </a:lnTo>
                <a:lnTo>
                  <a:pt x="143934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0866" y="220133"/>
                </a:lnTo>
                <a:lnTo>
                  <a:pt x="160866" y="220133"/>
                </a:lnTo>
                <a:lnTo>
                  <a:pt x="160866" y="211667"/>
                </a:lnTo>
                <a:lnTo>
                  <a:pt x="160866" y="211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Freeform 2233"/>
          <p:cNvSpPr/>
          <p:nvPr/>
        </p:nvSpPr>
        <p:spPr>
          <a:xfrm>
            <a:off x="10922000" y="2861733"/>
            <a:ext cx="25401" cy="152401"/>
          </a:xfrm>
          <a:custGeom>
            <a:avLst/>
            <a:gdLst/>
            <a:ahLst/>
            <a:cxnLst/>
            <a:rect l="0" t="0" r="0" b="0"/>
            <a:pathLst>
              <a:path w="25401" h="152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16934" y="76200"/>
                </a:lnTo>
                <a:lnTo>
                  <a:pt x="16934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43934"/>
                </a:lnTo>
                <a:lnTo>
                  <a:pt x="25400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Freeform 2234"/>
          <p:cNvSpPr/>
          <p:nvPr/>
        </p:nvSpPr>
        <p:spPr>
          <a:xfrm>
            <a:off x="10837334" y="2954867"/>
            <a:ext cx="203200" cy="33867"/>
          </a:xfrm>
          <a:custGeom>
            <a:avLst/>
            <a:gdLst/>
            <a:ahLst/>
            <a:cxnLst/>
            <a:rect l="0" t="0" r="0" b="0"/>
            <a:pathLst>
              <a:path w="203200" h="33867">
                <a:moveTo>
                  <a:pt x="33866" y="33866"/>
                </a:moveTo>
                <a:lnTo>
                  <a:pt x="25400" y="25400"/>
                </a:lnTo>
                <a:lnTo>
                  <a:pt x="16932" y="25400"/>
                </a:lnTo>
                <a:lnTo>
                  <a:pt x="16932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2" y="16933"/>
                </a:lnTo>
                <a:lnTo>
                  <a:pt x="25400" y="16933"/>
                </a:lnTo>
                <a:lnTo>
                  <a:pt x="42332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93132" y="16933"/>
                </a:lnTo>
                <a:lnTo>
                  <a:pt x="118532" y="8466"/>
                </a:lnTo>
                <a:lnTo>
                  <a:pt x="135466" y="8466"/>
                </a:lnTo>
                <a:lnTo>
                  <a:pt x="152400" y="8466"/>
                </a:lnTo>
                <a:lnTo>
                  <a:pt x="169332" y="8466"/>
                </a:lnTo>
                <a:lnTo>
                  <a:pt x="186266" y="8466"/>
                </a:lnTo>
                <a:lnTo>
                  <a:pt x="194732" y="0"/>
                </a:lnTo>
                <a:lnTo>
                  <a:pt x="194732" y="8466"/>
                </a:lnTo>
                <a:lnTo>
                  <a:pt x="203199" y="8466"/>
                </a:lnTo>
                <a:lnTo>
                  <a:pt x="203199" y="8466"/>
                </a:lnTo>
                <a:lnTo>
                  <a:pt x="203199" y="8466"/>
                </a:lnTo>
                <a:lnTo>
                  <a:pt x="203199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Freeform 2235"/>
          <p:cNvSpPr/>
          <p:nvPr/>
        </p:nvSpPr>
        <p:spPr>
          <a:xfrm>
            <a:off x="10862734" y="3081867"/>
            <a:ext cx="211667" cy="16934"/>
          </a:xfrm>
          <a:custGeom>
            <a:avLst/>
            <a:gdLst/>
            <a:ahLst/>
            <a:cxnLst/>
            <a:rect l="0" t="0" r="0" b="0"/>
            <a:pathLst>
              <a:path w="211667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25399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93132" y="16933"/>
                </a:lnTo>
                <a:lnTo>
                  <a:pt x="110066" y="16933"/>
                </a:lnTo>
                <a:lnTo>
                  <a:pt x="143932" y="8466"/>
                </a:lnTo>
                <a:lnTo>
                  <a:pt x="169332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116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Freeform 2236"/>
          <p:cNvSpPr/>
          <p:nvPr/>
        </p:nvSpPr>
        <p:spPr>
          <a:xfrm>
            <a:off x="11218334" y="2819400"/>
            <a:ext cx="194733" cy="364068"/>
          </a:xfrm>
          <a:custGeom>
            <a:avLst/>
            <a:gdLst/>
            <a:ahLst/>
            <a:cxnLst/>
            <a:rect l="0" t="0" r="0" b="0"/>
            <a:pathLst>
              <a:path w="194733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16932" y="50800"/>
                </a:lnTo>
                <a:lnTo>
                  <a:pt x="16932" y="67733"/>
                </a:lnTo>
                <a:lnTo>
                  <a:pt x="16932" y="84667"/>
                </a:lnTo>
                <a:lnTo>
                  <a:pt x="16932" y="101600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45533"/>
                </a:lnTo>
                <a:lnTo>
                  <a:pt x="25400" y="270933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30200"/>
                </a:lnTo>
                <a:lnTo>
                  <a:pt x="25400" y="338667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55600"/>
                </a:lnTo>
                <a:lnTo>
                  <a:pt x="25400" y="347133"/>
                </a:lnTo>
                <a:lnTo>
                  <a:pt x="25400" y="330200"/>
                </a:lnTo>
                <a:lnTo>
                  <a:pt x="25400" y="313267"/>
                </a:lnTo>
                <a:lnTo>
                  <a:pt x="25400" y="287867"/>
                </a:lnTo>
                <a:lnTo>
                  <a:pt x="33866" y="270933"/>
                </a:lnTo>
                <a:lnTo>
                  <a:pt x="33866" y="254000"/>
                </a:lnTo>
                <a:lnTo>
                  <a:pt x="33866" y="237067"/>
                </a:lnTo>
                <a:lnTo>
                  <a:pt x="42332" y="220133"/>
                </a:lnTo>
                <a:lnTo>
                  <a:pt x="50799" y="203200"/>
                </a:lnTo>
                <a:lnTo>
                  <a:pt x="59266" y="194733"/>
                </a:lnTo>
                <a:lnTo>
                  <a:pt x="67733" y="177800"/>
                </a:lnTo>
                <a:lnTo>
                  <a:pt x="84666" y="177800"/>
                </a:lnTo>
                <a:lnTo>
                  <a:pt x="93132" y="169333"/>
                </a:lnTo>
                <a:lnTo>
                  <a:pt x="110066" y="160867"/>
                </a:lnTo>
                <a:lnTo>
                  <a:pt x="126999" y="160867"/>
                </a:lnTo>
                <a:lnTo>
                  <a:pt x="135466" y="160867"/>
                </a:lnTo>
                <a:lnTo>
                  <a:pt x="152400" y="169333"/>
                </a:lnTo>
                <a:lnTo>
                  <a:pt x="169332" y="177800"/>
                </a:lnTo>
                <a:lnTo>
                  <a:pt x="177800" y="186267"/>
                </a:lnTo>
                <a:lnTo>
                  <a:pt x="177800" y="194733"/>
                </a:lnTo>
                <a:lnTo>
                  <a:pt x="186266" y="211667"/>
                </a:lnTo>
                <a:lnTo>
                  <a:pt x="194732" y="228600"/>
                </a:lnTo>
                <a:lnTo>
                  <a:pt x="194732" y="245533"/>
                </a:lnTo>
                <a:lnTo>
                  <a:pt x="194732" y="254000"/>
                </a:lnTo>
                <a:lnTo>
                  <a:pt x="194732" y="270933"/>
                </a:lnTo>
                <a:lnTo>
                  <a:pt x="194732" y="287867"/>
                </a:lnTo>
                <a:lnTo>
                  <a:pt x="194732" y="304800"/>
                </a:lnTo>
                <a:lnTo>
                  <a:pt x="186266" y="321733"/>
                </a:lnTo>
                <a:lnTo>
                  <a:pt x="177800" y="330200"/>
                </a:lnTo>
                <a:lnTo>
                  <a:pt x="169332" y="347133"/>
                </a:lnTo>
                <a:lnTo>
                  <a:pt x="160866" y="347133"/>
                </a:lnTo>
                <a:lnTo>
                  <a:pt x="143933" y="355600"/>
                </a:lnTo>
                <a:lnTo>
                  <a:pt x="126999" y="364067"/>
                </a:lnTo>
                <a:lnTo>
                  <a:pt x="118532" y="364067"/>
                </a:lnTo>
                <a:lnTo>
                  <a:pt x="93132" y="364067"/>
                </a:lnTo>
                <a:lnTo>
                  <a:pt x="76200" y="364067"/>
                </a:lnTo>
                <a:lnTo>
                  <a:pt x="67733" y="364067"/>
                </a:lnTo>
                <a:lnTo>
                  <a:pt x="42332" y="355600"/>
                </a:lnTo>
                <a:lnTo>
                  <a:pt x="33866" y="355600"/>
                </a:lnTo>
                <a:lnTo>
                  <a:pt x="16932" y="347133"/>
                </a:lnTo>
                <a:lnTo>
                  <a:pt x="8466" y="347133"/>
                </a:lnTo>
                <a:lnTo>
                  <a:pt x="0" y="338667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Freeform 2237"/>
          <p:cNvSpPr/>
          <p:nvPr/>
        </p:nvSpPr>
        <p:spPr>
          <a:xfrm>
            <a:off x="11446934" y="2785533"/>
            <a:ext cx="169333" cy="567268"/>
          </a:xfrm>
          <a:custGeom>
            <a:avLst/>
            <a:gdLst/>
            <a:ahLst/>
            <a:cxnLst/>
            <a:rect l="0" t="0" r="0" b="0"/>
            <a:pathLst>
              <a:path w="169333" h="567268">
                <a:moveTo>
                  <a:pt x="76200" y="0"/>
                </a:moveTo>
                <a:lnTo>
                  <a:pt x="84666" y="0"/>
                </a:lnTo>
                <a:lnTo>
                  <a:pt x="93132" y="8467"/>
                </a:lnTo>
                <a:lnTo>
                  <a:pt x="93132" y="8467"/>
                </a:lnTo>
                <a:lnTo>
                  <a:pt x="101600" y="25400"/>
                </a:lnTo>
                <a:lnTo>
                  <a:pt x="110066" y="33867"/>
                </a:lnTo>
                <a:lnTo>
                  <a:pt x="118532" y="50800"/>
                </a:lnTo>
                <a:lnTo>
                  <a:pt x="126999" y="76200"/>
                </a:lnTo>
                <a:lnTo>
                  <a:pt x="135466" y="101600"/>
                </a:lnTo>
                <a:lnTo>
                  <a:pt x="143933" y="127000"/>
                </a:lnTo>
                <a:lnTo>
                  <a:pt x="152400" y="152400"/>
                </a:lnTo>
                <a:lnTo>
                  <a:pt x="160866" y="186267"/>
                </a:lnTo>
                <a:lnTo>
                  <a:pt x="160866" y="211667"/>
                </a:lnTo>
                <a:lnTo>
                  <a:pt x="169332" y="245534"/>
                </a:lnTo>
                <a:lnTo>
                  <a:pt x="169332" y="279400"/>
                </a:lnTo>
                <a:lnTo>
                  <a:pt x="160866" y="313267"/>
                </a:lnTo>
                <a:lnTo>
                  <a:pt x="160866" y="347134"/>
                </a:lnTo>
                <a:lnTo>
                  <a:pt x="152400" y="372534"/>
                </a:lnTo>
                <a:lnTo>
                  <a:pt x="135466" y="406400"/>
                </a:lnTo>
                <a:lnTo>
                  <a:pt x="126999" y="431800"/>
                </a:lnTo>
                <a:lnTo>
                  <a:pt x="118532" y="457200"/>
                </a:lnTo>
                <a:lnTo>
                  <a:pt x="101600" y="482600"/>
                </a:lnTo>
                <a:lnTo>
                  <a:pt x="84666" y="499534"/>
                </a:lnTo>
                <a:lnTo>
                  <a:pt x="67733" y="524934"/>
                </a:lnTo>
                <a:lnTo>
                  <a:pt x="50799" y="541867"/>
                </a:lnTo>
                <a:lnTo>
                  <a:pt x="25400" y="558800"/>
                </a:lnTo>
                <a:lnTo>
                  <a:pt x="25400" y="558800"/>
                </a:lnTo>
                <a:lnTo>
                  <a:pt x="0" y="567267"/>
                </a:lnTo>
                <a:lnTo>
                  <a:pt x="0" y="567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Freeform 2238"/>
          <p:cNvSpPr/>
          <p:nvPr/>
        </p:nvSpPr>
        <p:spPr>
          <a:xfrm>
            <a:off x="7916333" y="4944533"/>
            <a:ext cx="321735" cy="296335"/>
          </a:xfrm>
          <a:custGeom>
            <a:avLst/>
            <a:gdLst/>
            <a:ahLst/>
            <a:cxnLst/>
            <a:rect l="0" t="0" r="0" b="0"/>
            <a:pathLst>
              <a:path w="321735" h="296335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16934" y="177800"/>
                </a:lnTo>
                <a:lnTo>
                  <a:pt x="16934" y="203200"/>
                </a:lnTo>
                <a:lnTo>
                  <a:pt x="16934" y="220134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79400"/>
                </a:lnTo>
                <a:lnTo>
                  <a:pt x="33867" y="287867"/>
                </a:lnTo>
                <a:lnTo>
                  <a:pt x="33867" y="296334"/>
                </a:lnTo>
                <a:lnTo>
                  <a:pt x="25400" y="296334"/>
                </a:lnTo>
                <a:lnTo>
                  <a:pt x="25400" y="296334"/>
                </a:lnTo>
                <a:lnTo>
                  <a:pt x="25400" y="296334"/>
                </a:lnTo>
                <a:lnTo>
                  <a:pt x="25400" y="287867"/>
                </a:lnTo>
                <a:lnTo>
                  <a:pt x="16934" y="279400"/>
                </a:lnTo>
                <a:lnTo>
                  <a:pt x="16934" y="262467"/>
                </a:lnTo>
                <a:lnTo>
                  <a:pt x="16934" y="245534"/>
                </a:lnTo>
                <a:lnTo>
                  <a:pt x="16934" y="228600"/>
                </a:lnTo>
                <a:lnTo>
                  <a:pt x="16934" y="203200"/>
                </a:lnTo>
                <a:lnTo>
                  <a:pt x="16934" y="186267"/>
                </a:lnTo>
                <a:lnTo>
                  <a:pt x="16934" y="160867"/>
                </a:lnTo>
                <a:lnTo>
                  <a:pt x="16934" y="135467"/>
                </a:lnTo>
                <a:lnTo>
                  <a:pt x="25400" y="118534"/>
                </a:lnTo>
                <a:lnTo>
                  <a:pt x="33867" y="93134"/>
                </a:lnTo>
                <a:lnTo>
                  <a:pt x="42333" y="76200"/>
                </a:lnTo>
                <a:lnTo>
                  <a:pt x="50801" y="59267"/>
                </a:lnTo>
                <a:lnTo>
                  <a:pt x="59267" y="50800"/>
                </a:lnTo>
                <a:lnTo>
                  <a:pt x="67734" y="33867"/>
                </a:lnTo>
                <a:lnTo>
                  <a:pt x="76200" y="33867"/>
                </a:lnTo>
                <a:lnTo>
                  <a:pt x="84667" y="25400"/>
                </a:lnTo>
                <a:lnTo>
                  <a:pt x="93134" y="25400"/>
                </a:lnTo>
                <a:lnTo>
                  <a:pt x="93134" y="25400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3" y="50800"/>
                </a:lnTo>
                <a:lnTo>
                  <a:pt x="127001" y="59267"/>
                </a:lnTo>
                <a:lnTo>
                  <a:pt x="135467" y="76200"/>
                </a:lnTo>
                <a:lnTo>
                  <a:pt x="143934" y="93134"/>
                </a:lnTo>
                <a:lnTo>
                  <a:pt x="152400" y="110067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9334" y="169334"/>
                </a:lnTo>
                <a:lnTo>
                  <a:pt x="169334" y="194734"/>
                </a:lnTo>
                <a:lnTo>
                  <a:pt x="177800" y="211667"/>
                </a:lnTo>
                <a:lnTo>
                  <a:pt x="177800" y="228600"/>
                </a:lnTo>
                <a:lnTo>
                  <a:pt x="186267" y="237067"/>
                </a:lnTo>
                <a:lnTo>
                  <a:pt x="186267" y="245534"/>
                </a:lnTo>
                <a:lnTo>
                  <a:pt x="186267" y="245534"/>
                </a:lnTo>
                <a:lnTo>
                  <a:pt x="186267" y="254000"/>
                </a:lnTo>
                <a:lnTo>
                  <a:pt x="186267" y="254000"/>
                </a:lnTo>
                <a:lnTo>
                  <a:pt x="186267" y="245534"/>
                </a:lnTo>
                <a:lnTo>
                  <a:pt x="186267" y="237067"/>
                </a:lnTo>
                <a:lnTo>
                  <a:pt x="186267" y="228600"/>
                </a:lnTo>
                <a:lnTo>
                  <a:pt x="186267" y="220134"/>
                </a:lnTo>
                <a:lnTo>
                  <a:pt x="186267" y="203200"/>
                </a:lnTo>
                <a:lnTo>
                  <a:pt x="186267" y="186267"/>
                </a:lnTo>
                <a:lnTo>
                  <a:pt x="186267" y="169334"/>
                </a:lnTo>
                <a:lnTo>
                  <a:pt x="186267" y="152400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194733" y="101600"/>
                </a:lnTo>
                <a:lnTo>
                  <a:pt x="203201" y="93134"/>
                </a:lnTo>
                <a:lnTo>
                  <a:pt x="211667" y="76200"/>
                </a:lnTo>
                <a:lnTo>
                  <a:pt x="220134" y="67734"/>
                </a:lnTo>
                <a:lnTo>
                  <a:pt x="228600" y="67734"/>
                </a:lnTo>
                <a:lnTo>
                  <a:pt x="237067" y="59267"/>
                </a:lnTo>
                <a:lnTo>
                  <a:pt x="254000" y="59267"/>
                </a:lnTo>
                <a:lnTo>
                  <a:pt x="262467" y="59267"/>
                </a:lnTo>
                <a:lnTo>
                  <a:pt x="270933" y="67734"/>
                </a:lnTo>
                <a:lnTo>
                  <a:pt x="279401" y="76200"/>
                </a:lnTo>
                <a:lnTo>
                  <a:pt x="287867" y="84667"/>
                </a:lnTo>
                <a:lnTo>
                  <a:pt x="296334" y="93134"/>
                </a:lnTo>
                <a:lnTo>
                  <a:pt x="304800" y="110067"/>
                </a:lnTo>
                <a:lnTo>
                  <a:pt x="304800" y="127000"/>
                </a:lnTo>
                <a:lnTo>
                  <a:pt x="304800" y="143934"/>
                </a:lnTo>
                <a:lnTo>
                  <a:pt x="304800" y="160867"/>
                </a:lnTo>
                <a:lnTo>
                  <a:pt x="304800" y="186267"/>
                </a:lnTo>
                <a:lnTo>
                  <a:pt x="304800" y="203200"/>
                </a:lnTo>
                <a:lnTo>
                  <a:pt x="304800" y="220134"/>
                </a:lnTo>
                <a:lnTo>
                  <a:pt x="296334" y="237067"/>
                </a:lnTo>
                <a:lnTo>
                  <a:pt x="296334" y="254000"/>
                </a:lnTo>
                <a:lnTo>
                  <a:pt x="296334" y="270934"/>
                </a:lnTo>
                <a:lnTo>
                  <a:pt x="304800" y="279400"/>
                </a:lnTo>
                <a:lnTo>
                  <a:pt x="304800" y="296334"/>
                </a:lnTo>
                <a:lnTo>
                  <a:pt x="304800" y="296334"/>
                </a:lnTo>
                <a:lnTo>
                  <a:pt x="313267" y="296334"/>
                </a:lnTo>
                <a:lnTo>
                  <a:pt x="313267" y="296334"/>
                </a:lnTo>
                <a:lnTo>
                  <a:pt x="313267" y="296334"/>
                </a:lnTo>
                <a:lnTo>
                  <a:pt x="321734" y="296334"/>
                </a:lnTo>
                <a:lnTo>
                  <a:pt x="321734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Freeform 2239"/>
          <p:cNvSpPr/>
          <p:nvPr/>
        </p:nvSpPr>
        <p:spPr>
          <a:xfrm>
            <a:off x="8271934" y="5012267"/>
            <a:ext cx="220133" cy="254001"/>
          </a:xfrm>
          <a:custGeom>
            <a:avLst/>
            <a:gdLst/>
            <a:ahLst/>
            <a:cxnLst/>
            <a:rect l="0" t="0" r="0" b="0"/>
            <a:pathLst>
              <a:path w="220133" h="2540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2" y="0"/>
                </a:lnTo>
                <a:lnTo>
                  <a:pt x="67732" y="0"/>
                </a:lnTo>
                <a:lnTo>
                  <a:pt x="67732" y="8466"/>
                </a:lnTo>
                <a:lnTo>
                  <a:pt x="59266" y="8466"/>
                </a:lnTo>
                <a:lnTo>
                  <a:pt x="59266" y="16933"/>
                </a:lnTo>
                <a:lnTo>
                  <a:pt x="50799" y="25400"/>
                </a:lnTo>
                <a:lnTo>
                  <a:pt x="42333" y="42333"/>
                </a:lnTo>
                <a:lnTo>
                  <a:pt x="33866" y="50800"/>
                </a:lnTo>
                <a:lnTo>
                  <a:pt x="25399" y="67733"/>
                </a:lnTo>
                <a:lnTo>
                  <a:pt x="16933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86266"/>
                </a:lnTo>
                <a:lnTo>
                  <a:pt x="25399" y="194733"/>
                </a:lnTo>
                <a:lnTo>
                  <a:pt x="33866" y="211666"/>
                </a:lnTo>
                <a:lnTo>
                  <a:pt x="50799" y="220133"/>
                </a:lnTo>
                <a:lnTo>
                  <a:pt x="67732" y="220133"/>
                </a:lnTo>
                <a:lnTo>
                  <a:pt x="76200" y="228600"/>
                </a:lnTo>
                <a:lnTo>
                  <a:pt x="93133" y="220133"/>
                </a:lnTo>
                <a:lnTo>
                  <a:pt x="101599" y="220133"/>
                </a:lnTo>
                <a:lnTo>
                  <a:pt x="110066" y="211666"/>
                </a:lnTo>
                <a:lnTo>
                  <a:pt x="118533" y="194733"/>
                </a:lnTo>
                <a:lnTo>
                  <a:pt x="126999" y="186266"/>
                </a:lnTo>
                <a:lnTo>
                  <a:pt x="126999" y="169333"/>
                </a:lnTo>
                <a:lnTo>
                  <a:pt x="126999" y="152400"/>
                </a:lnTo>
                <a:lnTo>
                  <a:pt x="126999" y="135466"/>
                </a:lnTo>
                <a:lnTo>
                  <a:pt x="118533" y="118533"/>
                </a:lnTo>
                <a:lnTo>
                  <a:pt x="118533" y="93133"/>
                </a:lnTo>
                <a:lnTo>
                  <a:pt x="110066" y="76200"/>
                </a:lnTo>
                <a:lnTo>
                  <a:pt x="110066" y="59266"/>
                </a:lnTo>
                <a:lnTo>
                  <a:pt x="110066" y="42333"/>
                </a:lnTo>
                <a:lnTo>
                  <a:pt x="101599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599" y="16933"/>
                </a:lnTo>
                <a:lnTo>
                  <a:pt x="101599" y="25400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8533" y="50800"/>
                </a:lnTo>
                <a:lnTo>
                  <a:pt x="118533" y="59266"/>
                </a:lnTo>
                <a:lnTo>
                  <a:pt x="126999" y="76200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43932" y="127000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77799" y="220133"/>
                </a:lnTo>
                <a:lnTo>
                  <a:pt x="177799" y="228600"/>
                </a:lnTo>
                <a:lnTo>
                  <a:pt x="186266" y="237066"/>
                </a:lnTo>
                <a:lnTo>
                  <a:pt x="194733" y="245533"/>
                </a:lnTo>
                <a:lnTo>
                  <a:pt x="194733" y="254000"/>
                </a:lnTo>
                <a:lnTo>
                  <a:pt x="203199" y="254000"/>
                </a:lnTo>
                <a:lnTo>
                  <a:pt x="211666" y="254000"/>
                </a:lnTo>
                <a:lnTo>
                  <a:pt x="220132" y="254000"/>
                </a:lnTo>
                <a:lnTo>
                  <a:pt x="220132" y="245533"/>
                </a:lnTo>
                <a:lnTo>
                  <a:pt x="220132" y="245533"/>
                </a:lnTo>
                <a:lnTo>
                  <a:pt x="220132" y="237066"/>
                </a:lnTo>
                <a:lnTo>
                  <a:pt x="220132" y="237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Freeform 2240"/>
          <p:cNvSpPr/>
          <p:nvPr/>
        </p:nvSpPr>
        <p:spPr>
          <a:xfrm>
            <a:off x="8475133" y="5071533"/>
            <a:ext cx="160868" cy="372535"/>
          </a:xfrm>
          <a:custGeom>
            <a:avLst/>
            <a:gdLst/>
            <a:ahLst/>
            <a:cxnLst/>
            <a:rect l="0" t="0" r="0" b="0"/>
            <a:pathLst>
              <a:path w="160868" h="372535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8467"/>
                </a:lnTo>
                <a:lnTo>
                  <a:pt x="67734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84667" y="42334"/>
                </a:lnTo>
                <a:lnTo>
                  <a:pt x="84667" y="59267"/>
                </a:lnTo>
                <a:lnTo>
                  <a:pt x="84667" y="67734"/>
                </a:lnTo>
                <a:lnTo>
                  <a:pt x="84667" y="76200"/>
                </a:lnTo>
                <a:lnTo>
                  <a:pt x="84667" y="84667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18534"/>
                </a:lnTo>
                <a:lnTo>
                  <a:pt x="101601" y="135467"/>
                </a:lnTo>
                <a:lnTo>
                  <a:pt x="101601" y="143934"/>
                </a:lnTo>
                <a:lnTo>
                  <a:pt x="110067" y="160867"/>
                </a:lnTo>
                <a:lnTo>
                  <a:pt x="110067" y="177800"/>
                </a:lnTo>
                <a:lnTo>
                  <a:pt x="118534" y="194734"/>
                </a:lnTo>
                <a:lnTo>
                  <a:pt x="127000" y="211667"/>
                </a:lnTo>
                <a:lnTo>
                  <a:pt x="135467" y="228600"/>
                </a:lnTo>
                <a:lnTo>
                  <a:pt x="143934" y="245534"/>
                </a:lnTo>
                <a:lnTo>
                  <a:pt x="152400" y="262467"/>
                </a:lnTo>
                <a:lnTo>
                  <a:pt x="152400" y="279400"/>
                </a:lnTo>
                <a:lnTo>
                  <a:pt x="160867" y="304800"/>
                </a:lnTo>
                <a:lnTo>
                  <a:pt x="160867" y="321734"/>
                </a:lnTo>
                <a:lnTo>
                  <a:pt x="160867" y="330200"/>
                </a:lnTo>
                <a:lnTo>
                  <a:pt x="152400" y="347134"/>
                </a:lnTo>
                <a:lnTo>
                  <a:pt x="152400" y="355600"/>
                </a:lnTo>
                <a:lnTo>
                  <a:pt x="143934" y="364067"/>
                </a:lnTo>
                <a:lnTo>
                  <a:pt x="135467" y="372534"/>
                </a:lnTo>
                <a:lnTo>
                  <a:pt x="118534" y="372534"/>
                </a:lnTo>
                <a:lnTo>
                  <a:pt x="101601" y="372534"/>
                </a:lnTo>
                <a:lnTo>
                  <a:pt x="84667" y="364067"/>
                </a:lnTo>
                <a:lnTo>
                  <a:pt x="67734" y="364067"/>
                </a:lnTo>
                <a:lnTo>
                  <a:pt x="50800" y="355600"/>
                </a:lnTo>
                <a:lnTo>
                  <a:pt x="33867" y="347134"/>
                </a:lnTo>
                <a:lnTo>
                  <a:pt x="16933" y="330200"/>
                </a:lnTo>
                <a:lnTo>
                  <a:pt x="8467" y="313267"/>
                </a:lnTo>
                <a:lnTo>
                  <a:pt x="8467" y="313267"/>
                </a:lnTo>
                <a:lnTo>
                  <a:pt x="0" y="296334"/>
                </a:lnTo>
                <a:lnTo>
                  <a:pt x="0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Freeform 2241"/>
          <p:cNvSpPr/>
          <p:nvPr/>
        </p:nvSpPr>
        <p:spPr>
          <a:xfrm>
            <a:off x="8525933" y="49360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Freeform 2242"/>
          <p:cNvSpPr/>
          <p:nvPr/>
        </p:nvSpPr>
        <p:spPr>
          <a:xfrm>
            <a:off x="8644466" y="5054600"/>
            <a:ext cx="143935" cy="211668"/>
          </a:xfrm>
          <a:custGeom>
            <a:avLst/>
            <a:gdLst/>
            <a:ahLst/>
            <a:cxnLst/>
            <a:rect l="0" t="0" r="0" b="0"/>
            <a:pathLst>
              <a:path w="143935" h="211668">
                <a:moveTo>
                  <a:pt x="33867" y="0"/>
                </a:moveTo>
                <a:lnTo>
                  <a:pt x="33867" y="0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33867" y="42333"/>
                </a:lnTo>
                <a:lnTo>
                  <a:pt x="25401" y="50800"/>
                </a:lnTo>
                <a:lnTo>
                  <a:pt x="25401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8468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8" y="152400"/>
                </a:lnTo>
                <a:lnTo>
                  <a:pt x="8468" y="160867"/>
                </a:lnTo>
                <a:lnTo>
                  <a:pt x="16934" y="169333"/>
                </a:lnTo>
                <a:lnTo>
                  <a:pt x="25401" y="186267"/>
                </a:lnTo>
                <a:lnTo>
                  <a:pt x="42334" y="194733"/>
                </a:lnTo>
                <a:lnTo>
                  <a:pt x="59267" y="194733"/>
                </a:lnTo>
                <a:lnTo>
                  <a:pt x="67734" y="203200"/>
                </a:lnTo>
                <a:lnTo>
                  <a:pt x="84668" y="211667"/>
                </a:lnTo>
                <a:lnTo>
                  <a:pt x="101601" y="211667"/>
                </a:lnTo>
                <a:lnTo>
                  <a:pt x="110067" y="211667"/>
                </a:lnTo>
                <a:lnTo>
                  <a:pt x="127001" y="203200"/>
                </a:lnTo>
                <a:lnTo>
                  <a:pt x="135467" y="194733"/>
                </a:lnTo>
                <a:lnTo>
                  <a:pt x="135467" y="186267"/>
                </a:lnTo>
                <a:lnTo>
                  <a:pt x="143934" y="177800"/>
                </a:lnTo>
                <a:lnTo>
                  <a:pt x="143934" y="169333"/>
                </a:lnTo>
                <a:lnTo>
                  <a:pt x="143934" y="152400"/>
                </a:lnTo>
                <a:lnTo>
                  <a:pt x="135467" y="135467"/>
                </a:lnTo>
                <a:lnTo>
                  <a:pt x="127001" y="118533"/>
                </a:lnTo>
                <a:lnTo>
                  <a:pt x="118534" y="101600"/>
                </a:lnTo>
                <a:lnTo>
                  <a:pt x="110067" y="84667"/>
                </a:lnTo>
                <a:lnTo>
                  <a:pt x="101601" y="76200"/>
                </a:lnTo>
                <a:lnTo>
                  <a:pt x="84668" y="59267"/>
                </a:lnTo>
                <a:lnTo>
                  <a:pt x="76200" y="50800"/>
                </a:lnTo>
                <a:lnTo>
                  <a:pt x="67734" y="42333"/>
                </a:lnTo>
                <a:lnTo>
                  <a:pt x="67734" y="33867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Freeform 2243"/>
          <p:cNvSpPr/>
          <p:nvPr/>
        </p:nvSpPr>
        <p:spPr>
          <a:xfrm>
            <a:off x="8822267" y="5071533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6" y="84667"/>
                </a:lnTo>
                <a:lnTo>
                  <a:pt x="33866" y="101600"/>
                </a:lnTo>
                <a:lnTo>
                  <a:pt x="42333" y="118534"/>
                </a:lnTo>
                <a:lnTo>
                  <a:pt x="50799" y="135467"/>
                </a:lnTo>
                <a:lnTo>
                  <a:pt x="59267" y="152400"/>
                </a:lnTo>
                <a:lnTo>
                  <a:pt x="59267" y="169334"/>
                </a:lnTo>
                <a:lnTo>
                  <a:pt x="67733" y="177800"/>
                </a:lnTo>
                <a:lnTo>
                  <a:pt x="76200" y="194734"/>
                </a:lnTo>
                <a:lnTo>
                  <a:pt x="76200" y="194734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67733" y="194734"/>
                </a:lnTo>
                <a:lnTo>
                  <a:pt x="59267" y="186267"/>
                </a:lnTo>
                <a:lnTo>
                  <a:pt x="59267" y="169334"/>
                </a:lnTo>
                <a:lnTo>
                  <a:pt x="50799" y="152400"/>
                </a:lnTo>
                <a:lnTo>
                  <a:pt x="42333" y="135467"/>
                </a:lnTo>
                <a:lnTo>
                  <a:pt x="42333" y="118534"/>
                </a:lnTo>
                <a:lnTo>
                  <a:pt x="33866" y="101600"/>
                </a:lnTo>
                <a:lnTo>
                  <a:pt x="33866" y="93134"/>
                </a:lnTo>
                <a:lnTo>
                  <a:pt x="42333" y="76200"/>
                </a:lnTo>
                <a:lnTo>
                  <a:pt x="42333" y="59267"/>
                </a:lnTo>
                <a:lnTo>
                  <a:pt x="50799" y="50800"/>
                </a:lnTo>
                <a:lnTo>
                  <a:pt x="59267" y="42334"/>
                </a:lnTo>
                <a:lnTo>
                  <a:pt x="59267" y="33867"/>
                </a:lnTo>
                <a:lnTo>
                  <a:pt x="67733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26999" y="25400"/>
                </a:lnTo>
                <a:lnTo>
                  <a:pt x="126999" y="25400"/>
                </a:lnTo>
                <a:lnTo>
                  <a:pt x="135467" y="25400"/>
                </a:lnTo>
                <a:lnTo>
                  <a:pt x="135467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Freeform 2244"/>
          <p:cNvSpPr/>
          <p:nvPr/>
        </p:nvSpPr>
        <p:spPr>
          <a:xfrm>
            <a:off x="9050867" y="5080000"/>
            <a:ext cx="127000" cy="194734"/>
          </a:xfrm>
          <a:custGeom>
            <a:avLst/>
            <a:gdLst/>
            <a:ahLst/>
            <a:cxnLst/>
            <a:rect l="0" t="0" r="0" b="0"/>
            <a:pathLst>
              <a:path w="127000" h="194734">
                <a:moveTo>
                  <a:pt x="0" y="25400"/>
                </a:move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6" y="76200"/>
                </a:lnTo>
                <a:lnTo>
                  <a:pt x="42333" y="93133"/>
                </a:lnTo>
                <a:lnTo>
                  <a:pt x="50799" y="101600"/>
                </a:lnTo>
                <a:lnTo>
                  <a:pt x="59267" y="118533"/>
                </a:lnTo>
                <a:lnTo>
                  <a:pt x="67733" y="135467"/>
                </a:lnTo>
                <a:lnTo>
                  <a:pt x="76200" y="152400"/>
                </a:lnTo>
                <a:lnTo>
                  <a:pt x="76200" y="160867"/>
                </a:lnTo>
                <a:lnTo>
                  <a:pt x="84666" y="169333"/>
                </a:lnTo>
                <a:lnTo>
                  <a:pt x="93133" y="186267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10066" y="194733"/>
                </a:lnTo>
                <a:lnTo>
                  <a:pt x="110066" y="194733"/>
                </a:lnTo>
                <a:lnTo>
                  <a:pt x="110066" y="186267"/>
                </a:lnTo>
                <a:lnTo>
                  <a:pt x="118533" y="177800"/>
                </a:lnTo>
                <a:lnTo>
                  <a:pt x="118533" y="169333"/>
                </a:lnTo>
                <a:lnTo>
                  <a:pt x="110066" y="152400"/>
                </a:lnTo>
                <a:lnTo>
                  <a:pt x="110066" y="143933"/>
                </a:lnTo>
                <a:lnTo>
                  <a:pt x="110066" y="127000"/>
                </a:lnTo>
                <a:lnTo>
                  <a:pt x="118533" y="110067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59267"/>
                </a:lnTo>
                <a:lnTo>
                  <a:pt x="118533" y="42333"/>
                </a:lnTo>
                <a:lnTo>
                  <a:pt x="126999" y="25400"/>
                </a:lnTo>
                <a:lnTo>
                  <a:pt x="126999" y="16933"/>
                </a:lnTo>
                <a:lnTo>
                  <a:pt x="126999" y="16933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Freeform 2245"/>
          <p:cNvSpPr/>
          <p:nvPr/>
        </p:nvSpPr>
        <p:spPr>
          <a:xfrm>
            <a:off x="9237133" y="5080000"/>
            <a:ext cx="93134" cy="186268"/>
          </a:xfrm>
          <a:custGeom>
            <a:avLst/>
            <a:gdLst/>
            <a:ahLst/>
            <a:cxnLst/>
            <a:rect l="0" t="0" r="0" b="0"/>
            <a:pathLst>
              <a:path w="93134" h="186268">
                <a:moveTo>
                  <a:pt x="25401" y="50800"/>
                </a:moveTo>
                <a:lnTo>
                  <a:pt x="25401" y="50800"/>
                </a:lnTo>
                <a:lnTo>
                  <a:pt x="33867" y="50800"/>
                </a:lnTo>
                <a:lnTo>
                  <a:pt x="42334" y="59267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4" y="67733"/>
                </a:lnTo>
                <a:lnTo>
                  <a:pt x="76200" y="67733"/>
                </a:lnTo>
                <a:lnTo>
                  <a:pt x="84667" y="59267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7" y="16933"/>
                </a:lnTo>
                <a:lnTo>
                  <a:pt x="84667" y="8467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1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16933" y="118533"/>
                </a:lnTo>
                <a:lnTo>
                  <a:pt x="25401" y="127000"/>
                </a:lnTo>
                <a:lnTo>
                  <a:pt x="33867" y="143933"/>
                </a:lnTo>
                <a:lnTo>
                  <a:pt x="42334" y="160867"/>
                </a:lnTo>
                <a:lnTo>
                  <a:pt x="50800" y="169333"/>
                </a:lnTo>
                <a:lnTo>
                  <a:pt x="59267" y="177800"/>
                </a:lnTo>
                <a:lnTo>
                  <a:pt x="76200" y="186267"/>
                </a:lnTo>
                <a:lnTo>
                  <a:pt x="84667" y="186267"/>
                </a:lnTo>
                <a:lnTo>
                  <a:pt x="84667" y="186267"/>
                </a:lnTo>
                <a:lnTo>
                  <a:pt x="93133" y="186267"/>
                </a:lnTo>
                <a:lnTo>
                  <a:pt x="93133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Freeform 2246"/>
          <p:cNvSpPr/>
          <p:nvPr/>
        </p:nvSpPr>
        <p:spPr>
          <a:xfrm>
            <a:off x="9389533" y="5096933"/>
            <a:ext cx="84668" cy="186268"/>
          </a:xfrm>
          <a:custGeom>
            <a:avLst/>
            <a:gdLst/>
            <a:ahLst/>
            <a:cxnLst/>
            <a:rect l="0" t="0" r="0" b="0"/>
            <a:pathLst>
              <a:path w="84668" h="186268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16933" y="84667"/>
                </a:lnTo>
                <a:lnTo>
                  <a:pt x="16933" y="93134"/>
                </a:lnTo>
                <a:lnTo>
                  <a:pt x="25401" y="110067"/>
                </a:lnTo>
                <a:lnTo>
                  <a:pt x="33867" y="127000"/>
                </a:lnTo>
                <a:lnTo>
                  <a:pt x="33867" y="143934"/>
                </a:lnTo>
                <a:lnTo>
                  <a:pt x="42334" y="152400"/>
                </a:lnTo>
                <a:lnTo>
                  <a:pt x="42334" y="169334"/>
                </a:lnTo>
                <a:lnTo>
                  <a:pt x="42334" y="1778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77800"/>
                </a:lnTo>
                <a:lnTo>
                  <a:pt x="50800" y="169334"/>
                </a:lnTo>
                <a:lnTo>
                  <a:pt x="50800" y="152400"/>
                </a:lnTo>
                <a:lnTo>
                  <a:pt x="42334" y="143934"/>
                </a:lnTo>
                <a:lnTo>
                  <a:pt x="42334" y="127000"/>
                </a:lnTo>
                <a:lnTo>
                  <a:pt x="33867" y="110067"/>
                </a:lnTo>
                <a:lnTo>
                  <a:pt x="33867" y="84667"/>
                </a:lnTo>
                <a:lnTo>
                  <a:pt x="33867" y="67734"/>
                </a:lnTo>
                <a:lnTo>
                  <a:pt x="33867" y="59267"/>
                </a:lnTo>
                <a:lnTo>
                  <a:pt x="33867" y="42334"/>
                </a:lnTo>
                <a:lnTo>
                  <a:pt x="42334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4" y="8467"/>
                </a:lnTo>
                <a:lnTo>
                  <a:pt x="67734" y="8467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Freeform 2247"/>
          <p:cNvSpPr/>
          <p:nvPr/>
        </p:nvSpPr>
        <p:spPr>
          <a:xfrm>
            <a:off x="9567334" y="5029200"/>
            <a:ext cx="59267" cy="296334"/>
          </a:xfrm>
          <a:custGeom>
            <a:avLst/>
            <a:gdLst/>
            <a:ahLst/>
            <a:cxnLst/>
            <a:rect l="0" t="0" r="0" b="0"/>
            <a:pathLst>
              <a:path w="59267" h="296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6" y="118533"/>
                </a:lnTo>
                <a:lnTo>
                  <a:pt x="16933" y="135467"/>
                </a:lnTo>
                <a:lnTo>
                  <a:pt x="16933" y="160867"/>
                </a:lnTo>
                <a:lnTo>
                  <a:pt x="25399" y="177800"/>
                </a:lnTo>
                <a:lnTo>
                  <a:pt x="33866" y="203200"/>
                </a:lnTo>
                <a:lnTo>
                  <a:pt x="33866" y="220133"/>
                </a:lnTo>
                <a:lnTo>
                  <a:pt x="42333" y="237067"/>
                </a:lnTo>
                <a:lnTo>
                  <a:pt x="42333" y="254000"/>
                </a:lnTo>
                <a:lnTo>
                  <a:pt x="50799" y="270933"/>
                </a:lnTo>
                <a:lnTo>
                  <a:pt x="50799" y="279400"/>
                </a:lnTo>
                <a:lnTo>
                  <a:pt x="50799" y="287867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Freeform 2248"/>
          <p:cNvSpPr/>
          <p:nvPr/>
        </p:nvSpPr>
        <p:spPr>
          <a:xfrm>
            <a:off x="9525000" y="5156200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  <a:lnTo>
                  <a:pt x="169333" y="16933"/>
                </a:lnTo>
                <a:lnTo>
                  <a:pt x="1693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Freeform 2249"/>
          <p:cNvSpPr/>
          <p:nvPr/>
        </p:nvSpPr>
        <p:spPr>
          <a:xfrm>
            <a:off x="9829800" y="4944533"/>
            <a:ext cx="101601" cy="541868"/>
          </a:xfrm>
          <a:custGeom>
            <a:avLst/>
            <a:gdLst/>
            <a:ahLst/>
            <a:cxnLst/>
            <a:rect l="0" t="0" r="0" b="0"/>
            <a:pathLst>
              <a:path w="101601" h="541868">
                <a:moveTo>
                  <a:pt x="101600" y="0"/>
                </a:moveTo>
                <a:lnTo>
                  <a:pt x="93134" y="0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33867"/>
                </a:lnTo>
                <a:lnTo>
                  <a:pt x="59266" y="42334"/>
                </a:lnTo>
                <a:lnTo>
                  <a:pt x="50800" y="50800"/>
                </a:lnTo>
                <a:lnTo>
                  <a:pt x="42334" y="76200"/>
                </a:lnTo>
                <a:lnTo>
                  <a:pt x="33866" y="93134"/>
                </a:lnTo>
                <a:lnTo>
                  <a:pt x="25400" y="110067"/>
                </a:lnTo>
                <a:lnTo>
                  <a:pt x="16934" y="135467"/>
                </a:lnTo>
                <a:lnTo>
                  <a:pt x="8467" y="169334"/>
                </a:lnTo>
                <a:lnTo>
                  <a:pt x="0" y="194734"/>
                </a:lnTo>
                <a:lnTo>
                  <a:pt x="0" y="228600"/>
                </a:lnTo>
                <a:lnTo>
                  <a:pt x="0" y="262467"/>
                </a:lnTo>
                <a:lnTo>
                  <a:pt x="8467" y="296334"/>
                </a:lnTo>
                <a:lnTo>
                  <a:pt x="16934" y="330200"/>
                </a:lnTo>
                <a:lnTo>
                  <a:pt x="25400" y="372534"/>
                </a:lnTo>
                <a:lnTo>
                  <a:pt x="42334" y="406400"/>
                </a:lnTo>
                <a:lnTo>
                  <a:pt x="50800" y="440267"/>
                </a:lnTo>
                <a:lnTo>
                  <a:pt x="67733" y="474134"/>
                </a:lnTo>
                <a:lnTo>
                  <a:pt x="84667" y="508000"/>
                </a:lnTo>
                <a:lnTo>
                  <a:pt x="84667" y="508000"/>
                </a:lnTo>
                <a:lnTo>
                  <a:pt x="93134" y="541867"/>
                </a:lnTo>
                <a:lnTo>
                  <a:pt x="93134" y="541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Freeform 2250"/>
          <p:cNvSpPr/>
          <p:nvPr/>
        </p:nvSpPr>
        <p:spPr>
          <a:xfrm>
            <a:off x="10092266" y="5063067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8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6"/>
                </a:lnTo>
                <a:lnTo>
                  <a:pt x="33867" y="254000"/>
                </a:lnTo>
                <a:lnTo>
                  <a:pt x="33867" y="270933"/>
                </a:lnTo>
                <a:lnTo>
                  <a:pt x="33867" y="279400"/>
                </a:lnTo>
                <a:lnTo>
                  <a:pt x="33867" y="287866"/>
                </a:lnTo>
                <a:lnTo>
                  <a:pt x="33867" y="287866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96333"/>
                </a:lnTo>
                <a:lnTo>
                  <a:pt x="42334" y="287866"/>
                </a:lnTo>
                <a:lnTo>
                  <a:pt x="42334" y="279400"/>
                </a:lnTo>
                <a:lnTo>
                  <a:pt x="42334" y="270933"/>
                </a:lnTo>
                <a:lnTo>
                  <a:pt x="42334" y="262466"/>
                </a:lnTo>
                <a:lnTo>
                  <a:pt x="42334" y="254000"/>
                </a:lnTo>
                <a:lnTo>
                  <a:pt x="50801" y="237066"/>
                </a:lnTo>
                <a:lnTo>
                  <a:pt x="50801" y="220133"/>
                </a:lnTo>
                <a:lnTo>
                  <a:pt x="50801" y="203200"/>
                </a:lnTo>
                <a:lnTo>
                  <a:pt x="59268" y="194733"/>
                </a:lnTo>
                <a:lnTo>
                  <a:pt x="59268" y="177800"/>
                </a:lnTo>
                <a:lnTo>
                  <a:pt x="59268" y="169333"/>
                </a:lnTo>
                <a:lnTo>
                  <a:pt x="67734" y="152400"/>
                </a:lnTo>
                <a:lnTo>
                  <a:pt x="76200" y="143933"/>
                </a:lnTo>
                <a:lnTo>
                  <a:pt x="76200" y="135466"/>
                </a:lnTo>
                <a:lnTo>
                  <a:pt x="93134" y="127000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18533"/>
                </a:lnTo>
                <a:lnTo>
                  <a:pt x="127001" y="118533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0868" y="135466"/>
                </a:lnTo>
                <a:lnTo>
                  <a:pt x="169334" y="135466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194734" y="169333"/>
                </a:lnTo>
                <a:lnTo>
                  <a:pt x="203201" y="177800"/>
                </a:lnTo>
                <a:lnTo>
                  <a:pt x="211668" y="194733"/>
                </a:lnTo>
                <a:lnTo>
                  <a:pt x="211668" y="203200"/>
                </a:lnTo>
                <a:lnTo>
                  <a:pt x="220134" y="220133"/>
                </a:lnTo>
                <a:lnTo>
                  <a:pt x="220134" y="237066"/>
                </a:lnTo>
                <a:lnTo>
                  <a:pt x="220134" y="245533"/>
                </a:lnTo>
                <a:lnTo>
                  <a:pt x="228600" y="262466"/>
                </a:lnTo>
                <a:lnTo>
                  <a:pt x="228600" y="270933"/>
                </a:lnTo>
                <a:lnTo>
                  <a:pt x="228600" y="279400"/>
                </a:lnTo>
                <a:lnTo>
                  <a:pt x="228600" y="296333"/>
                </a:lnTo>
                <a:lnTo>
                  <a:pt x="228600" y="304800"/>
                </a:lnTo>
                <a:lnTo>
                  <a:pt x="228600" y="313266"/>
                </a:lnTo>
                <a:lnTo>
                  <a:pt x="228600" y="321733"/>
                </a:lnTo>
                <a:lnTo>
                  <a:pt x="228600" y="321733"/>
                </a:lnTo>
                <a:lnTo>
                  <a:pt x="228600" y="330200"/>
                </a:lnTo>
                <a:lnTo>
                  <a:pt x="228600" y="330200"/>
                </a:lnTo>
                <a:lnTo>
                  <a:pt x="228600" y="330200"/>
                </a:lnTo>
                <a:lnTo>
                  <a:pt x="2286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Freeform 2251"/>
          <p:cNvSpPr/>
          <p:nvPr/>
        </p:nvSpPr>
        <p:spPr>
          <a:xfrm>
            <a:off x="10422466" y="5317067"/>
            <a:ext cx="42335" cy="177801"/>
          </a:xfrm>
          <a:custGeom>
            <a:avLst/>
            <a:gdLst/>
            <a:ahLst/>
            <a:cxnLst/>
            <a:rect l="0" t="0" r="0" b="0"/>
            <a:pathLst>
              <a:path w="42335" h="177801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25401" y="16933"/>
                </a:lnTo>
                <a:lnTo>
                  <a:pt x="33868" y="25400"/>
                </a:lnTo>
                <a:lnTo>
                  <a:pt x="33868" y="42333"/>
                </a:lnTo>
                <a:lnTo>
                  <a:pt x="42334" y="50800"/>
                </a:lnTo>
                <a:lnTo>
                  <a:pt x="42334" y="67733"/>
                </a:lnTo>
                <a:lnTo>
                  <a:pt x="42334" y="84666"/>
                </a:lnTo>
                <a:lnTo>
                  <a:pt x="42334" y="101600"/>
                </a:lnTo>
                <a:lnTo>
                  <a:pt x="42334" y="118533"/>
                </a:lnTo>
                <a:lnTo>
                  <a:pt x="33868" y="135466"/>
                </a:lnTo>
                <a:lnTo>
                  <a:pt x="25401" y="152400"/>
                </a:lnTo>
                <a:lnTo>
                  <a:pt x="16934" y="169333"/>
                </a:lnTo>
                <a:lnTo>
                  <a:pt x="16934" y="169333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Freeform 2252"/>
          <p:cNvSpPr/>
          <p:nvPr/>
        </p:nvSpPr>
        <p:spPr>
          <a:xfrm>
            <a:off x="10651066" y="5054600"/>
            <a:ext cx="42335" cy="364068"/>
          </a:xfrm>
          <a:custGeom>
            <a:avLst/>
            <a:gdLst/>
            <a:ahLst/>
            <a:cxnLst/>
            <a:rect l="0" t="0" r="0" b="0"/>
            <a:pathLst>
              <a:path w="42335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25401" y="186267"/>
                </a:lnTo>
                <a:lnTo>
                  <a:pt x="25401" y="203200"/>
                </a:lnTo>
                <a:lnTo>
                  <a:pt x="25401" y="220133"/>
                </a:lnTo>
                <a:lnTo>
                  <a:pt x="33868" y="237067"/>
                </a:lnTo>
                <a:lnTo>
                  <a:pt x="33868" y="262467"/>
                </a:lnTo>
                <a:lnTo>
                  <a:pt x="33868" y="279400"/>
                </a:lnTo>
                <a:lnTo>
                  <a:pt x="33868" y="287867"/>
                </a:lnTo>
                <a:lnTo>
                  <a:pt x="33868" y="304800"/>
                </a:lnTo>
                <a:lnTo>
                  <a:pt x="33868" y="321733"/>
                </a:lnTo>
                <a:lnTo>
                  <a:pt x="33868" y="338667"/>
                </a:lnTo>
                <a:lnTo>
                  <a:pt x="33868" y="347133"/>
                </a:lnTo>
                <a:lnTo>
                  <a:pt x="42334" y="355600"/>
                </a:lnTo>
                <a:lnTo>
                  <a:pt x="33868" y="364067"/>
                </a:lnTo>
                <a:lnTo>
                  <a:pt x="33868" y="364067"/>
                </a:lnTo>
                <a:lnTo>
                  <a:pt x="33868" y="364067"/>
                </a:lnTo>
                <a:lnTo>
                  <a:pt x="25401" y="364067"/>
                </a:lnTo>
                <a:lnTo>
                  <a:pt x="25401" y="364067"/>
                </a:lnTo>
                <a:lnTo>
                  <a:pt x="25401" y="364067"/>
                </a:lnTo>
                <a:lnTo>
                  <a:pt x="25401" y="364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Freeform 2253"/>
          <p:cNvSpPr/>
          <p:nvPr/>
        </p:nvSpPr>
        <p:spPr>
          <a:xfrm>
            <a:off x="10786534" y="5122333"/>
            <a:ext cx="76201" cy="84668"/>
          </a:xfrm>
          <a:custGeom>
            <a:avLst/>
            <a:gdLst/>
            <a:ahLst/>
            <a:cxnLst/>
            <a:rect l="0" t="0" r="0" b="0"/>
            <a:pathLst>
              <a:path w="76201" h="84668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2" y="0"/>
                </a:lnTo>
                <a:lnTo>
                  <a:pt x="67732" y="0"/>
                </a:lnTo>
                <a:lnTo>
                  <a:pt x="67732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3" y="42334"/>
                </a:lnTo>
                <a:lnTo>
                  <a:pt x="33866" y="50800"/>
                </a:lnTo>
                <a:lnTo>
                  <a:pt x="25399" y="50800"/>
                </a:lnTo>
                <a:lnTo>
                  <a:pt x="25399" y="59267"/>
                </a:lnTo>
                <a:lnTo>
                  <a:pt x="16932" y="67734"/>
                </a:lnTo>
                <a:lnTo>
                  <a:pt x="16932" y="67734"/>
                </a:lnTo>
                <a:lnTo>
                  <a:pt x="16932" y="67734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Freeform 2254"/>
          <p:cNvSpPr/>
          <p:nvPr/>
        </p:nvSpPr>
        <p:spPr>
          <a:xfrm>
            <a:off x="10676467" y="5130800"/>
            <a:ext cx="245534" cy="296334"/>
          </a:xfrm>
          <a:custGeom>
            <a:avLst/>
            <a:gdLst/>
            <a:ahLst/>
            <a:cxnLst/>
            <a:rect l="0" t="0" r="0" b="0"/>
            <a:pathLst>
              <a:path w="245534" h="296334">
                <a:moveTo>
                  <a:pt x="169333" y="0"/>
                </a:moveTo>
                <a:lnTo>
                  <a:pt x="169333" y="8467"/>
                </a:lnTo>
                <a:lnTo>
                  <a:pt x="169333" y="8467"/>
                </a:lnTo>
                <a:lnTo>
                  <a:pt x="177799" y="16933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0867" y="33867"/>
                </a:lnTo>
                <a:lnTo>
                  <a:pt x="160867" y="42333"/>
                </a:lnTo>
                <a:lnTo>
                  <a:pt x="152400" y="50800"/>
                </a:lnTo>
                <a:lnTo>
                  <a:pt x="143933" y="50800"/>
                </a:lnTo>
                <a:lnTo>
                  <a:pt x="126999" y="59267"/>
                </a:lnTo>
                <a:lnTo>
                  <a:pt x="118533" y="67733"/>
                </a:lnTo>
                <a:lnTo>
                  <a:pt x="101599" y="76200"/>
                </a:lnTo>
                <a:lnTo>
                  <a:pt x="93133" y="84667"/>
                </a:lnTo>
                <a:lnTo>
                  <a:pt x="84667" y="93133"/>
                </a:lnTo>
                <a:lnTo>
                  <a:pt x="67733" y="93133"/>
                </a:lnTo>
                <a:lnTo>
                  <a:pt x="59266" y="101600"/>
                </a:lnTo>
                <a:lnTo>
                  <a:pt x="42333" y="101600"/>
                </a:lnTo>
                <a:lnTo>
                  <a:pt x="33867" y="110067"/>
                </a:lnTo>
                <a:lnTo>
                  <a:pt x="25399" y="110067"/>
                </a:lnTo>
                <a:lnTo>
                  <a:pt x="16933" y="110067"/>
                </a:lnTo>
                <a:lnTo>
                  <a:pt x="8467" y="118533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3" y="118533"/>
                </a:lnTo>
                <a:lnTo>
                  <a:pt x="25399" y="118533"/>
                </a:lnTo>
                <a:lnTo>
                  <a:pt x="33867" y="118533"/>
                </a:lnTo>
                <a:lnTo>
                  <a:pt x="50799" y="118533"/>
                </a:lnTo>
                <a:lnTo>
                  <a:pt x="59266" y="118533"/>
                </a:lnTo>
                <a:lnTo>
                  <a:pt x="76200" y="127000"/>
                </a:lnTo>
                <a:lnTo>
                  <a:pt x="84667" y="135467"/>
                </a:lnTo>
                <a:lnTo>
                  <a:pt x="101599" y="135467"/>
                </a:lnTo>
                <a:lnTo>
                  <a:pt x="110067" y="143933"/>
                </a:lnTo>
                <a:lnTo>
                  <a:pt x="118533" y="152400"/>
                </a:lnTo>
                <a:lnTo>
                  <a:pt x="135466" y="160867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7" y="194733"/>
                </a:lnTo>
                <a:lnTo>
                  <a:pt x="169333" y="203200"/>
                </a:lnTo>
                <a:lnTo>
                  <a:pt x="177799" y="220133"/>
                </a:lnTo>
                <a:lnTo>
                  <a:pt x="186267" y="228600"/>
                </a:lnTo>
                <a:lnTo>
                  <a:pt x="194733" y="245533"/>
                </a:lnTo>
                <a:lnTo>
                  <a:pt x="203199" y="254000"/>
                </a:lnTo>
                <a:lnTo>
                  <a:pt x="211666" y="262467"/>
                </a:lnTo>
                <a:lnTo>
                  <a:pt x="220133" y="279400"/>
                </a:lnTo>
                <a:lnTo>
                  <a:pt x="228600" y="287867"/>
                </a:lnTo>
                <a:lnTo>
                  <a:pt x="228600" y="287867"/>
                </a:lnTo>
                <a:lnTo>
                  <a:pt x="237067" y="296333"/>
                </a:lnTo>
                <a:lnTo>
                  <a:pt x="237067" y="296333"/>
                </a:lnTo>
                <a:lnTo>
                  <a:pt x="237067" y="296333"/>
                </a:lnTo>
                <a:lnTo>
                  <a:pt x="245533" y="296333"/>
                </a:lnTo>
                <a:lnTo>
                  <a:pt x="245533" y="296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Freeform 2255"/>
          <p:cNvSpPr/>
          <p:nvPr/>
        </p:nvSpPr>
        <p:spPr>
          <a:xfrm>
            <a:off x="11023600" y="5080000"/>
            <a:ext cx="33868" cy="143934"/>
          </a:xfrm>
          <a:custGeom>
            <a:avLst/>
            <a:gdLst/>
            <a:ahLst/>
            <a:cxnLst/>
            <a:rect l="0" t="0" r="0" b="0"/>
            <a:pathLst>
              <a:path w="33868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8466" y="67733"/>
                </a:lnTo>
                <a:lnTo>
                  <a:pt x="16933" y="84667"/>
                </a:lnTo>
                <a:lnTo>
                  <a:pt x="16933" y="93133"/>
                </a:lnTo>
                <a:lnTo>
                  <a:pt x="25400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33867" y="127000"/>
                </a:lnTo>
                <a:lnTo>
                  <a:pt x="33867" y="135467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Freeform 2256"/>
          <p:cNvSpPr/>
          <p:nvPr/>
        </p:nvSpPr>
        <p:spPr>
          <a:xfrm>
            <a:off x="10955866" y="51308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1" y="0"/>
                </a:lnTo>
                <a:lnTo>
                  <a:pt x="33868" y="0"/>
                </a:lnTo>
                <a:lnTo>
                  <a:pt x="50800" y="0"/>
                </a:lnTo>
                <a:lnTo>
                  <a:pt x="59268" y="0"/>
                </a:lnTo>
                <a:lnTo>
                  <a:pt x="76200" y="0"/>
                </a:lnTo>
                <a:lnTo>
                  <a:pt x="93134" y="0"/>
                </a:lnTo>
                <a:lnTo>
                  <a:pt x="110068" y="0"/>
                </a:lnTo>
                <a:lnTo>
                  <a:pt x="127000" y="8467"/>
                </a:lnTo>
                <a:lnTo>
                  <a:pt x="135468" y="8467"/>
                </a:lnTo>
                <a:lnTo>
                  <a:pt x="135468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Freeform 2257"/>
          <p:cNvSpPr/>
          <p:nvPr/>
        </p:nvSpPr>
        <p:spPr>
          <a:xfrm>
            <a:off x="10989734" y="5317067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400" y="0"/>
                </a:lnTo>
                <a:lnTo>
                  <a:pt x="42332" y="0"/>
                </a:lnTo>
                <a:lnTo>
                  <a:pt x="50799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101600" y="8466"/>
                </a:lnTo>
                <a:lnTo>
                  <a:pt x="126999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Freeform 2258"/>
          <p:cNvSpPr/>
          <p:nvPr/>
        </p:nvSpPr>
        <p:spPr>
          <a:xfrm>
            <a:off x="11176000" y="5164667"/>
            <a:ext cx="279401" cy="220134"/>
          </a:xfrm>
          <a:custGeom>
            <a:avLst/>
            <a:gdLst/>
            <a:ahLst/>
            <a:cxnLst/>
            <a:rect l="0" t="0" r="0" b="0"/>
            <a:pathLst>
              <a:path w="279401" h="220134">
                <a:moveTo>
                  <a:pt x="152400" y="16933"/>
                </a:moveTo>
                <a:lnTo>
                  <a:pt x="143934" y="16933"/>
                </a:lnTo>
                <a:lnTo>
                  <a:pt x="135466" y="16933"/>
                </a:lnTo>
                <a:lnTo>
                  <a:pt x="127000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4" y="8466"/>
                </a:lnTo>
                <a:lnTo>
                  <a:pt x="59266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7" y="194733"/>
                </a:lnTo>
                <a:lnTo>
                  <a:pt x="42334" y="203200"/>
                </a:lnTo>
                <a:lnTo>
                  <a:pt x="59266" y="211666"/>
                </a:lnTo>
                <a:lnTo>
                  <a:pt x="67734" y="220133"/>
                </a:lnTo>
                <a:lnTo>
                  <a:pt x="76200" y="220133"/>
                </a:lnTo>
                <a:lnTo>
                  <a:pt x="93133" y="220133"/>
                </a:lnTo>
                <a:lnTo>
                  <a:pt x="101600" y="211666"/>
                </a:lnTo>
                <a:lnTo>
                  <a:pt x="110067" y="211666"/>
                </a:lnTo>
                <a:lnTo>
                  <a:pt x="110067" y="194733"/>
                </a:lnTo>
                <a:lnTo>
                  <a:pt x="118534" y="186266"/>
                </a:lnTo>
                <a:lnTo>
                  <a:pt x="118534" y="177800"/>
                </a:lnTo>
                <a:lnTo>
                  <a:pt x="127000" y="160866"/>
                </a:lnTo>
                <a:lnTo>
                  <a:pt x="127000" y="152400"/>
                </a:lnTo>
                <a:lnTo>
                  <a:pt x="127000" y="135466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27000" y="84666"/>
                </a:lnTo>
                <a:lnTo>
                  <a:pt x="127000" y="76200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76200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43934" y="127000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86267" y="194733"/>
                </a:lnTo>
                <a:lnTo>
                  <a:pt x="203200" y="203200"/>
                </a:lnTo>
                <a:lnTo>
                  <a:pt x="211666" y="211666"/>
                </a:lnTo>
                <a:lnTo>
                  <a:pt x="228600" y="211666"/>
                </a:lnTo>
                <a:lnTo>
                  <a:pt x="237066" y="220133"/>
                </a:lnTo>
                <a:lnTo>
                  <a:pt x="245533" y="220133"/>
                </a:lnTo>
                <a:lnTo>
                  <a:pt x="254000" y="220133"/>
                </a:lnTo>
                <a:lnTo>
                  <a:pt x="262467" y="211666"/>
                </a:lnTo>
                <a:lnTo>
                  <a:pt x="270934" y="203200"/>
                </a:lnTo>
                <a:lnTo>
                  <a:pt x="279400" y="194733"/>
                </a:lnTo>
                <a:lnTo>
                  <a:pt x="279400" y="194733"/>
                </a:lnTo>
                <a:lnTo>
                  <a:pt x="279400" y="186266"/>
                </a:lnTo>
                <a:lnTo>
                  <a:pt x="279400" y="186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Freeform 2259"/>
          <p:cNvSpPr/>
          <p:nvPr/>
        </p:nvSpPr>
        <p:spPr>
          <a:xfrm>
            <a:off x="11404600" y="4969933"/>
            <a:ext cx="211667" cy="601135"/>
          </a:xfrm>
          <a:custGeom>
            <a:avLst/>
            <a:gdLst/>
            <a:ahLst/>
            <a:cxnLst/>
            <a:rect l="0" t="0" r="0" b="0"/>
            <a:pathLst>
              <a:path w="211667" h="601135">
                <a:moveTo>
                  <a:pt x="0" y="0"/>
                </a:move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4" y="25400"/>
                </a:lnTo>
                <a:lnTo>
                  <a:pt x="50800" y="42334"/>
                </a:lnTo>
                <a:lnTo>
                  <a:pt x="67734" y="59267"/>
                </a:lnTo>
                <a:lnTo>
                  <a:pt x="84666" y="76200"/>
                </a:lnTo>
                <a:lnTo>
                  <a:pt x="101600" y="101600"/>
                </a:lnTo>
                <a:lnTo>
                  <a:pt x="118534" y="127000"/>
                </a:lnTo>
                <a:lnTo>
                  <a:pt x="135466" y="152400"/>
                </a:lnTo>
                <a:lnTo>
                  <a:pt x="152400" y="186267"/>
                </a:lnTo>
                <a:lnTo>
                  <a:pt x="169333" y="220134"/>
                </a:lnTo>
                <a:lnTo>
                  <a:pt x="186267" y="254000"/>
                </a:lnTo>
                <a:lnTo>
                  <a:pt x="194734" y="296334"/>
                </a:lnTo>
                <a:lnTo>
                  <a:pt x="203200" y="338667"/>
                </a:lnTo>
                <a:lnTo>
                  <a:pt x="211666" y="372534"/>
                </a:lnTo>
                <a:lnTo>
                  <a:pt x="211666" y="414867"/>
                </a:lnTo>
                <a:lnTo>
                  <a:pt x="203200" y="448734"/>
                </a:lnTo>
                <a:lnTo>
                  <a:pt x="194734" y="482600"/>
                </a:lnTo>
                <a:lnTo>
                  <a:pt x="186267" y="516467"/>
                </a:lnTo>
                <a:lnTo>
                  <a:pt x="169333" y="550334"/>
                </a:lnTo>
                <a:lnTo>
                  <a:pt x="152400" y="575734"/>
                </a:lnTo>
                <a:lnTo>
                  <a:pt x="152400" y="575734"/>
                </a:lnTo>
                <a:lnTo>
                  <a:pt x="127000" y="601134"/>
                </a:lnTo>
                <a:lnTo>
                  <a:pt x="127000" y="601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Freeform 2260"/>
          <p:cNvSpPr/>
          <p:nvPr/>
        </p:nvSpPr>
        <p:spPr>
          <a:xfrm>
            <a:off x="7865533" y="5808133"/>
            <a:ext cx="279401" cy="287868"/>
          </a:xfrm>
          <a:custGeom>
            <a:avLst/>
            <a:gdLst/>
            <a:ahLst/>
            <a:cxnLst/>
            <a:rect l="0" t="0" r="0" b="0"/>
            <a:pathLst>
              <a:path w="279401" h="287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16933" y="42334"/>
                </a:lnTo>
                <a:lnTo>
                  <a:pt x="16933" y="59267"/>
                </a:lnTo>
                <a:lnTo>
                  <a:pt x="25401" y="67734"/>
                </a:lnTo>
                <a:lnTo>
                  <a:pt x="33867" y="76200"/>
                </a:lnTo>
                <a:lnTo>
                  <a:pt x="33867" y="93134"/>
                </a:lnTo>
                <a:lnTo>
                  <a:pt x="42334" y="110067"/>
                </a:lnTo>
                <a:lnTo>
                  <a:pt x="42334" y="127000"/>
                </a:lnTo>
                <a:lnTo>
                  <a:pt x="42334" y="143934"/>
                </a:lnTo>
                <a:lnTo>
                  <a:pt x="42334" y="169334"/>
                </a:lnTo>
                <a:lnTo>
                  <a:pt x="42334" y="186267"/>
                </a:lnTo>
                <a:lnTo>
                  <a:pt x="42334" y="203200"/>
                </a:lnTo>
                <a:lnTo>
                  <a:pt x="42334" y="228600"/>
                </a:lnTo>
                <a:lnTo>
                  <a:pt x="42334" y="245534"/>
                </a:lnTo>
                <a:lnTo>
                  <a:pt x="42334" y="262467"/>
                </a:lnTo>
                <a:lnTo>
                  <a:pt x="33867" y="270934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279400"/>
                </a:lnTo>
                <a:lnTo>
                  <a:pt x="25401" y="279400"/>
                </a:lnTo>
                <a:lnTo>
                  <a:pt x="25401" y="270934"/>
                </a:lnTo>
                <a:lnTo>
                  <a:pt x="25401" y="254000"/>
                </a:lnTo>
                <a:lnTo>
                  <a:pt x="25401" y="237067"/>
                </a:lnTo>
                <a:lnTo>
                  <a:pt x="25401" y="211667"/>
                </a:lnTo>
                <a:lnTo>
                  <a:pt x="25401" y="194734"/>
                </a:lnTo>
                <a:lnTo>
                  <a:pt x="25401" y="169334"/>
                </a:lnTo>
                <a:lnTo>
                  <a:pt x="33867" y="143934"/>
                </a:lnTo>
                <a:lnTo>
                  <a:pt x="33867" y="118534"/>
                </a:lnTo>
                <a:lnTo>
                  <a:pt x="33867" y="93134"/>
                </a:lnTo>
                <a:lnTo>
                  <a:pt x="42334" y="76200"/>
                </a:lnTo>
                <a:lnTo>
                  <a:pt x="42334" y="50800"/>
                </a:lnTo>
                <a:lnTo>
                  <a:pt x="50800" y="33867"/>
                </a:lnTo>
                <a:lnTo>
                  <a:pt x="50800" y="25400"/>
                </a:lnTo>
                <a:lnTo>
                  <a:pt x="59267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16934"/>
                </a:lnTo>
                <a:lnTo>
                  <a:pt x="101601" y="25400"/>
                </a:lnTo>
                <a:lnTo>
                  <a:pt x="110067" y="33867"/>
                </a:lnTo>
                <a:lnTo>
                  <a:pt x="118534" y="59267"/>
                </a:lnTo>
                <a:lnTo>
                  <a:pt x="127000" y="76200"/>
                </a:lnTo>
                <a:lnTo>
                  <a:pt x="127000" y="93134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43934" y="160867"/>
                </a:lnTo>
                <a:lnTo>
                  <a:pt x="143934" y="177800"/>
                </a:lnTo>
                <a:lnTo>
                  <a:pt x="152400" y="194734"/>
                </a:lnTo>
                <a:lnTo>
                  <a:pt x="152400" y="211667"/>
                </a:lnTo>
                <a:lnTo>
                  <a:pt x="152400" y="220134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8600"/>
                </a:lnTo>
                <a:lnTo>
                  <a:pt x="160867" y="220134"/>
                </a:lnTo>
                <a:lnTo>
                  <a:pt x="160867" y="203200"/>
                </a:lnTo>
                <a:lnTo>
                  <a:pt x="160867" y="194734"/>
                </a:lnTo>
                <a:lnTo>
                  <a:pt x="160867" y="177800"/>
                </a:lnTo>
                <a:lnTo>
                  <a:pt x="160867" y="152400"/>
                </a:lnTo>
                <a:lnTo>
                  <a:pt x="160867" y="135467"/>
                </a:lnTo>
                <a:lnTo>
                  <a:pt x="160867" y="118534"/>
                </a:lnTo>
                <a:lnTo>
                  <a:pt x="160867" y="93134"/>
                </a:lnTo>
                <a:lnTo>
                  <a:pt x="160867" y="76200"/>
                </a:lnTo>
                <a:lnTo>
                  <a:pt x="169333" y="59267"/>
                </a:lnTo>
                <a:lnTo>
                  <a:pt x="169333" y="42334"/>
                </a:lnTo>
                <a:lnTo>
                  <a:pt x="177801" y="25400"/>
                </a:lnTo>
                <a:lnTo>
                  <a:pt x="177801" y="16934"/>
                </a:lnTo>
                <a:lnTo>
                  <a:pt x="186267" y="8467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4" y="8467"/>
                </a:lnTo>
                <a:lnTo>
                  <a:pt x="237067" y="8467"/>
                </a:lnTo>
                <a:lnTo>
                  <a:pt x="245533" y="16934"/>
                </a:lnTo>
                <a:lnTo>
                  <a:pt x="254001" y="33867"/>
                </a:lnTo>
                <a:lnTo>
                  <a:pt x="254001" y="42334"/>
                </a:lnTo>
                <a:lnTo>
                  <a:pt x="262467" y="59267"/>
                </a:lnTo>
                <a:lnTo>
                  <a:pt x="262467" y="76200"/>
                </a:lnTo>
                <a:lnTo>
                  <a:pt x="270934" y="101600"/>
                </a:lnTo>
                <a:lnTo>
                  <a:pt x="270934" y="118534"/>
                </a:lnTo>
                <a:lnTo>
                  <a:pt x="270934" y="135467"/>
                </a:lnTo>
                <a:lnTo>
                  <a:pt x="270934" y="160867"/>
                </a:lnTo>
                <a:lnTo>
                  <a:pt x="270934" y="177800"/>
                </a:lnTo>
                <a:lnTo>
                  <a:pt x="270934" y="194734"/>
                </a:lnTo>
                <a:lnTo>
                  <a:pt x="270934" y="211667"/>
                </a:lnTo>
                <a:lnTo>
                  <a:pt x="270934" y="228600"/>
                </a:lnTo>
                <a:lnTo>
                  <a:pt x="270934" y="245534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0934" y="254000"/>
                </a:lnTo>
                <a:lnTo>
                  <a:pt x="279400" y="254000"/>
                </a:lnTo>
                <a:lnTo>
                  <a:pt x="279400" y="254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Freeform 2261"/>
          <p:cNvSpPr/>
          <p:nvPr/>
        </p:nvSpPr>
        <p:spPr>
          <a:xfrm>
            <a:off x="8246533" y="5918200"/>
            <a:ext cx="16934" cy="160868"/>
          </a:xfrm>
          <a:custGeom>
            <a:avLst/>
            <a:gdLst/>
            <a:ahLst/>
            <a:cxnLst/>
            <a:rect l="0" t="0" r="0" b="0"/>
            <a:pathLst>
              <a:path w="16934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43933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8467" y="152400"/>
                </a:lnTo>
                <a:lnTo>
                  <a:pt x="8467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Freeform 2262"/>
          <p:cNvSpPr/>
          <p:nvPr/>
        </p:nvSpPr>
        <p:spPr>
          <a:xfrm>
            <a:off x="8263466" y="5791200"/>
            <a:ext cx="42335" cy="8468"/>
          </a:xfrm>
          <a:custGeom>
            <a:avLst/>
            <a:gdLst/>
            <a:ahLst/>
            <a:cxnLst/>
            <a:rect l="0" t="0" r="0" b="0"/>
            <a:pathLst>
              <a:path w="423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42334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Freeform 2263"/>
          <p:cNvSpPr/>
          <p:nvPr/>
        </p:nvSpPr>
        <p:spPr>
          <a:xfrm>
            <a:off x="8356600" y="5892800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0" y="50800"/>
                </a:move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52400"/>
                </a:lnTo>
                <a:lnTo>
                  <a:pt x="16933" y="143933"/>
                </a:lnTo>
                <a:lnTo>
                  <a:pt x="16933" y="135467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101600"/>
                </a:lnTo>
                <a:lnTo>
                  <a:pt x="25400" y="84667"/>
                </a:lnTo>
                <a:lnTo>
                  <a:pt x="25400" y="67733"/>
                </a:lnTo>
                <a:lnTo>
                  <a:pt x="25400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4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0" y="16933"/>
                </a:lnTo>
                <a:lnTo>
                  <a:pt x="110067" y="33867"/>
                </a:lnTo>
                <a:lnTo>
                  <a:pt x="118533" y="50800"/>
                </a:lnTo>
                <a:lnTo>
                  <a:pt x="127000" y="67733"/>
                </a:lnTo>
                <a:lnTo>
                  <a:pt x="135466" y="84667"/>
                </a:lnTo>
                <a:lnTo>
                  <a:pt x="135466" y="110067"/>
                </a:lnTo>
                <a:lnTo>
                  <a:pt x="143934" y="127000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Freeform 2264"/>
          <p:cNvSpPr/>
          <p:nvPr/>
        </p:nvSpPr>
        <p:spPr>
          <a:xfrm>
            <a:off x="8610600" y="5935133"/>
            <a:ext cx="110067" cy="203201"/>
          </a:xfrm>
          <a:custGeom>
            <a:avLst/>
            <a:gdLst/>
            <a:ahLst/>
            <a:cxnLst/>
            <a:rect l="0" t="0" r="0" b="0"/>
            <a:pathLst>
              <a:path w="110067" h="203201">
                <a:moveTo>
                  <a:pt x="16933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60867"/>
                </a:lnTo>
                <a:lnTo>
                  <a:pt x="8467" y="169334"/>
                </a:lnTo>
                <a:lnTo>
                  <a:pt x="16933" y="186267"/>
                </a:lnTo>
                <a:lnTo>
                  <a:pt x="25400" y="194734"/>
                </a:lnTo>
                <a:lnTo>
                  <a:pt x="33866" y="194734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3" y="203200"/>
                </a:lnTo>
                <a:lnTo>
                  <a:pt x="84667" y="194734"/>
                </a:lnTo>
                <a:lnTo>
                  <a:pt x="93133" y="186267"/>
                </a:lnTo>
                <a:lnTo>
                  <a:pt x="101600" y="177800"/>
                </a:lnTo>
                <a:lnTo>
                  <a:pt x="110066" y="169334"/>
                </a:lnTo>
                <a:lnTo>
                  <a:pt x="110066" y="152400"/>
                </a:lnTo>
                <a:lnTo>
                  <a:pt x="110066" y="143934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01600" y="93134"/>
                </a:lnTo>
                <a:lnTo>
                  <a:pt x="93133" y="84667"/>
                </a:lnTo>
                <a:lnTo>
                  <a:pt x="84667" y="67734"/>
                </a:lnTo>
                <a:lnTo>
                  <a:pt x="67733" y="59267"/>
                </a:lnTo>
                <a:lnTo>
                  <a:pt x="59267" y="42334"/>
                </a:lnTo>
                <a:lnTo>
                  <a:pt x="50800" y="33867"/>
                </a:lnTo>
                <a:lnTo>
                  <a:pt x="33866" y="25400"/>
                </a:lnTo>
                <a:lnTo>
                  <a:pt x="25400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Freeform 2265"/>
          <p:cNvSpPr/>
          <p:nvPr/>
        </p:nvSpPr>
        <p:spPr>
          <a:xfrm>
            <a:off x="8779933" y="5943600"/>
            <a:ext cx="177802" cy="203201"/>
          </a:xfrm>
          <a:custGeom>
            <a:avLst/>
            <a:gdLst/>
            <a:ahLst/>
            <a:cxnLst/>
            <a:rect l="0" t="0" r="0" b="0"/>
            <a:pathLst>
              <a:path w="177802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16933" y="118533"/>
                </a:lnTo>
                <a:lnTo>
                  <a:pt x="25401" y="135467"/>
                </a:lnTo>
                <a:lnTo>
                  <a:pt x="33867" y="143933"/>
                </a:lnTo>
                <a:lnTo>
                  <a:pt x="42334" y="160867"/>
                </a:lnTo>
                <a:lnTo>
                  <a:pt x="42334" y="177800"/>
                </a:lnTo>
                <a:lnTo>
                  <a:pt x="50800" y="186267"/>
                </a:lnTo>
                <a:lnTo>
                  <a:pt x="59267" y="194733"/>
                </a:lnTo>
                <a:lnTo>
                  <a:pt x="59267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194733"/>
                </a:lnTo>
                <a:lnTo>
                  <a:pt x="59267" y="177800"/>
                </a:lnTo>
                <a:lnTo>
                  <a:pt x="59267" y="169333"/>
                </a:lnTo>
                <a:lnTo>
                  <a:pt x="59267" y="152400"/>
                </a:lnTo>
                <a:lnTo>
                  <a:pt x="50800" y="135467"/>
                </a:lnTo>
                <a:lnTo>
                  <a:pt x="50800" y="110067"/>
                </a:lnTo>
                <a:lnTo>
                  <a:pt x="50800" y="93133"/>
                </a:lnTo>
                <a:lnTo>
                  <a:pt x="50800" y="76200"/>
                </a:lnTo>
                <a:lnTo>
                  <a:pt x="50800" y="59267"/>
                </a:lnTo>
                <a:lnTo>
                  <a:pt x="42334" y="42333"/>
                </a:lnTo>
                <a:lnTo>
                  <a:pt x="42334" y="33867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4" y="16933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3" y="33867"/>
                </a:lnTo>
                <a:lnTo>
                  <a:pt x="169333" y="33867"/>
                </a:lnTo>
                <a:lnTo>
                  <a:pt x="177801" y="33867"/>
                </a:lnTo>
                <a:lnTo>
                  <a:pt x="177801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Freeform 2266"/>
          <p:cNvSpPr/>
          <p:nvPr/>
        </p:nvSpPr>
        <p:spPr>
          <a:xfrm>
            <a:off x="9093200" y="5909733"/>
            <a:ext cx="127001" cy="237068"/>
          </a:xfrm>
          <a:custGeom>
            <a:avLst/>
            <a:gdLst/>
            <a:ahLst/>
            <a:cxnLst/>
            <a:rect l="0" t="0" r="0" b="0"/>
            <a:pathLst>
              <a:path w="127001" h="237068">
                <a:moveTo>
                  <a:pt x="0" y="59267"/>
                </a:move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8466" y="84667"/>
                </a:lnTo>
                <a:lnTo>
                  <a:pt x="16934" y="93134"/>
                </a:lnTo>
                <a:lnTo>
                  <a:pt x="16934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7" y="143934"/>
                </a:lnTo>
                <a:lnTo>
                  <a:pt x="50800" y="160867"/>
                </a:lnTo>
                <a:lnTo>
                  <a:pt x="59267" y="169334"/>
                </a:lnTo>
                <a:lnTo>
                  <a:pt x="67733" y="186267"/>
                </a:lnTo>
                <a:lnTo>
                  <a:pt x="76200" y="203200"/>
                </a:lnTo>
                <a:lnTo>
                  <a:pt x="84666" y="220134"/>
                </a:lnTo>
                <a:lnTo>
                  <a:pt x="84666" y="228600"/>
                </a:lnTo>
                <a:lnTo>
                  <a:pt x="93134" y="237067"/>
                </a:lnTo>
                <a:lnTo>
                  <a:pt x="93134" y="237067"/>
                </a:lnTo>
                <a:lnTo>
                  <a:pt x="101600" y="237067"/>
                </a:lnTo>
                <a:lnTo>
                  <a:pt x="110067" y="237067"/>
                </a:lnTo>
                <a:lnTo>
                  <a:pt x="110067" y="237067"/>
                </a:lnTo>
                <a:lnTo>
                  <a:pt x="110067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8533" y="177800"/>
                </a:lnTo>
                <a:lnTo>
                  <a:pt x="118533" y="160867"/>
                </a:lnTo>
                <a:lnTo>
                  <a:pt x="118533" y="143934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8533" y="84667"/>
                </a:lnTo>
                <a:lnTo>
                  <a:pt x="127000" y="59267"/>
                </a:lnTo>
                <a:lnTo>
                  <a:pt x="127000" y="42334"/>
                </a:lnTo>
                <a:lnTo>
                  <a:pt x="127000" y="25400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Freeform 2267"/>
          <p:cNvSpPr/>
          <p:nvPr/>
        </p:nvSpPr>
        <p:spPr>
          <a:xfrm>
            <a:off x="9279467" y="5969000"/>
            <a:ext cx="118534" cy="211668"/>
          </a:xfrm>
          <a:custGeom>
            <a:avLst/>
            <a:gdLst/>
            <a:ahLst/>
            <a:cxnLst/>
            <a:rect l="0" t="0" r="0" b="0"/>
            <a:pathLst>
              <a:path w="118534" h="211668">
                <a:moveTo>
                  <a:pt x="16933" y="25400"/>
                </a:moveTo>
                <a:lnTo>
                  <a:pt x="16933" y="33867"/>
                </a:lnTo>
                <a:lnTo>
                  <a:pt x="25400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50799" y="76200"/>
                </a:lnTo>
                <a:lnTo>
                  <a:pt x="59267" y="76200"/>
                </a:lnTo>
                <a:lnTo>
                  <a:pt x="67733" y="84667"/>
                </a:lnTo>
                <a:lnTo>
                  <a:pt x="76200" y="76200"/>
                </a:lnTo>
                <a:lnTo>
                  <a:pt x="84666" y="76200"/>
                </a:lnTo>
                <a:lnTo>
                  <a:pt x="93133" y="67733"/>
                </a:lnTo>
                <a:lnTo>
                  <a:pt x="101600" y="67733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0"/>
                </a:lnTo>
                <a:lnTo>
                  <a:pt x="59267" y="8467"/>
                </a:lnTo>
                <a:lnTo>
                  <a:pt x="50799" y="8467"/>
                </a:lnTo>
                <a:lnTo>
                  <a:pt x="42333" y="16933"/>
                </a:lnTo>
                <a:lnTo>
                  <a:pt x="25400" y="33867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69333"/>
                </a:lnTo>
                <a:lnTo>
                  <a:pt x="16933" y="186267"/>
                </a:lnTo>
                <a:lnTo>
                  <a:pt x="33866" y="194733"/>
                </a:lnTo>
                <a:lnTo>
                  <a:pt x="42333" y="203200"/>
                </a:lnTo>
                <a:lnTo>
                  <a:pt x="50799" y="211667"/>
                </a:lnTo>
                <a:lnTo>
                  <a:pt x="67733" y="211667"/>
                </a:lnTo>
                <a:lnTo>
                  <a:pt x="67733" y="211667"/>
                </a:lnTo>
                <a:lnTo>
                  <a:pt x="84666" y="203200"/>
                </a:lnTo>
                <a:lnTo>
                  <a:pt x="84666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Freeform 2268"/>
          <p:cNvSpPr/>
          <p:nvPr/>
        </p:nvSpPr>
        <p:spPr>
          <a:xfrm>
            <a:off x="9465733" y="5960533"/>
            <a:ext cx="101602" cy="228601"/>
          </a:xfrm>
          <a:custGeom>
            <a:avLst/>
            <a:gdLst/>
            <a:ahLst/>
            <a:cxnLst/>
            <a:rect l="0" t="0" r="0" b="0"/>
            <a:pathLst>
              <a:path w="101602" h="228601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16933" y="101600"/>
                </a:lnTo>
                <a:lnTo>
                  <a:pt x="25401" y="118534"/>
                </a:lnTo>
                <a:lnTo>
                  <a:pt x="25401" y="127000"/>
                </a:lnTo>
                <a:lnTo>
                  <a:pt x="33867" y="143934"/>
                </a:lnTo>
                <a:lnTo>
                  <a:pt x="42334" y="160867"/>
                </a:lnTo>
                <a:lnTo>
                  <a:pt x="50800" y="177800"/>
                </a:lnTo>
                <a:lnTo>
                  <a:pt x="50800" y="194734"/>
                </a:lnTo>
                <a:lnTo>
                  <a:pt x="59267" y="203200"/>
                </a:lnTo>
                <a:lnTo>
                  <a:pt x="59267" y="211667"/>
                </a:lnTo>
                <a:lnTo>
                  <a:pt x="59267" y="220134"/>
                </a:lnTo>
                <a:lnTo>
                  <a:pt x="59267" y="228600"/>
                </a:lnTo>
                <a:lnTo>
                  <a:pt x="50800" y="228600"/>
                </a:lnTo>
                <a:lnTo>
                  <a:pt x="50800" y="220134"/>
                </a:lnTo>
                <a:lnTo>
                  <a:pt x="42334" y="211667"/>
                </a:lnTo>
                <a:lnTo>
                  <a:pt x="42334" y="203200"/>
                </a:lnTo>
                <a:lnTo>
                  <a:pt x="33867" y="194734"/>
                </a:lnTo>
                <a:lnTo>
                  <a:pt x="33867" y="169334"/>
                </a:lnTo>
                <a:lnTo>
                  <a:pt x="33867" y="152400"/>
                </a:lnTo>
                <a:lnTo>
                  <a:pt x="25401" y="135467"/>
                </a:lnTo>
                <a:lnTo>
                  <a:pt x="25401" y="118534"/>
                </a:lnTo>
                <a:lnTo>
                  <a:pt x="25401" y="101600"/>
                </a:lnTo>
                <a:lnTo>
                  <a:pt x="33867" y="84667"/>
                </a:lnTo>
                <a:lnTo>
                  <a:pt x="33867" y="67734"/>
                </a:lnTo>
                <a:lnTo>
                  <a:pt x="42334" y="59267"/>
                </a:lnTo>
                <a:lnTo>
                  <a:pt x="50800" y="42334"/>
                </a:lnTo>
                <a:lnTo>
                  <a:pt x="67734" y="33867"/>
                </a:lnTo>
                <a:lnTo>
                  <a:pt x="76200" y="25400"/>
                </a:lnTo>
                <a:lnTo>
                  <a:pt x="84667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101601" y="0"/>
                </a:lnTo>
                <a:lnTo>
                  <a:pt x="1016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Freeform 2269"/>
          <p:cNvSpPr/>
          <p:nvPr/>
        </p:nvSpPr>
        <p:spPr>
          <a:xfrm>
            <a:off x="9652000" y="5875867"/>
            <a:ext cx="16934" cy="364067"/>
          </a:xfrm>
          <a:custGeom>
            <a:avLst/>
            <a:gdLst/>
            <a:ahLst/>
            <a:cxnLst/>
            <a:rect l="0" t="0" r="0" b="0"/>
            <a:pathLst>
              <a:path w="16934" h="3640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21733"/>
                </a:lnTo>
                <a:lnTo>
                  <a:pt x="16933" y="338666"/>
                </a:lnTo>
                <a:lnTo>
                  <a:pt x="16933" y="355600"/>
                </a:lnTo>
                <a:lnTo>
                  <a:pt x="16933" y="364066"/>
                </a:lnTo>
                <a:lnTo>
                  <a:pt x="16933" y="364066"/>
                </a:lnTo>
                <a:lnTo>
                  <a:pt x="16933" y="364066"/>
                </a:lnTo>
                <a:lnTo>
                  <a:pt x="16933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Freeform 2270"/>
          <p:cNvSpPr/>
          <p:nvPr/>
        </p:nvSpPr>
        <p:spPr>
          <a:xfrm>
            <a:off x="9601200" y="6053667"/>
            <a:ext cx="177801" cy="42334"/>
          </a:xfrm>
          <a:custGeom>
            <a:avLst/>
            <a:gdLst/>
            <a:ahLst/>
            <a:cxnLst/>
            <a:rect l="0" t="0" r="0" b="0"/>
            <a:pathLst>
              <a:path w="177801" h="42334">
                <a:moveTo>
                  <a:pt x="8467" y="42333"/>
                </a:moveTo>
                <a:lnTo>
                  <a:pt x="8467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7" y="8466"/>
                </a:lnTo>
                <a:lnTo>
                  <a:pt x="16933" y="0"/>
                </a:lnTo>
                <a:lnTo>
                  <a:pt x="33866" y="0"/>
                </a:lnTo>
                <a:lnTo>
                  <a:pt x="50800" y="8466"/>
                </a:lnTo>
                <a:lnTo>
                  <a:pt x="76200" y="8466"/>
                </a:lnTo>
                <a:lnTo>
                  <a:pt x="93133" y="16933"/>
                </a:lnTo>
                <a:lnTo>
                  <a:pt x="110066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77800" y="8466"/>
                </a:lnTo>
                <a:lnTo>
                  <a:pt x="177800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Freeform 2271"/>
          <p:cNvSpPr/>
          <p:nvPr/>
        </p:nvSpPr>
        <p:spPr>
          <a:xfrm>
            <a:off x="9855200" y="5935133"/>
            <a:ext cx="16935" cy="59268"/>
          </a:xfrm>
          <a:custGeom>
            <a:avLst/>
            <a:gdLst/>
            <a:ahLst/>
            <a:cxnLst/>
            <a:rect l="0" t="0" r="0" b="0"/>
            <a:pathLst>
              <a:path w="16935" h="59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Freeform 2272"/>
          <p:cNvSpPr/>
          <p:nvPr/>
        </p:nvSpPr>
        <p:spPr>
          <a:xfrm>
            <a:off x="9829800" y="6155267"/>
            <a:ext cx="8468" cy="42334"/>
          </a:xfrm>
          <a:custGeom>
            <a:avLst/>
            <a:gdLst/>
            <a:ahLst/>
            <a:cxnLst/>
            <a:rect l="0" t="0" r="0" b="0"/>
            <a:pathLst>
              <a:path w="8468" h="42334">
                <a:moveTo>
                  <a:pt x="8467" y="0"/>
                </a:moveTo>
                <a:lnTo>
                  <a:pt x="8467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Freeform 2273"/>
          <p:cNvSpPr/>
          <p:nvPr/>
        </p:nvSpPr>
        <p:spPr>
          <a:xfrm>
            <a:off x="9770534" y="5164667"/>
            <a:ext cx="8467" cy="16934"/>
          </a:xfrm>
          <a:custGeom>
            <a:avLst/>
            <a:gdLst/>
            <a:ahLst/>
            <a:cxnLst/>
            <a:rect l="0" t="0" r="0" b="0"/>
            <a:pathLst>
              <a:path w="8467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Freeform 2274"/>
          <p:cNvSpPr/>
          <p:nvPr/>
        </p:nvSpPr>
        <p:spPr>
          <a:xfrm>
            <a:off x="9745133" y="5334000"/>
            <a:ext cx="8468" cy="25401"/>
          </a:xfrm>
          <a:custGeom>
            <a:avLst/>
            <a:gdLst/>
            <a:ahLst/>
            <a:cxnLst/>
            <a:rect l="0" t="0" r="0" b="0"/>
            <a:pathLst>
              <a:path w="8468" h="25401">
                <a:moveTo>
                  <a:pt x="8467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Freeform 2275"/>
          <p:cNvSpPr/>
          <p:nvPr/>
        </p:nvSpPr>
        <p:spPr>
          <a:xfrm>
            <a:off x="10066867" y="5672667"/>
            <a:ext cx="152401" cy="618067"/>
          </a:xfrm>
          <a:custGeom>
            <a:avLst/>
            <a:gdLst/>
            <a:ahLst/>
            <a:cxnLst/>
            <a:rect l="0" t="0" r="0" b="0"/>
            <a:pathLst>
              <a:path w="152401" h="618067">
                <a:moveTo>
                  <a:pt x="110067" y="0"/>
                </a:moveTo>
                <a:lnTo>
                  <a:pt x="110067" y="0"/>
                </a:lnTo>
                <a:lnTo>
                  <a:pt x="101599" y="0"/>
                </a:lnTo>
                <a:lnTo>
                  <a:pt x="101599" y="0"/>
                </a:lnTo>
                <a:lnTo>
                  <a:pt x="101599" y="8466"/>
                </a:lnTo>
                <a:lnTo>
                  <a:pt x="93133" y="8466"/>
                </a:lnTo>
                <a:lnTo>
                  <a:pt x="93133" y="16933"/>
                </a:lnTo>
                <a:lnTo>
                  <a:pt x="84667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9266" y="84666"/>
                </a:lnTo>
                <a:lnTo>
                  <a:pt x="50799" y="101600"/>
                </a:lnTo>
                <a:lnTo>
                  <a:pt x="42333" y="118533"/>
                </a:lnTo>
                <a:lnTo>
                  <a:pt x="33867" y="143933"/>
                </a:lnTo>
                <a:lnTo>
                  <a:pt x="25399" y="160866"/>
                </a:lnTo>
                <a:lnTo>
                  <a:pt x="16933" y="186266"/>
                </a:lnTo>
                <a:lnTo>
                  <a:pt x="16933" y="211666"/>
                </a:lnTo>
                <a:lnTo>
                  <a:pt x="8467" y="237066"/>
                </a:lnTo>
                <a:lnTo>
                  <a:pt x="8467" y="270933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64066"/>
                </a:lnTo>
                <a:lnTo>
                  <a:pt x="8467" y="389466"/>
                </a:lnTo>
                <a:lnTo>
                  <a:pt x="16933" y="423333"/>
                </a:lnTo>
                <a:lnTo>
                  <a:pt x="16933" y="448733"/>
                </a:lnTo>
                <a:lnTo>
                  <a:pt x="25399" y="474133"/>
                </a:lnTo>
                <a:lnTo>
                  <a:pt x="33867" y="499533"/>
                </a:lnTo>
                <a:lnTo>
                  <a:pt x="50799" y="516466"/>
                </a:lnTo>
                <a:lnTo>
                  <a:pt x="59266" y="541866"/>
                </a:lnTo>
                <a:lnTo>
                  <a:pt x="67733" y="558800"/>
                </a:lnTo>
                <a:lnTo>
                  <a:pt x="84667" y="575733"/>
                </a:lnTo>
                <a:lnTo>
                  <a:pt x="101599" y="592666"/>
                </a:lnTo>
                <a:lnTo>
                  <a:pt x="110067" y="601133"/>
                </a:lnTo>
                <a:lnTo>
                  <a:pt x="126999" y="609600"/>
                </a:lnTo>
                <a:lnTo>
                  <a:pt x="143933" y="618066"/>
                </a:lnTo>
                <a:lnTo>
                  <a:pt x="143933" y="618066"/>
                </a:lnTo>
                <a:lnTo>
                  <a:pt x="152400" y="618066"/>
                </a:lnTo>
                <a:lnTo>
                  <a:pt x="152400" y="618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Freeform 2276"/>
          <p:cNvSpPr/>
          <p:nvPr/>
        </p:nvSpPr>
        <p:spPr>
          <a:xfrm>
            <a:off x="10295467" y="5782733"/>
            <a:ext cx="194734" cy="389468"/>
          </a:xfrm>
          <a:custGeom>
            <a:avLst/>
            <a:gdLst/>
            <a:ahLst/>
            <a:cxnLst/>
            <a:rect l="0" t="0" r="0" b="0"/>
            <a:pathLst>
              <a:path w="194734" h="389468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16933" y="237067"/>
                </a:lnTo>
                <a:lnTo>
                  <a:pt x="16933" y="254000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16933" y="321734"/>
                </a:lnTo>
                <a:lnTo>
                  <a:pt x="16933" y="330200"/>
                </a:lnTo>
                <a:lnTo>
                  <a:pt x="16933" y="347134"/>
                </a:lnTo>
                <a:lnTo>
                  <a:pt x="16933" y="355600"/>
                </a:lnTo>
                <a:lnTo>
                  <a:pt x="16933" y="355600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64067"/>
                </a:lnTo>
                <a:lnTo>
                  <a:pt x="25399" y="355600"/>
                </a:lnTo>
                <a:lnTo>
                  <a:pt x="25399" y="347134"/>
                </a:lnTo>
                <a:lnTo>
                  <a:pt x="25399" y="338667"/>
                </a:lnTo>
                <a:lnTo>
                  <a:pt x="25399" y="330200"/>
                </a:lnTo>
                <a:lnTo>
                  <a:pt x="25399" y="313267"/>
                </a:lnTo>
                <a:lnTo>
                  <a:pt x="33867" y="304800"/>
                </a:lnTo>
                <a:lnTo>
                  <a:pt x="33867" y="287867"/>
                </a:lnTo>
                <a:lnTo>
                  <a:pt x="33867" y="270934"/>
                </a:lnTo>
                <a:lnTo>
                  <a:pt x="33867" y="254000"/>
                </a:lnTo>
                <a:lnTo>
                  <a:pt x="33867" y="245534"/>
                </a:lnTo>
                <a:lnTo>
                  <a:pt x="42333" y="228600"/>
                </a:lnTo>
                <a:lnTo>
                  <a:pt x="50799" y="220134"/>
                </a:lnTo>
                <a:lnTo>
                  <a:pt x="50799" y="203200"/>
                </a:lnTo>
                <a:lnTo>
                  <a:pt x="59266" y="194734"/>
                </a:lnTo>
                <a:lnTo>
                  <a:pt x="67733" y="186267"/>
                </a:lnTo>
                <a:lnTo>
                  <a:pt x="76200" y="177800"/>
                </a:lnTo>
                <a:lnTo>
                  <a:pt x="84667" y="169334"/>
                </a:lnTo>
                <a:lnTo>
                  <a:pt x="93133" y="169334"/>
                </a:lnTo>
                <a:lnTo>
                  <a:pt x="101599" y="160867"/>
                </a:lnTo>
                <a:lnTo>
                  <a:pt x="110067" y="160867"/>
                </a:lnTo>
                <a:lnTo>
                  <a:pt x="118533" y="169334"/>
                </a:lnTo>
                <a:lnTo>
                  <a:pt x="126999" y="169334"/>
                </a:lnTo>
                <a:lnTo>
                  <a:pt x="135466" y="177800"/>
                </a:lnTo>
                <a:lnTo>
                  <a:pt x="143933" y="186267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69333" y="228600"/>
                </a:lnTo>
                <a:lnTo>
                  <a:pt x="177799" y="237067"/>
                </a:lnTo>
                <a:lnTo>
                  <a:pt x="177799" y="254000"/>
                </a:lnTo>
                <a:lnTo>
                  <a:pt x="177799" y="270934"/>
                </a:lnTo>
                <a:lnTo>
                  <a:pt x="186267" y="287867"/>
                </a:lnTo>
                <a:lnTo>
                  <a:pt x="186267" y="296334"/>
                </a:lnTo>
                <a:lnTo>
                  <a:pt x="186267" y="313267"/>
                </a:lnTo>
                <a:lnTo>
                  <a:pt x="186267" y="330200"/>
                </a:lnTo>
                <a:lnTo>
                  <a:pt x="186267" y="347134"/>
                </a:lnTo>
                <a:lnTo>
                  <a:pt x="186267" y="355600"/>
                </a:lnTo>
                <a:lnTo>
                  <a:pt x="194733" y="372534"/>
                </a:lnTo>
                <a:lnTo>
                  <a:pt x="194733" y="381000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194733" y="381000"/>
                </a:lnTo>
                <a:lnTo>
                  <a:pt x="194733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Freeform 2277"/>
          <p:cNvSpPr/>
          <p:nvPr/>
        </p:nvSpPr>
        <p:spPr>
          <a:xfrm>
            <a:off x="10541000" y="5774267"/>
            <a:ext cx="33867" cy="143934"/>
          </a:xfrm>
          <a:custGeom>
            <a:avLst/>
            <a:gdLst/>
            <a:ahLst/>
            <a:cxnLst/>
            <a:rect l="0" t="0" r="0" b="0"/>
            <a:pathLst>
              <a:path w="33867" h="143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67733"/>
                </a:lnTo>
                <a:lnTo>
                  <a:pt x="33866" y="84666"/>
                </a:lnTo>
                <a:lnTo>
                  <a:pt x="33866" y="93133"/>
                </a:lnTo>
                <a:lnTo>
                  <a:pt x="33866" y="110066"/>
                </a:lnTo>
                <a:lnTo>
                  <a:pt x="33866" y="118533"/>
                </a:lnTo>
                <a:lnTo>
                  <a:pt x="33866" y="127000"/>
                </a:lnTo>
                <a:lnTo>
                  <a:pt x="33866" y="135466"/>
                </a:lnTo>
                <a:lnTo>
                  <a:pt x="33866" y="143933"/>
                </a:lnTo>
                <a:lnTo>
                  <a:pt x="33866" y="143933"/>
                </a:lnTo>
                <a:lnTo>
                  <a:pt x="33866" y="143933"/>
                </a:lnTo>
                <a:lnTo>
                  <a:pt x="33866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Freeform 2278"/>
          <p:cNvSpPr/>
          <p:nvPr/>
        </p:nvSpPr>
        <p:spPr>
          <a:xfrm>
            <a:off x="10481734" y="5808133"/>
            <a:ext cx="152401" cy="33868"/>
          </a:xfrm>
          <a:custGeom>
            <a:avLst/>
            <a:gdLst/>
            <a:ahLst/>
            <a:cxnLst/>
            <a:rect l="0" t="0" r="0" b="0"/>
            <a:pathLst>
              <a:path w="152401" h="33868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399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8467"/>
                </a:lnTo>
                <a:lnTo>
                  <a:pt x="76200" y="8467"/>
                </a:lnTo>
                <a:lnTo>
                  <a:pt x="93132" y="16934"/>
                </a:lnTo>
                <a:lnTo>
                  <a:pt x="110066" y="16934"/>
                </a:lnTo>
                <a:lnTo>
                  <a:pt x="127000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52400" y="33867"/>
                </a:lnTo>
                <a:lnTo>
                  <a:pt x="152400" y="33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Freeform 2279"/>
          <p:cNvSpPr/>
          <p:nvPr/>
        </p:nvSpPr>
        <p:spPr>
          <a:xfrm>
            <a:off x="10583333" y="60282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16934" y="8466"/>
                </a:lnTo>
                <a:lnTo>
                  <a:pt x="25401" y="8466"/>
                </a:lnTo>
                <a:lnTo>
                  <a:pt x="42333" y="8466"/>
                </a:lnTo>
                <a:lnTo>
                  <a:pt x="50801" y="0"/>
                </a:lnTo>
                <a:lnTo>
                  <a:pt x="67733" y="0"/>
                </a:lnTo>
                <a:lnTo>
                  <a:pt x="76200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Freeform 2280"/>
          <p:cNvSpPr/>
          <p:nvPr/>
        </p:nvSpPr>
        <p:spPr>
          <a:xfrm>
            <a:off x="10795000" y="5782733"/>
            <a:ext cx="16934" cy="389468"/>
          </a:xfrm>
          <a:custGeom>
            <a:avLst/>
            <a:gdLst/>
            <a:ahLst/>
            <a:cxnLst/>
            <a:rect l="0" t="0" r="0" b="0"/>
            <a:pathLst>
              <a:path w="16934" h="389468">
                <a:moveTo>
                  <a:pt x="0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4"/>
                </a:lnTo>
                <a:lnTo>
                  <a:pt x="16933" y="245534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8466" y="330200"/>
                </a:lnTo>
                <a:lnTo>
                  <a:pt x="8466" y="347134"/>
                </a:lnTo>
                <a:lnTo>
                  <a:pt x="8466" y="355600"/>
                </a:lnTo>
                <a:lnTo>
                  <a:pt x="8466" y="372534"/>
                </a:lnTo>
                <a:lnTo>
                  <a:pt x="8466" y="381000"/>
                </a:lnTo>
                <a:lnTo>
                  <a:pt x="8466" y="389467"/>
                </a:lnTo>
                <a:lnTo>
                  <a:pt x="8466" y="389467"/>
                </a:lnTo>
                <a:lnTo>
                  <a:pt x="8466" y="389467"/>
                </a:lnTo>
                <a:lnTo>
                  <a:pt x="8466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Freeform 2281"/>
          <p:cNvSpPr/>
          <p:nvPr/>
        </p:nvSpPr>
        <p:spPr>
          <a:xfrm>
            <a:off x="10811933" y="5985933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0" y="59267"/>
                </a:moveTo>
                <a:lnTo>
                  <a:pt x="0" y="50800"/>
                </a:lnTo>
                <a:lnTo>
                  <a:pt x="0" y="50800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4"/>
                </a:lnTo>
                <a:lnTo>
                  <a:pt x="25401" y="16934"/>
                </a:lnTo>
                <a:lnTo>
                  <a:pt x="33867" y="8467"/>
                </a:lnTo>
                <a:lnTo>
                  <a:pt x="42333" y="8467"/>
                </a:lnTo>
                <a:lnTo>
                  <a:pt x="50801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16934"/>
                </a:lnTo>
                <a:lnTo>
                  <a:pt x="101601" y="16934"/>
                </a:lnTo>
                <a:lnTo>
                  <a:pt x="110067" y="25400"/>
                </a:lnTo>
                <a:lnTo>
                  <a:pt x="127001" y="42334"/>
                </a:lnTo>
                <a:lnTo>
                  <a:pt x="135467" y="50800"/>
                </a:lnTo>
                <a:lnTo>
                  <a:pt x="143933" y="59267"/>
                </a:lnTo>
                <a:lnTo>
                  <a:pt x="152400" y="76200"/>
                </a:lnTo>
                <a:lnTo>
                  <a:pt x="160867" y="93134"/>
                </a:lnTo>
                <a:lnTo>
                  <a:pt x="160867" y="101600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43933" y="169334"/>
                </a:lnTo>
                <a:lnTo>
                  <a:pt x="135467" y="177800"/>
                </a:lnTo>
                <a:lnTo>
                  <a:pt x="127001" y="186267"/>
                </a:lnTo>
                <a:lnTo>
                  <a:pt x="118533" y="194734"/>
                </a:lnTo>
                <a:lnTo>
                  <a:pt x="110067" y="203200"/>
                </a:lnTo>
                <a:lnTo>
                  <a:pt x="101601" y="203200"/>
                </a:lnTo>
                <a:lnTo>
                  <a:pt x="84667" y="203200"/>
                </a:lnTo>
                <a:lnTo>
                  <a:pt x="67733" y="203200"/>
                </a:lnTo>
                <a:lnTo>
                  <a:pt x="59267" y="194734"/>
                </a:lnTo>
                <a:lnTo>
                  <a:pt x="42333" y="194734"/>
                </a:lnTo>
                <a:lnTo>
                  <a:pt x="33867" y="186267"/>
                </a:lnTo>
                <a:lnTo>
                  <a:pt x="25401" y="186267"/>
                </a:lnTo>
                <a:lnTo>
                  <a:pt x="16934" y="177800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Freeform 2282"/>
          <p:cNvSpPr/>
          <p:nvPr/>
        </p:nvSpPr>
        <p:spPr>
          <a:xfrm>
            <a:off x="11082866" y="6146800"/>
            <a:ext cx="59269" cy="237068"/>
          </a:xfrm>
          <a:custGeom>
            <a:avLst/>
            <a:gdLst/>
            <a:ahLst/>
            <a:cxnLst/>
            <a:rect l="0" t="0" r="0" b="0"/>
            <a:pathLst>
              <a:path w="59269" h="237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16934" y="33867"/>
                </a:lnTo>
                <a:lnTo>
                  <a:pt x="25400" y="50800"/>
                </a:lnTo>
                <a:lnTo>
                  <a:pt x="33867" y="67733"/>
                </a:lnTo>
                <a:lnTo>
                  <a:pt x="42334" y="84667"/>
                </a:lnTo>
                <a:lnTo>
                  <a:pt x="42334" y="101600"/>
                </a:lnTo>
                <a:lnTo>
                  <a:pt x="50801" y="127000"/>
                </a:lnTo>
                <a:lnTo>
                  <a:pt x="50801" y="143933"/>
                </a:lnTo>
                <a:lnTo>
                  <a:pt x="50801" y="169333"/>
                </a:lnTo>
                <a:lnTo>
                  <a:pt x="59268" y="186267"/>
                </a:lnTo>
                <a:lnTo>
                  <a:pt x="50801" y="203200"/>
                </a:lnTo>
                <a:lnTo>
                  <a:pt x="50801" y="211667"/>
                </a:lnTo>
                <a:lnTo>
                  <a:pt x="42334" y="228600"/>
                </a:lnTo>
                <a:lnTo>
                  <a:pt x="33867" y="228600"/>
                </a:lnTo>
                <a:lnTo>
                  <a:pt x="33867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16934" y="228600"/>
                </a:lnTo>
                <a:lnTo>
                  <a:pt x="16934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Freeform 2283"/>
          <p:cNvSpPr/>
          <p:nvPr/>
        </p:nvSpPr>
        <p:spPr>
          <a:xfrm>
            <a:off x="11235266" y="5960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8" y="59267"/>
                </a:lnTo>
                <a:lnTo>
                  <a:pt x="8468" y="76200"/>
                </a:lnTo>
                <a:lnTo>
                  <a:pt x="8468" y="93134"/>
                </a:lnTo>
                <a:lnTo>
                  <a:pt x="16934" y="118534"/>
                </a:lnTo>
                <a:lnTo>
                  <a:pt x="16934" y="143934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11667"/>
                </a:lnTo>
                <a:lnTo>
                  <a:pt x="16934" y="237067"/>
                </a:lnTo>
                <a:lnTo>
                  <a:pt x="16934" y="254000"/>
                </a:lnTo>
                <a:lnTo>
                  <a:pt x="16934" y="270934"/>
                </a:lnTo>
                <a:lnTo>
                  <a:pt x="16934" y="287867"/>
                </a:lnTo>
                <a:lnTo>
                  <a:pt x="25400" y="296334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4"/>
                </a:lnTo>
                <a:lnTo>
                  <a:pt x="25400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Freeform 2284"/>
          <p:cNvSpPr/>
          <p:nvPr/>
        </p:nvSpPr>
        <p:spPr>
          <a:xfrm>
            <a:off x="11218334" y="6011333"/>
            <a:ext cx="245533" cy="245535"/>
          </a:xfrm>
          <a:custGeom>
            <a:avLst/>
            <a:gdLst/>
            <a:ahLst/>
            <a:cxnLst/>
            <a:rect l="0" t="0" r="0" b="0"/>
            <a:pathLst>
              <a:path w="245533" h="245535">
                <a:moveTo>
                  <a:pt x="194732" y="0"/>
                </a:moveTo>
                <a:lnTo>
                  <a:pt x="194732" y="0"/>
                </a:lnTo>
                <a:lnTo>
                  <a:pt x="203199" y="0"/>
                </a:lnTo>
                <a:lnTo>
                  <a:pt x="203199" y="0"/>
                </a:lnTo>
                <a:lnTo>
                  <a:pt x="203199" y="8467"/>
                </a:lnTo>
                <a:lnTo>
                  <a:pt x="203199" y="8467"/>
                </a:lnTo>
                <a:lnTo>
                  <a:pt x="203199" y="8467"/>
                </a:lnTo>
                <a:lnTo>
                  <a:pt x="194732" y="25400"/>
                </a:lnTo>
                <a:lnTo>
                  <a:pt x="194732" y="33867"/>
                </a:lnTo>
                <a:lnTo>
                  <a:pt x="186266" y="42334"/>
                </a:lnTo>
                <a:lnTo>
                  <a:pt x="177800" y="50800"/>
                </a:lnTo>
                <a:lnTo>
                  <a:pt x="169332" y="59267"/>
                </a:lnTo>
                <a:lnTo>
                  <a:pt x="160866" y="67734"/>
                </a:lnTo>
                <a:lnTo>
                  <a:pt x="143933" y="76200"/>
                </a:lnTo>
                <a:lnTo>
                  <a:pt x="126999" y="84667"/>
                </a:lnTo>
                <a:lnTo>
                  <a:pt x="118532" y="93134"/>
                </a:lnTo>
                <a:lnTo>
                  <a:pt x="93132" y="101600"/>
                </a:lnTo>
                <a:lnTo>
                  <a:pt x="84666" y="101600"/>
                </a:lnTo>
                <a:lnTo>
                  <a:pt x="67733" y="101600"/>
                </a:lnTo>
                <a:lnTo>
                  <a:pt x="50799" y="101600"/>
                </a:lnTo>
                <a:lnTo>
                  <a:pt x="33866" y="101600"/>
                </a:lnTo>
                <a:lnTo>
                  <a:pt x="25400" y="93134"/>
                </a:lnTo>
                <a:lnTo>
                  <a:pt x="16932" y="93134"/>
                </a:lnTo>
                <a:lnTo>
                  <a:pt x="8466" y="93134"/>
                </a:lnTo>
                <a:lnTo>
                  <a:pt x="8466" y="93134"/>
                </a:lnTo>
                <a:lnTo>
                  <a:pt x="0" y="93134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2" y="110067"/>
                </a:lnTo>
                <a:lnTo>
                  <a:pt x="33866" y="118534"/>
                </a:lnTo>
                <a:lnTo>
                  <a:pt x="59266" y="135467"/>
                </a:lnTo>
                <a:lnTo>
                  <a:pt x="76200" y="152400"/>
                </a:lnTo>
                <a:lnTo>
                  <a:pt x="101600" y="169334"/>
                </a:lnTo>
                <a:lnTo>
                  <a:pt x="118532" y="186267"/>
                </a:lnTo>
                <a:lnTo>
                  <a:pt x="143933" y="194734"/>
                </a:lnTo>
                <a:lnTo>
                  <a:pt x="160866" y="211667"/>
                </a:lnTo>
                <a:lnTo>
                  <a:pt x="177800" y="228600"/>
                </a:lnTo>
                <a:lnTo>
                  <a:pt x="194732" y="237067"/>
                </a:lnTo>
                <a:lnTo>
                  <a:pt x="211666" y="237067"/>
                </a:lnTo>
                <a:lnTo>
                  <a:pt x="220133" y="245534"/>
                </a:lnTo>
                <a:lnTo>
                  <a:pt x="228600" y="245534"/>
                </a:lnTo>
                <a:lnTo>
                  <a:pt x="237066" y="237067"/>
                </a:lnTo>
                <a:lnTo>
                  <a:pt x="237066" y="237067"/>
                </a:lnTo>
                <a:lnTo>
                  <a:pt x="245532" y="228600"/>
                </a:lnTo>
                <a:lnTo>
                  <a:pt x="245532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Freeform 2285"/>
          <p:cNvSpPr/>
          <p:nvPr/>
        </p:nvSpPr>
        <p:spPr>
          <a:xfrm>
            <a:off x="11455400" y="5774267"/>
            <a:ext cx="237067" cy="795867"/>
          </a:xfrm>
          <a:custGeom>
            <a:avLst/>
            <a:gdLst/>
            <a:ahLst/>
            <a:cxnLst/>
            <a:rect l="0" t="0" r="0" b="0"/>
            <a:pathLst>
              <a:path w="237067" h="7958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16934" y="16933"/>
                </a:lnTo>
                <a:lnTo>
                  <a:pt x="33866" y="33866"/>
                </a:lnTo>
                <a:lnTo>
                  <a:pt x="42333" y="50800"/>
                </a:lnTo>
                <a:lnTo>
                  <a:pt x="67734" y="76200"/>
                </a:lnTo>
                <a:lnTo>
                  <a:pt x="93134" y="110066"/>
                </a:lnTo>
                <a:lnTo>
                  <a:pt x="118533" y="143933"/>
                </a:lnTo>
                <a:lnTo>
                  <a:pt x="143934" y="186266"/>
                </a:lnTo>
                <a:lnTo>
                  <a:pt x="169334" y="237066"/>
                </a:lnTo>
                <a:lnTo>
                  <a:pt x="194733" y="296333"/>
                </a:lnTo>
                <a:lnTo>
                  <a:pt x="211667" y="347133"/>
                </a:lnTo>
                <a:lnTo>
                  <a:pt x="228600" y="406400"/>
                </a:lnTo>
                <a:lnTo>
                  <a:pt x="237066" y="465666"/>
                </a:lnTo>
                <a:lnTo>
                  <a:pt x="237066" y="516466"/>
                </a:lnTo>
                <a:lnTo>
                  <a:pt x="237066" y="567266"/>
                </a:lnTo>
                <a:lnTo>
                  <a:pt x="220134" y="618066"/>
                </a:lnTo>
                <a:lnTo>
                  <a:pt x="203200" y="660400"/>
                </a:lnTo>
                <a:lnTo>
                  <a:pt x="177800" y="694266"/>
                </a:lnTo>
                <a:lnTo>
                  <a:pt x="143934" y="728133"/>
                </a:lnTo>
                <a:lnTo>
                  <a:pt x="110066" y="753533"/>
                </a:lnTo>
                <a:lnTo>
                  <a:pt x="67734" y="778933"/>
                </a:lnTo>
                <a:lnTo>
                  <a:pt x="67734" y="778933"/>
                </a:lnTo>
                <a:lnTo>
                  <a:pt x="25400" y="795866"/>
                </a:lnTo>
                <a:lnTo>
                  <a:pt x="25400" y="795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17" t="28478" r="25881" b="38424"/>
          <a:stretch/>
        </p:blipFill>
        <p:spPr>
          <a:xfrm>
            <a:off x="566670" y="309092"/>
            <a:ext cx="10640830" cy="40826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04333" y="711200"/>
            <a:ext cx="1303868" cy="423334"/>
          </a:xfrm>
          <a:custGeom>
            <a:avLst/>
            <a:gdLst/>
            <a:ahLst/>
            <a:cxnLst/>
            <a:rect l="0" t="0" r="0" b="0"/>
            <a:pathLst>
              <a:path w="1303868" h="423334">
                <a:moveTo>
                  <a:pt x="152400" y="118533"/>
                </a:moveTo>
                <a:lnTo>
                  <a:pt x="152400" y="118533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43934" y="135467"/>
                </a:lnTo>
                <a:lnTo>
                  <a:pt x="143934" y="143933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9333"/>
                </a:lnTo>
                <a:lnTo>
                  <a:pt x="143934" y="169333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60867"/>
                </a:lnTo>
                <a:lnTo>
                  <a:pt x="143934" y="143933"/>
                </a:lnTo>
                <a:lnTo>
                  <a:pt x="135467" y="135467"/>
                </a:lnTo>
                <a:lnTo>
                  <a:pt x="135467" y="118533"/>
                </a:lnTo>
                <a:lnTo>
                  <a:pt x="135467" y="110067"/>
                </a:lnTo>
                <a:lnTo>
                  <a:pt x="127000" y="93133"/>
                </a:lnTo>
                <a:lnTo>
                  <a:pt x="118534" y="84667"/>
                </a:lnTo>
                <a:lnTo>
                  <a:pt x="110067" y="76200"/>
                </a:lnTo>
                <a:lnTo>
                  <a:pt x="110067" y="67733"/>
                </a:lnTo>
                <a:lnTo>
                  <a:pt x="101600" y="67733"/>
                </a:lnTo>
                <a:lnTo>
                  <a:pt x="93134" y="67733"/>
                </a:lnTo>
                <a:lnTo>
                  <a:pt x="93134" y="67733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4" y="93133"/>
                </a:lnTo>
                <a:lnTo>
                  <a:pt x="50800" y="101600"/>
                </a:lnTo>
                <a:lnTo>
                  <a:pt x="42334" y="127000"/>
                </a:lnTo>
                <a:lnTo>
                  <a:pt x="33867" y="143933"/>
                </a:lnTo>
                <a:lnTo>
                  <a:pt x="25400" y="160867"/>
                </a:lnTo>
                <a:lnTo>
                  <a:pt x="25400" y="177800"/>
                </a:lnTo>
                <a:lnTo>
                  <a:pt x="16934" y="203200"/>
                </a:lnTo>
                <a:lnTo>
                  <a:pt x="8467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7"/>
                </a:lnTo>
                <a:lnTo>
                  <a:pt x="8467" y="330200"/>
                </a:lnTo>
                <a:lnTo>
                  <a:pt x="8467" y="347133"/>
                </a:lnTo>
                <a:lnTo>
                  <a:pt x="16934" y="364067"/>
                </a:lnTo>
                <a:lnTo>
                  <a:pt x="25400" y="381000"/>
                </a:lnTo>
                <a:lnTo>
                  <a:pt x="42334" y="397933"/>
                </a:lnTo>
                <a:lnTo>
                  <a:pt x="50800" y="406400"/>
                </a:lnTo>
                <a:lnTo>
                  <a:pt x="67734" y="414867"/>
                </a:lnTo>
                <a:lnTo>
                  <a:pt x="84667" y="414867"/>
                </a:lnTo>
                <a:lnTo>
                  <a:pt x="101600" y="423333"/>
                </a:lnTo>
                <a:lnTo>
                  <a:pt x="127000" y="423333"/>
                </a:lnTo>
                <a:lnTo>
                  <a:pt x="143934" y="414867"/>
                </a:lnTo>
                <a:lnTo>
                  <a:pt x="160867" y="406400"/>
                </a:lnTo>
                <a:lnTo>
                  <a:pt x="186267" y="397933"/>
                </a:lnTo>
                <a:lnTo>
                  <a:pt x="203200" y="389467"/>
                </a:lnTo>
                <a:lnTo>
                  <a:pt x="220134" y="372533"/>
                </a:lnTo>
                <a:lnTo>
                  <a:pt x="245534" y="355600"/>
                </a:lnTo>
                <a:lnTo>
                  <a:pt x="254000" y="338667"/>
                </a:lnTo>
                <a:lnTo>
                  <a:pt x="270934" y="313267"/>
                </a:lnTo>
                <a:lnTo>
                  <a:pt x="287867" y="296333"/>
                </a:lnTo>
                <a:lnTo>
                  <a:pt x="296334" y="279400"/>
                </a:lnTo>
                <a:lnTo>
                  <a:pt x="304800" y="254000"/>
                </a:lnTo>
                <a:lnTo>
                  <a:pt x="313267" y="228600"/>
                </a:lnTo>
                <a:lnTo>
                  <a:pt x="313267" y="211667"/>
                </a:lnTo>
                <a:lnTo>
                  <a:pt x="321734" y="186267"/>
                </a:lnTo>
                <a:lnTo>
                  <a:pt x="321734" y="169333"/>
                </a:lnTo>
                <a:lnTo>
                  <a:pt x="321734" y="152400"/>
                </a:lnTo>
                <a:lnTo>
                  <a:pt x="321734" y="135467"/>
                </a:lnTo>
                <a:lnTo>
                  <a:pt x="313267" y="127000"/>
                </a:lnTo>
                <a:lnTo>
                  <a:pt x="313267" y="118533"/>
                </a:lnTo>
                <a:lnTo>
                  <a:pt x="304800" y="118533"/>
                </a:lnTo>
                <a:lnTo>
                  <a:pt x="304800" y="118533"/>
                </a:lnTo>
                <a:lnTo>
                  <a:pt x="296334" y="118533"/>
                </a:lnTo>
                <a:lnTo>
                  <a:pt x="287867" y="127000"/>
                </a:lnTo>
                <a:lnTo>
                  <a:pt x="287867" y="135467"/>
                </a:lnTo>
                <a:lnTo>
                  <a:pt x="279400" y="143933"/>
                </a:lnTo>
                <a:lnTo>
                  <a:pt x="270934" y="160867"/>
                </a:lnTo>
                <a:lnTo>
                  <a:pt x="270934" y="177800"/>
                </a:lnTo>
                <a:lnTo>
                  <a:pt x="262467" y="194733"/>
                </a:lnTo>
                <a:lnTo>
                  <a:pt x="262467" y="211667"/>
                </a:lnTo>
                <a:lnTo>
                  <a:pt x="254000" y="228600"/>
                </a:lnTo>
                <a:lnTo>
                  <a:pt x="262467" y="245533"/>
                </a:lnTo>
                <a:lnTo>
                  <a:pt x="262467" y="262467"/>
                </a:lnTo>
                <a:lnTo>
                  <a:pt x="262467" y="279400"/>
                </a:lnTo>
                <a:lnTo>
                  <a:pt x="270934" y="296333"/>
                </a:lnTo>
                <a:lnTo>
                  <a:pt x="287867" y="313267"/>
                </a:lnTo>
                <a:lnTo>
                  <a:pt x="296334" y="321733"/>
                </a:lnTo>
                <a:lnTo>
                  <a:pt x="304800" y="330200"/>
                </a:lnTo>
                <a:lnTo>
                  <a:pt x="321734" y="338667"/>
                </a:lnTo>
                <a:lnTo>
                  <a:pt x="338667" y="347133"/>
                </a:lnTo>
                <a:lnTo>
                  <a:pt x="355600" y="347133"/>
                </a:lnTo>
                <a:lnTo>
                  <a:pt x="364067" y="347133"/>
                </a:lnTo>
                <a:lnTo>
                  <a:pt x="381000" y="347133"/>
                </a:lnTo>
                <a:lnTo>
                  <a:pt x="397934" y="338667"/>
                </a:lnTo>
                <a:lnTo>
                  <a:pt x="406400" y="330200"/>
                </a:lnTo>
                <a:lnTo>
                  <a:pt x="423334" y="321733"/>
                </a:lnTo>
                <a:lnTo>
                  <a:pt x="431800" y="304800"/>
                </a:lnTo>
                <a:lnTo>
                  <a:pt x="440267" y="287867"/>
                </a:lnTo>
                <a:lnTo>
                  <a:pt x="448734" y="270933"/>
                </a:lnTo>
                <a:lnTo>
                  <a:pt x="448734" y="245533"/>
                </a:lnTo>
                <a:lnTo>
                  <a:pt x="457200" y="228600"/>
                </a:lnTo>
                <a:lnTo>
                  <a:pt x="457200" y="203200"/>
                </a:lnTo>
                <a:lnTo>
                  <a:pt x="457200" y="177800"/>
                </a:lnTo>
                <a:lnTo>
                  <a:pt x="457200" y="160867"/>
                </a:lnTo>
                <a:lnTo>
                  <a:pt x="457200" y="143933"/>
                </a:lnTo>
                <a:lnTo>
                  <a:pt x="457200" y="135467"/>
                </a:lnTo>
                <a:lnTo>
                  <a:pt x="457200" y="135467"/>
                </a:lnTo>
                <a:lnTo>
                  <a:pt x="465667" y="127000"/>
                </a:lnTo>
                <a:lnTo>
                  <a:pt x="465667" y="127000"/>
                </a:lnTo>
                <a:lnTo>
                  <a:pt x="465667" y="135467"/>
                </a:lnTo>
                <a:lnTo>
                  <a:pt x="465667" y="135467"/>
                </a:lnTo>
                <a:lnTo>
                  <a:pt x="474134" y="143933"/>
                </a:lnTo>
                <a:lnTo>
                  <a:pt x="474134" y="152400"/>
                </a:lnTo>
                <a:lnTo>
                  <a:pt x="474134" y="169333"/>
                </a:lnTo>
                <a:lnTo>
                  <a:pt x="482600" y="194733"/>
                </a:lnTo>
                <a:lnTo>
                  <a:pt x="482600" y="220133"/>
                </a:lnTo>
                <a:lnTo>
                  <a:pt x="482600" y="237067"/>
                </a:lnTo>
                <a:lnTo>
                  <a:pt x="482600" y="270933"/>
                </a:lnTo>
                <a:lnTo>
                  <a:pt x="491067" y="296333"/>
                </a:lnTo>
                <a:lnTo>
                  <a:pt x="491067" y="313267"/>
                </a:lnTo>
                <a:lnTo>
                  <a:pt x="499534" y="321733"/>
                </a:lnTo>
                <a:lnTo>
                  <a:pt x="499534" y="330200"/>
                </a:lnTo>
                <a:lnTo>
                  <a:pt x="508000" y="338667"/>
                </a:lnTo>
                <a:lnTo>
                  <a:pt x="508000" y="347133"/>
                </a:lnTo>
                <a:lnTo>
                  <a:pt x="508000" y="347133"/>
                </a:lnTo>
                <a:lnTo>
                  <a:pt x="508000" y="347133"/>
                </a:lnTo>
                <a:lnTo>
                  <a:pt x="508000" y="338667"/>
                </a:lnTo>
                <a:lnTo>
                  <a:pt x="508000" y="330200"/>
                </a:lnTo>
                <a:lnTo>
                  <a:pt x="508000" y="321733"/>
                </a:lnTo>
                <a:lnTo>
                  <a:pt x="516467" y="304800"/>
                </a:lnTo>
                <a:lnTo>
                  <a:pt x="516467" y="287867"/>
                </a:lnTo>
                <a:lnTo>
                  <a:pt x="516467" y="254000"/>
                </a:lnTo>
                <a:lnTo>
                  <a:pt x="516467" y="237067"/>
                </a:lnTo>
                <a:lnTo>
                  <a:pt x="516467" y="211667"/>
                </a:lnTo>
                <a:lnTo>
                  <a:pt x="516467" y="186267"/>
                </a:lnTo>
                <a:lnTo>
                  <a:pt x="524934" y="169333"/>
                </a:lnTo>
                <a:lnTo>
                  <a:pt x="524934" y="152400"/>
                </a:lnTo>
                <a:lnTo>
                  <a:pt x="533400" y="143933"/>
                </a:lnTo>
                <a:lnTo>
                  <a:pt x="541867" y="127000"/>
                </a:lnTo>
                <a:lnTo>
                  <a:pt x="550334" y="118533"/>
                </a:lnTo>
                <a:lnTo>
                  <a:pt x="558800" y="118533"/>
                </a:lnTo>
                <a:lnTo>
                  <a:pt x="567267" y="110067"/>
                </a:lnTo>
                <a:lnTo>
                  <a:pt x="575734" y="110067"/>
                </a:lnTo>
                <a:lnTo>
                  <a:pt x="592667" y="110067"/>
                </a:lnTo>
                <a:lnTo>
                  <a:pt x="601134" y="118533"/>
                </a:lnTo>
                <a:lnTo>
                  <a:pt x="609600" y="118533"/>
                </a:lnTo>
                <a:lnTo>
                  <a:pt x="618067" y="135467"/>
                </a:lnTo>
                <a:lnTo>
                  <a:pt x="618067" y="143933"/>
                </a:lnTo>
                <a:lnTo>
                  <a:pt x="618067" y="152400"/>
                </a:lnTo>
                <a:lnTo>
                  <a:pt x="626534" y="169333"/>
                </a:lnTo>
                <a:lnTo>
                  <a:pt x="626534" y="194733"/>
                </a:lnTo>
                <a:lnTo>
                  <a:pt x="618067" y="211667"/>
                </a:lnTo>
                <a:lnTo>
                  <a:pt x="618067" y="237067"/>
                </a:lnTo>
                <a:lnTo>
                  <a:pt x="618067" y="254000"/>
                </a:lnTo>
                <a:lnTo>
                  <a:pt x="618067" y="279400"/>
                </a:lnTo>
                <a:lnTo>
                  <a:pt x="626534" y="296333"/>
                </a:lnTo>
                <a:lnTo>
                  <a:pt x="635000" y="313267"/>
                </a:lnTo>
                <a:lnTo>
                  <a:pt x="635000" y="330200"/>
                </a:lnTo>
                <a:lnTo>
                  <a:pt x="643467" y="338667"/>
                </a:lnTo>
                <a:lnTo>
                  <a:pt x="660400" y="347133"/>
                </a:lnTo>
                <a:lnTo>
                  <a:pt x="668867" y="355600"/>
                </a:lnTo>
                <a:lnTo>
                  <a:pt x="677334" y="355600"/>
                </a:lnTo>
                <a:lnTo>
                  <a:pt x="694267" y="364067"/>
                </a:lnTo>
                <a:lnTo>
                  <a:pt x="702734" y="364067"/>
                </a:lnTo>
                <a:lnTo>
                  <a:pt x="719667" y="355600"/>
                </a:lnTo>
                <a:lnTo>
                  <a:pt x="736600" y="347133"/>
                </a:lnTo>
                <a:lnTo>
                  <a:pt x="745067" y="338667"/>
                </a:lnTo>
                <a:lnTo>
                  <a:pt x="762000" y="330200"/>
                </a:lnTo>
                <a:lnTo>
                  <a:pt x="770467" y="313267"/>
                </a:lnTo>
                <a:lnTo>
                  <a:pt x="778934" y="287867"/>
                </a:lnTo>
                <a:lnTo>
                  <a:pt x="787400" y="270933"/>
                </a:lnTo>
                <a:lnTo>
                  <a:pt x="795867" y="245533"/>
                </a:lnTo>
                <a:lnTo>
                  <a:pt x="795867" y="211667"/>
                </a:lnTo>
                <a:lnTo>
                  <a:pt x="804334" y="186267"/>
                </a:lnTo>
                <a:lnTo>
                  <a:pt x="795867" y="152400"/>
                </a:lnTo>
                <a:lnTo>
                  <a:pt x="795867" y="127000"/>
                </a:lnTo>
                <a:lnTo>
                  <a:pt x="795867" y="93133"/>
                </a:lnTo>
                <a:lnTo>
                  <a:pt x="795867" y="76200"/>
                </a:lnTo>
                <a:lnTo>
                  <a:pt x="795867" y="50800"/>
                </a:lnTo>
                <a:lnTo>
                  <a:pt x="795867" y="33867"/>
                </a:lnTo>
                <a:lnTo>
                  <a:pt x="795867" y="16933"/>
                </a:lnTo>
                <a:lnTo>
                  <a:pt x="795867" y="8467"/>
                </a:lnTo>
                <a:lnTo>
                  <a:pt x="795867" y="8467"/>
                </a:lnTo>
                <a:lnTo>
                  <a:pt x="795867" y="0"/>
                </a:lnTo>
                <a:lnTo>
                  <a:pt x="795867" y="0"/>
                </a:lnTo>
                <a:lnTo>
                  <a:pt x="795867" y="8467"/>
                </a:lnTo>
                <a:lnTo>
                  <a:pt x="795867" y="16933"/>
                </a:lnTo>
                <a:lnTo>
                  <a:pt x="795867" y="25400"/>
                </a:lnTo>
                <a:lnTo>
                  <a:pt x="795867" y="42333"/>
                </a:lnTo>
                <a:lnTo>
                  <a:pt x="787400" y="67733"/>
                </a:lnTo>
                <a:lnTo>
                  <a:pt x="787400" y="93133"/>
                </a:lnTo>
                <a:lnTo>
                  <a:pt x="787400" y="118533"/>
                </a:lnTo>
                <a:lnTo>
                  <a:pt x="787400" y="143933"/>
                </a:lnTo>
                <a:lnTo>
                  <a:pt x="787400" y="177800"/>
                </a:lnTo>
                <a:lnTo>
                  <a:pt x="787400" y="211667"/>
                </a:lnTo>
                <a:lnTo>
                  <a:pt x="795867" y="237067"/>
                </a:lnTo>
                <a:lnTo>
                  <a:pt x="795867" y="262467"/>
                </a:lnTo>
                <a:lnTo>
                  <a:pt x="804334" y="287867"/>
                </a:lnTo>
                <a:lnTo>
                  <a:pt x="812800" y="304800"/>
                </a:lnTo>
                <a:lnTo>
                  <a:pt x="829734" y="313267"/>
                </a:lnTo>
                <a:lnTo>
                  <a:pt x="838200" y="330200"/>
                </a:lnTo>
                <a:lnTo>
                  <a:pt x="846667" y="338667"/>
                </a:lnTo>
                <a:lnTo>
                  <a:pt x="855134" y="338667"/>
                </a:lnTo>
                <a:lnTo>
                  <a:pt x="872067" y="347133"/>
                </a:lnTo>
                <a:lnTo>
                  <a:pt x="889000" y="347133"/>
                </a:lnTo>
                <a:lnTo>
                  <a:pt x="897467" y="338667"/>
                </a:lnTo>
                <a:lnTo>
                  <a:pt x="914400" y="338667"/>
                </a:lnTo>
                <a:lnTo>
                  <a:pt x="922867" y="330200"/>
                </a:lnTo>
                <a:lnTo>
                  <a:pt x="939800" y="313267"/>
                </a:lnTo>
                <a:lnTo>
                  <a:pt x="948267" y="296333"/>
                </a:lnTo>
                <a:lnTo>
                  <a:pt x="956734" y="279400"/>
                </a:lnTo>
                <a:lnTo>
                  <a:pt x="965200" y="254000"/>
                </a:lnTo>
                <a:lnTo>
                  <a:pt x="965200" y="237067"/>
                </a:lnTo>
                <a:lnTo>
                  <a:pt x="965200" y="211667"/>
                </a:lnTo>
                <a:lnTo>
                  <a:pt x="965200" y="194733"/>
                </a:lnTo>
                <a:lnTo>
                  <a:pt x="965200" y="177800"/>
                </a:lnTo>
                <a:lnTo>
                  <a:pt x="965200" y="160867"/>
                </a:lnTo>
                <a:lnTo>
                  <a:pt x="956734" y="143933"/>
                </a:lnTo>
                <a:lnTo>
                  <a:pt x="956734" y="143933"/>
                </a:lnTo>
                <a:lnTo>
                  <a:pt x="948267" y="135467"/>
                </a:lnTo>
                <a:lnTo>
                  <a:pt x="948267" y="135467"/>
                </a:lnTo>
                <a:lnTo>
                  <a:pt x="939800" y="135467"/>
                </a:lnTo>
                <a:lnTo>
                  <a:pt x="931334" y="135467"/>
                </a:lnTo>
                <a:lnTo>
                  <a:pt x="922867" y="152400"/>
                </a:lnTo>
                <a:lnTo>
                  <a:pt x="914400" y="160867"/>
                </a:lnTo>
                <a:lnTo>
                  <a:pt x="905934" y="186267"/>
                </a:lnTo>
                <a:lnTo>
                  <a:pt x="905934" y="211667"/>
                </a:lnTo>
                <a:lnTo>
                  <a:pt x="905934" y="228600"/>
                </a:lnTo>
                <a:lnTo>
                  <a:pt x="905934" y="262467"/>
                </a:lnTo>
                <a:lnTo>
                  <a:pt x="914400" y="279400"/>
                </a:lnTo>
                <a:lnTo>
                  <a:pt x="922867" y="304800"/>
                </a:lnTo>
                <a:lnTo>
                  <a:pt x="931334" y="321733"/>
                </a:lnTo>
                <a:lnTo>
                  <a:pt x="948267" y="338667"/>
                </a:lnTo>
                <a:lnTo>
                  <a:pt x="956734" y="347133"/>
                </a:lnTo>
                <a:lnTo>
                  <a:pt x="973667" y="355600"/>
                </a:lnTo>
                <a:lnTo>
                  <a:pt x="982134" y="355600"/>
                </a:lnTo>
                <a:lnTo>
                  <a:pt x="999067" y="364067"/>
                </a:lnTo>
                <a:lnTo>
                  <a:pt x="1007534" y="364067"/>
                </a:lnTo>
                <a:lnTo>
                  <a:pt x="1024467" y="355600"/>
                </a:lnTo>
                <a:lnTo>
                  <a:pt x="1032934" y="355600"/>
                </a:lnTo>
                <a:lnTo>
                  <a:pt x="1041400" y="347133"/>
                </a:lnTo>
                <a:lnTo>
                  <a:pt x="1049867" y="330200"/>
                </a:lnTo>
                <a:lnTo>
                  <a:pt x="1058334" y="313267"/>
                </a:lnTo>
                <a:lnTo>
                  <a:pt x="1066800" y="296333"/>
                </a:lnTo>
                <a:lnTo>
                  <a:pt x="1075267" y="270933"/>
                </a:lnTo>
                <a:lnTo>
                  <a:pt x="1075267" y="254000"/>
                </a:lnTo>
                <a:lnTo>
                  <a:pt x="1083734" y="220133"/>
                </a:lnTo>
                <a:lnTo>
                  <a:pt x="1083734" y="194733"/>
                </a:lnTo>
                <a:lnTo>
                  <a:pt x="1083734" y="169333"/>
                </a:lnTo>
                <a:lnTo>
                  <a:pt x="1092200" y="143933"/>
                </a:lnTo>
                <a:lnTo>
                  <a:pt x="1092200" y="127000"/>
                </a:lnTo>
                <a:lnTo>
                  <a:pt x="1092200" y="110067"/>
                </a:lnTo>
                <a:lnTo>
                  <a:pt x="1092200" y="101600"/>
                </a:lnTo>
                <a:lnTo>
                  <a:pt x="1100667" y="101600"/>
                </a:lnTo>
                <a:lnTo>
                  <a:pt x="1100667" y="101600"/>
                </a:lnTo>
                <a:lnTo>
                  <a:pt x="1100667" y="101600"/>
                </a:lnTo>
                <a:lnTo>
                  <a:pt x="1109134" y="110067"/>
                </a:lnTo>
                <a:lnTo>
                  <a:pt x="1109134" y="118533"/>
                </a:lnTo>
                <a:lnTo>
                  <a:pt x="1117600" y="135467"/>
                </a:lnTo>
                <a:lnTo>
                  <a:pt x="1126067" y="152400"/>
                </a:lnTo>
                <a:lnTo>
                  <a:pt x="1134534" y="177800"/>
                </a:lnTo>
                <a:lnTo>
                  <a:pt x="1143000" y="194733"/>
                </a:lnTo>
                <a:lnTo>
                  <a:pt x="1143000" y="211667"/>
                </a:lnTo>
                <a:lnTo>
                  <a:pt x="1143000" y="237067"/>
                </a:lnTo>
                <a:lnTo>
                  <a:pt x="1151467" y="254000"/>
                </a:lnTo>
                <a:lnTo>
                  <a:pt x="1151467" y="270933"/>
                </a:lnTo>
                <a:lnTo>
                  <a:pt x="1151467" y="287867"/>
                </a:lnTo>
                <a:lnTo>
                  <a:pt x="1151467" y="304800"/>
                </a:lnTo>
                <a:lnTo>
                  <a:pt x="1151467" y="321733"/>
                </a:lnTo>
                <a:lnTo>
                  <a:pt x="1159934" y="338667"/>
                </a:lnTo>
                <a:lnTo>
                  <a:pt x="1168400" y="355600"/>
                </a:lnTo>
                <a:lnTo>
                  <a:pt x="1176867" y="372533"/>
                </a:lnTo>
                <a:lnTo>
                  <a:pt x="1185334" y="381000"/>
                </a:lnTo>
                <a:lnTo>
                  <a:pt x="1202267" y="389467"/>
                </a:lnTo>
                <a:lnTo>
                  <a:pt x="1219200" y="397933"/>
                </a:lnTo>
                <a:lnTo>
                  <a:pt x="1236134" y="397933"/>
                </a:lnTo>
                <a:lnTo>
                  <a:pt x="1253067" y="397933"/>
                </a:lnTo>
                <a:lnTo>
                  <a:pt x="1270000" y="397933"/>
                </a:lnTo>
                <a:lnTo>
                  <a:pt x="1278467" y="397933"/>
                </a:lnTo>
                <a:lnTo>
                  <a:pt x="1295400" y="389467"/>
                </a:lnTo>
                <a:lnTo>
                  <a:pt x="1295400" y="389467"/>
                </a:lnTo>
                <a:lnTo>
                  <a:pt x="1303867" y="381000"/>
                </a:lnTo>
                <a:lnTo>
                  <a:pt x="1303867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90133" y="753533"/>
            <a:ext cx="287868" cy="67735"/>
          </a:xfrm>
          <a:custGeom>
            <a:avLst/>
            <a:gdLst/>
            <a:ahLst/>
            <a:cxnLst/>
            <a:rect l="0" t="0" r="0" b="0"/>
            <a:pathLst>
              <a:path w="287868" h="67735">
                <a:moveTo>
                  <a:pt x="8467" y="67734"/>
                </a:moveTo>
                <a:lnTo>
                  <a:pt x="8467" y="67734"/>
                </a:lnTo>
                <a:lnTo>
                  <a:pt x="8467" y="67734"/>
                </a:lnTo>
                <a:lnTo>
                  <a:pt x="8467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16934" y="42334"/>
                </a:lnTo>
                <a:lnTo>
                  <a:pt x="33867" y="42334"/>
                </a:lnTo>
                <a:lnTo>
                  <a:pt x="42334" y="33867"/>
                </a:lnTo>
                <a:lnTo>
                  <a:pt x="59267" y="33867"/>
                </a:lnTo>
                <a:lnTo>
                  <a:pt x="76200" y="33867"/>
                </a:lnTo>
                <a:lnTo>
                  <a:pt x="101600" y="33867"/>
                </a:lnTo>
                <a:lnTo>
                  <a:pt x="118534" y="33867"/>
                </a:lnTo>
                <a:lnTo>
                  <a:pt x="143934" y="25400"/>
                </a:lnTo>
                <a:lnTo>
                  <a:pt x="169334" y="25400"/>
                </a:lnTo>
                <a:lnTo>
                  <a:pt x="194734" y="16934"/>
                </a:lnTo>
                <a:lnTo>
                  <a:pt x="220134" y="16934"/>
                </a:lnTo>
                <a:lnTo>
                  <a:pt x="237067" y="8467"/>
                </a:lnTo>
                <a:lnTo>
                  <a:pt x="262467" y="8467"/>
                </a:lnTo>
                <a:lnTo>
                  <a:pt x="279400" y="0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50533" y="821267"/>
            <a:ext cx="1" cy="33867"/>
          </a:xfrm>
          <a:custGeom>
            <a:avLst/>
            <a:gdLst/>
            <a:ahLst/>
            <a:cxnLst/>
            <a:rect l="0" t="0" r="0" b="0"/>
            <a:pathLst>
              <a:path w="1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67467" y="956733"/>
            <a:ext cx="42334" cy="25401"/>
          </a:xfrm>
          <a:custGeom>
            <a:avLst/>
            <a:gdLst/>
            <a:ahLst/>
            <a:cxnLst/>
            <a:rect l="0" t="0" r="0" b="0"/>
            <a:pathLst>
              <a:path w="423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42333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70667" y="702733"/>
            <a:ext cx="143934" cy="364068"/>
          </a:xfrm>
          <a:custGeom>
            <a:avLst/>
            <a:gdLst/>
            <a:ahLst/>
            <a:cxnLst/>
            <a:rect l="0" t="0" r="0" b="0"/>
            <a:pathLst>
              <a:path w="143934" h="364068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35466" y="8467"/>
                </a:lnTo>
                <a:lnTo>
                  <a:pt x="127000" y="0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16934"/>
                </a:lnTo>
                <a:lnTo>
                  <a:pt x="84666" y="25400"/>
                </a:lnTo>
                <a:lnTo>
                  <a:pt x="67733" y="42334"/>
                </a:lnTo>
                <a:lnTo>
                  <a:pt x="50800" y="59267"/>
                </a:lnTo>
                <a:lnTo>
                  <a:pt x="42333" y="76200"/>
                </a:lnTo>
                <a:lnTo>
                  <a:pt x="33866" y="93134"/>
                </a:lnTo>
                <a:lnTo>
                  <a:pt x="25400" y="110067"/>
                </a:lnTo>
                <a:lnTo>
                  <a:pt x="8466" y="135467"/>
                </a:lnTo>
                <a:lnTo>
                  <a:pt x="8466" y="152400"/>
                </a:lnTo>
                <a:lnTo>
                  <a:pt x="0" y="177800"/>
                </a:lnTo>
                <a:lnTo>
                  <a:pt x="8466" y="211667"/>
                </a:lnTo>
                <a:lnTo>
                  <a:pt x="8466" y="237067"/>
                </a:lnTo>
                <a:lnTo>
                  <a:pt x="8466" y="262467"/>
                </a:lnTo>
                <a:lnTo>
                  <a:pt x="8466" y="279400"/>
                </a:lnTo>
                <a:lnTo>
                  <a:pt x="25400" y="304800"/>
                </a:lnTo>
                <a:lnTo>
                  <a:pt x="33866" y="321734"/>
                </a:lnTo>
                <a:lnTo>
                  <a:pt x="42333" y="338667"/>
                </a:lnTo>
                <a:lnTo>
                  <a:pt x="59266" y="347134"/>
                </a:lnTo>
                <a:lnTo>
                  <a:pt x="67733" y="355600"/>
                </a:lnTo>
                <a:lnTo>
                  <a:pt x="93133" y="364067"/>
                </a:lnTo>
                <a:lnTo>
                  <a:pt x="110066" y="364067"/>
                </a:lnTo>
                <a:lnTo>
                  <a:pt x="118533" y="364067"/>
                </a:lnTo>
                <a:lnTo>
                  <a:pt x="135466" y="364067"/>
                </a:lnTo>
                <a:lnTo>
                  <a:pt x="135466" y="364067"/>
                </a:lnTo>
                <a:lnTo>
                  <a:pt x="143933" y="355600"/>
                </a:lnTo>
                <a:lnTo>
                  <a:pt x="143933" y="355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3067" y="770467"/>
            <a:ext cx="203201" cy="262467"/>
          </a:xfrm>
          <a:custGeom>
            <a:avLst/>
            <a:gdLst/>
            <a:ahLst/>
            <a:cxnLst/>
            <a:rect l="0" t="0" r="0" b="0"/>
            <a:pathLst>
              <a:path w="203201" h="262467">
                <a:moveTo>
                  <a:pt x="8466" y="42333"/>
                </a:moveTo>
                <a:lnTo>
                  <a:pt x="8466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42333" y="8466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6"/>
                </a:lnTo>
                <a:lnTo>
                  <a:pt x="118533" y="8466"/>
                </a:lnTo>
                <a:lnTo>
                  <a:pt x="118533" y="25400"/>
                </a:lnTo>
                <a:lnTo>
                  <a:pt x="118533" y="33866"/>
                </a:lnTo>
                <a:lnTo>
                  <a:pt x="110066" y="42333"/>
                </a:lnTo>
                <a:lnTo>
                  <a:pt x="110066" y="59266"/>
                </a:lnTo>
                <a:lnTo>
                  <a:pt x="101600" y="76200"/>
                </a:lnTo>
                <a:lnTo>
                  <a:pt x="93133" y="84666"/>
                </a:lnTo>
                <a:lnTo>
                  <a:pt x="76200" y="101600"/>
                </a:lnTo>
                <a:lnTo>
                  <a:pt x="67733" y="110066"/>
                </a:lnTo>
                <a:lnTo>
                  <a:pt x="59266" y="118533"/>
                </a:lnTo>
                <a:lnTo>
                  <a:pt x="50800" y="127000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42333" y="135466"/>
                </a:lnTo>
                <a:lnTo>
                  <a:pt x="50800" y="127000"/>
                </a:lnTo>
                <a:lnTo>
                  <a:pt x="67733" y="118533"/>
                </a:lnTo>
                <a:lnTo>
                  <a:pt x="76200" y="110066"/>
                </a:lnTo>
                <a:lnTo>
                  <a:pt x="93133" y="101600"/>
                </a:lnTo>
                <a:lnTo>
                  <a:pt x="110066" y="101600"/>
                </a:lnTo>
                <a:lnTo>
                  <a:pt x="127000" y="93133"/>
                </a:lnTo>
                <a:lnTo>
                  <a:pt x="143933" y="101600"/>
                </a:lnTo>
                <a:lnTo>
                  <a:pt x="160866" y="101600"/>
                </a:lnTo>
                <a:lnTo>
                  <a:pt x="169333" y="110066"/>
                </a:lnTo>
                <a:lnTo>
                  <a:pt x="186266" y="118533"/>
                </a:lnTo>
                <a:lnTo>
                  <a:pt x="186266" y="135466"/>
                </a:lnTo>
                <a:lnTo>
                  <a:pt x="194733" y="152400"/>
                </a:lnTo>
                <a:lnTo>
                  <a:pt x="203200" y="169333"/>
                </a:lnTo>
                <a:lnTo>
                  <a:pt x="194733" y="177800"/>
                </a:lnTo>
                <a:lnTo>
                  <a:pt x="194733" y="194733"/>
                </a:lnTo>
                <a:lnTo>
                  <a:pt x="186266" y="211666"/>
                </a:lnTo>
                <a:lnTo>
                  <a:pt x="177800" y="228600"/>
                </a:lnTo>
                <a:lnTo>
                  <a:pt x="160866" y="237066"/>
                </a:lnTo>
                <a:lnTo>
                  <a:pt x="152400" y="245533"/>
                </a:lnTo>
                <a:lnTo>
                  <a:pt x="135466" y="254000"/>
                </a:lnTo>
                <a:lnTo>
                  <a:pt x="127000" y="254000"/>
                </a:lnTo>
                <a:lnTo>
                  <a:pt x="110066" y="262466"/>
                </a:lnTo>
                <a:lnTo>
                  <a:pt x="101600" y="262466"/>
                </a:lnTo>
                <a:lnTo>
                  <a:pt x="93133" y="254000"/>
                </a:lnTo>
                <a:lnTo>
                  <a:pt x="93133" y="254000"/>
                </a:lnTo>
                <a:lnTo>
                  <a:pt x="93133" y="245533"/>
                </a:lnTo>
                <a:lnTo>
                  <a:pt x="93133" y="237066"/>
                </a:lnTo>
                <a:lnTo>
                  <a:pt x="93133" y="237066"/>
                </a:lnTo>
                <a:lnTo>
                  <a:pt x="101600" y="220133"/>
                </a:lnTo>
                <a:lnTo>
                  <a:pt x="101600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27867" y="956733"/>
            <a:ext cx="42334" cy="152401"/>
          </a:xfrm>
          <a:custGeom>
            <a:avLst/>
            <a:gdLst/>
            <a:ahLst/>
            <a:cxnLst/>
            <a:rect l="0" t="0" r="0" b="0"/>
            <a:pathLst>
              <a:path w="42334" h="152401">
                <a:moveTo>
                  <a:pt x="25400" y="0"/>
                </a:moveTo>
                <a:lnTo>
                  <a:pt x="25400" y="0"/>
                </a:lnTo>
                <a:lnTo>
                  <a:pt x="33866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4"/>
                </a:lnTo>
                <a:lnTo>
                  <a:pt x="42333" y="84667"/>
                </a:lnTo>
                <a:lnTo>
                  <a:pt x="33866" y="101600"/>
                </a:lnTo>
                <a:lnTo>
                  <a:pt x="33866" y="118534"/>
                </a:lnTo>
                <a:lnTo>
                  <a:pt x="25400" y="135467"/>
                </a:lnTo>
                <a:lnTo>
                  <a:pt x="16933" y="143934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54867" y="736600"/>
            <a:ext cx="33867" cy="237068"/>
          </a:xfrm>
          <a:custGeom>
            <a:avLst/>
            <a:gdLst/>
            <a:ahLst/>
            <a:cxnLst/>
            <a:rect l="0" t="0" r="0" b="0"/>
            <a:pathLst>
              <a:path w="33867" h="237068">
                <a:moveTo>
                  <a:pt x="0" y="8467"/>
                </a:move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33866" y="101600"/>
                </a:lnTo>
                <a:lnTo>
                  <a:pt x="33866" y="135467"/>
                </a:lnTo>
                <a:lnTo>
                  <a:pt x="33866" y="160867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33866" y="237067"/>
                </a:lnTo>
                <a:lnTo>
                  <a:pt x="33866" y="237067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48000" y="660400"/>
            <a:ext cx="143934" cy="389468"/>
          </a:xfrm>
          <a:custGeom>
            <a:avLst/>
            <a:gdLst/>
            <a:ahLst/>
            <a:cxnLst/>
            <a:rect l="0" t="0" r="0" b="0"/>
            <a:pathLst>
              <a:path w="143934" h="3894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16933"/>
                </a:lnTo>
                <a:lnTo>
                  <a:pt x="67733" y="33867"/>
                </a:lnTo>
                <a:lnTo>
                  <a:pt x="84667" y="42333"/>
                </a:lnTo>
                <a:lnTo>
                  <a:pt x="93133" y="67733"/>
                </a:lnTo>
                <a:lnTo>
                  <a:pt x="118533" y="93133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43933" y="186267"/>
                </a:lnTo>
                <a:lnTo>
                  <a:pt x="143933" y="220133"/>
                </a:lnTo>
                <a:lnTo>
                  <a:pt x="143933" y="254000"/>
                </a:lnTo>
                <a:lnTo>
                  <a:pt x="127000" y="279400"/>
                </a:lnTo>
                <a:lnTo>
                  <a:pt x="110067" y="304800"/>
                </a:lnTo>
                <a:lnTo>
                  <a:pt x="84667" y="321733"/>
                </a:lnTo>
                <a:lnTo>
                  <a:pt x="59267" y="347133"/>
                </a:lnTo>
                <a:lnTo>
                  <a:pt x="25400" y="372533"/>
                </a:lnTo>
                <a:lnTo>
                  <a:pt x="25400" y="372533"/>
                </a:lnTo>
                <a:lnTo>
                  <a:pt x="0" y="389467"/>
                </a:lnTo>
                <a:lnTo>
                  <a:pt x="0" y="389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17600" y="1456267"/>
            <a:ext cx="169334" cy="355601"/>
          </a:xfrm>
          <a:custGeom>
            <a:avLst/>
            <a:gdLst/>
            <a:ahLst/>
            <a:cxnLst/>
            <a:rect l="0" t="0" r="0" b="0"/>
            <a:pathLst>
              <a:path w="169334" h="355601">
                <a:moveTo>
                  <a:pt x="160867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6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33866"/>
                </a:lnTo>
                <a:lnTo>
                  <a:pt x="152400" y="50800"/>
                </a:lnTo>
                <a:lnTo>
                  <a:pt x="143933" y="67733"/>
                </a:lnTo>
                <a:lnTo>
                  <a:pt x="135467" y="93133"/>
                </a:lnTo>
                <a:lnTo>
                  <a:pt x="118533" y="118533"/>
                </a:lnTo>
                <a:lnTo>
                  <a:pt x="101600" y="152400"/>
                </a:lnTo>
                <a:lnTo>
                  <a:pt x="93133" y="177800"/>
                </a:lnTo>
                <a:lnTo>
                  <a:pt x="76200" y="211666"/>
                </a:lnTo>
                <a:lnTo>
                  <a:pt x="59267" y="237066"/>
                </a:lnTo>
                <a:lnTo>
                  <a:pt x="50800" y="262466"/>
                </a:lnTo>
                <a:lnTo>
                  <a:pt x="33867" y="287866"/>
                </a:lnTo>
                <a:lnTo>
                  <a:pt x="25400" y="313266"/>
                </a:lnTo>
                <a:lnTo>
                  <a:pt x="16933" y="330200"/>
                </a:lnTo>
                <a:lnTo>
                  <a:pt x="8467" y="338666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17600" y="1532467"/>
            <a:ext cx="194734" cy="220134"/>
          </a:xfrm>
          <a:custGeom>
            <a:avLst/>
            <a:gdLst/>
            <a:ahLst/>
            <a:cxnLst/>
            <a:rect l="0" t="0" r="0" b="0"/>
            <a:pathLst>
              <a:path w="194734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16933"/>
                </a:lnTo>
                <a:lnTo>
                  <a:pt x="42333" y="25400"/>
                </a:lnTo>
                <a:lnTo>
                  <a:pt x="59267" y="42333"/>
                </a:lnTo>
                <a:lnTo>
                  <a:pt x="76200" y="59266"/>
                </a:lnTo>
                <a:lnTo>
                  <a:pt x="93133" y="76200"/>
                </a:lnTo>
                <a:lnTo>
                  <a:pt x="110067" y="93133"/>
                </a:lnTo>
                <a:lnTo>
                  <a:pt x="118533" y="110066"/>
                </a:lnTo>
                <a:lnTo>
                  <a:pt x="135467" y="135466"/>
                </a:lnTo>
                <a:lnTo>
                  <a:pt x="152400" y="152400"/>
                </a:lnTo>
                <a:lnTo>
                  <a:pt x="160867" y="169333"/>
                </a:lnTo>
                <a:lnTo>
                  <a:pt x="169333" y="186266"/>
                </a:lnTo>
                <a:lnTo>
                  <a:pt x="177800" y="194733"/>
                </a:lnTo>
                <a:lnTo>
                  <a:pt x="186267" y="203200"/>
                </a:lnTo>
                <a:lnTo>
                  <a:pt x="194733" y="211666"/>
                </a:lnTo>
                <a:lnTo>
                  <a:pt x="194733" y="211666"/>
                </a:lnTo>
                <a:lnTo>
                  <a:pt x="194733" y="220133"/>
                </a:lnTo>
                <a:lnTo>
                  <a:pt x="1947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63133" y="1591733"/>
            <a:ext cx="262468" cy="42335"/>
          </a:xfrm>
          <a:custGeom>
            <a:avLst/>
            <a:gdLst/>
            <a:ahLst/>
            <a:cxnLst/>
            <a:rect l="0" t="0" r="0" b="0"/>
            <a:pathLst>
              <a:path w="262468" h="42335">
                <a:moveTo>
                  <a:pt x="0" y="42334"/>
                </a:moveTo>
                <a:lnTo>
                  <a:pt x="8467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16934" y="42334"/>
                </a:lnTo>
                <a:lnTo>
                  <a:pt x="25400" y="42334"/>
                </a:lnTo>
                <a:lnTo>
                  <a:pt x="33867" y="33867"/>
                </a:lnTo>
                <a:lnTo>
                  <a:pt x="59267" y="33867"/>
                </a:lnTo>
                <a:lnTo>
                  <a:pt x="76200" y="33867"/>
                </a:lnTo>
                <a:lnTo>
                  <a:pt x="93134" y="25400"/>
                </a:lnTo>
                <a:lnTo>
                  <a:pt x="118534" y="25400"/>
                </a:lnTo>
                <a:lnTo>
                  <a:pt x="135467" y="16934"/>
                </a:lnTo>
                <a:lnTo>
                  <a:pt x="152400" y="16934"/>
                </a:lnTo>
                <a:lnTo>
                  <a:pt x="169334" y="8467"/>
                </a:lnTo>
                <a:lnTo>
                  <a:pt x="186267" y="8467"/>
                </a:lnTo>
                <a:lnTo>
                  <a:pt x="203200" y="8467"/>
                </a:lnTo>
                <a:lnTo>
                  <a:pt x="220134" y="8467"/>
                </a:lnTo>
                <a:lnTo>
                  <a:pt x="237067" y="0"/>
                </a:lnTo>
                <a:lnTo>
                  <a:pt x="245534" y="8467"/>
                </a:lnTo>
                <a:lnTo>
                  <a:pt x="245534" y="8467"/>
                </a:lnTo>
                <a:lnTo>
                  <a:pt x="262467" y="8467"/>
                </a:lnTo>
                <a:lnTo>
                  <a:pt x="262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9000" y="1295400"/>
            <a:ext cx="211668" cy="601134"/>
          </a:xfrm>
          <a:custGeom>
            <a:avLst/>
            <a:gdLst/>
            <a:ahLst/>
            <a:cxnLst/>
            <a:rect l="0" t="0" r="0" b="0"/>
            <a:pathLst>
              <a:path w="211668" h="601134">
                <a:moveTo>
                  <a:pt x="169333" y="0"/>
                </a:moveTo>
                <a:lnTo>
                  <a:pt x="169333" y="8467"/>
                </a:lnTo>
                <a:lnTo>
                  <a:pt x="160867" y="16933"/>
                </a:lnTo>
                <a:lnTo>
                  <a:pt x="143933" y="33867"/>
                </a:lnTo>
                <a:lnTo>
                  <a:pt x="127000" y="50800"/>
                </a:lnTo>
                <a:lnTo>
                  <a:pt x="110067" y="59267"/>
                </a:lnTo>
                <a:lnTo>
                  <a:pt x="93133" y="84667"/>
                </a:lnTo>
                <a:lnTo>
                  <a:pt x="84667" y="101600"/>
                </a:lnTo>
                <a:lnTo>
                  <a:pt x="67733" y="127000"/>
                </a:lnTo>
                <a:lnTo>
                  <a:pt x="50800" y="160867"/>
                </a:lnTo>
                <a:lnTo>
                  <a:pt x="33867" y="186267"/>
                </a:lnTo>
                <a:lnTo>
                  <a:pt x="25400" y="220133"/>
                </a:lnTo>
                <a:lnTo>
                  <a:pt x="16933" y="254000"/>
                </a:lnTo>
                <a:lnTo>
                  <a:pt x="8467" y="287867"/>
                </a:lnTo>
                <a:lnTo>
                  <a:pt x="8467" y="321733"/>
                </a:lnTo>
                <a:lnTo>
                  <a:pt x="0" y="355600"/>
                </a:lnTo>
                <a:lnTo>
                  <a:pt x="8467" y="389467"/>
                </a:lnTo>
                <a:lnTo>
                  <a:pt x="8467" y="423333"/>
                </a:lnTo>
                <a:lnTo>
                  <a:pt x="16933" y="465667"/>
                </a:lnTo>
                <a:lnTo>
                  <a:pt x="25400" y="491067"/>
                </a:lnTo>
                <a:lnTo>
                  <a:pt x="42333" y="524933"/>
                </a:lnTo>
                <a:lnTo>
                  <a:pt x="59267" y="550333"/>
                </a:lnTo>
                <a:lnTo>
                  <a:pt x="84667" y="567267"/>
                </a:lnTo>
                <a:lnTo>
                  <a:pt x="110067" y="584200"/>
                </a:lnTo>
                <a:lnTo>
                  <a:pt x="143933" y="592667"/>
                </a:lnTo>
                <a:lnTo>
                  <a:pt x="186267" y="601133"/>
                </a:lnTo>
                <a:lnTo>
                  <a:pt x="186267" y="601133"/>
                </a:lnTo>
                <a:lnTo>
                  <a:pt x="211667" y="601133"/>
                </a:lnTo>
                <a:lnTo>
                  <a:pt x="211667" y="60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35200" y="1286933"/>
            <a:ext cx="84668" cy="491068"/>
          </a:xfrm>
          <a:custGeom>
            <a:avLst/>
            <a:gdLst/>
            <a:ahLst/>
            <a:cxnLst/>
            <a:rect l="0" t="0" r="0" b="0"/>
            <a:pathLst>
              <a:path w="84668" h="491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42333" y="76200"/>
                </a:lnTo>
                <a:lnTo>
                  <a:pt x="59267" y="110067"/>
                </a:lnTo>
                <a:lnTo>
                  <a:pt x="67733" y="143934"/>
                </a:lnTo>
                <a:lnTo>
                  <a:pt x="76200" y="169334"/>
                </a:lnTo>
                <a:lnTo>
                  <a:pt x="76200" y="211667"/>
                </a:lnTo>
                <a:lnTo>
                  <a:pt x="84667" y="254000"/>
                </a:lnTo>
                <a:lnTo>
                  <a:pt x="84667" y="287867"/>
                </a:lnTo>
                <a:lnTo>
                  <a:pt x="76200" y="321734"/>
                </a:lnTo>
                <a:lnTo>
                  <a:pt x="67733" y="355600"/>
                </a:lnTo>
                <a:lnTo>
                  <a:pt x="59267" y="381000"/>
                </a:lnTo>
                <a:lnTo>
                  <a:pt x="42333" y="414867"/>
                </a:lnTo>
                <a:lnTo>
                  <a:pt x="33867" y="431800"/>
                </a:lnTo>
                <a:lnTo>
                  <a:pt x="25400" y="457200"/>
                </a:lnTo>
                <a:lnTo>
                  <a:pt x="16933" y="474134"/>
                </a:lnTo>
                <a:lnTo>
                  <a:pt x="16933" y="482600"/>
                </a:lnTo>
                <a:lnTo>
                  <a:pt x="8467" y="491067"/>
                </a:lnTo>
                <a:lnTo>
                  <a:pt x="8467" y="491067"/>
                </a:lnTo>
                <a:lnTo>
                  <a:pt x="8467" y="491067"/>
                </a:lnTo>
                <a:lnTo>
                  <a:pt x="8467" y="491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53733" y="1202267"/>
            <a:ext cx="186268" cy="177801"/>
          </a:xfrm>
          <a:custGeom>
            <a:avLst/>
            <a:gdLst/>
            <a:ahLst/>
            <a:cxnLst/>
            <a:rect l="0" t="0" r="0" b="0"/>
            <a:pathLst>
              <a:path w="186268" h="177801">
                <a:moveTo>
                  <a:pt x="0" y="25400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67734" y="25400"/>
                </a:lnTo>
                <a:lnTo>
                  <a:pt x="67734" y="42333"/>
                </a:lnTo>
                <a:lnTo>
                  <a:pt x="67734" y="50800"/>
                </a:lnTo>
                <a:lnTo>
                  <a:pt x="67734" y="67733"/>
                </a:lnTo>
                <a:lnTo>
                  <a:pt x="59267" y="84666"/>
                </a:lnTo>
                <a:lnTo>
                  <a:pt x="59267" y="93133"/>
                </a:lnTo>
                <a:lnTo>
                  <a:pt x="50800" y="110066"/>
                </a:lnTo>
                <a:lnTo>
                  <a:pt x="42334" y="127000"/>
                </a:lnTo>
                <a:lnTo>
                  <a:pt x="25400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9333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77800"/>
                </a:lnTo>
                <a:lnTo>
                  <a:pt x="42334" y="177800"/>
                </a:lnTo>
                <a:lnTo>
                  <a:pt x="59267" y="177800"/>
                </a:lnTo>
                <a:lnTo>
                  <a:pt x="67734" y="177800"/>
                </a:lnTo>
                <a:lnTo>
                  <a:pt x="84667" y="177800"/>
                </a:lnTo>
                <a:lnTo>
                  <a:pt x="110067" y="177800"/>
                </a:lnTo>
                <a:lnTo>
                  <a:pt x="118534" y="177800"/>
                </a:lnTo>
                <a:lnTo>
                  <a:pt x="135467" y="177800"/>
                </a:lnTo>
                <a:lnTo>
                  <a:pt x="152400" y="177800"/>
                </a:lnTo>
                <a:lnTo>
                  <a:pt x="160867" y="177800"/>
                </a:lnTo>
                <a:lnTo>
                  <a:pt x="169334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29733" y="1905000"/>
            <a:ext cx="1540935" cy="84668"/>
          </a:xfrm>
          <a:custGeom>
            <a:avLst/>
            <a:gdLst/>
            <a:ahLst/>
            <a:cxnLst/>
            <a:rect l="0" t="0" r="0" b="0"/>
            <a:pathLst>
              <a:path w="1540935" h="84668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76200"/>
                </a:lnTo>
                <a:lnTo>
                  <a:pt x="16934" y="76200"/>
                </a:lnTo>
                <a:lnTo>
                  <a:pt x="25400" y="76200"/>
                </a:lnTo>
                <a:lnTo>
                  <a:pt x="42334" y="76200"/>
                </a:lnTo>
                <a:lnTo>
                  <a:pt x="59267" y="76200"/>
                </a:lnTo>
                <a:lnTo>
                  <a:pt x="76200" y="67733"/>
                </a:lnTo>
                <a:lnTo>
                  <a:pt x="101600" y="67733"/>
                </a:lnTo>
                <a:lnTo>
                  <a:pt x="135467" y="59267"/>
                </a:lnTo>
                <a:lnTo>
                  <a:pt x="160867" y="59267"/>
                </a:lnTo>
                <a:lnTo>
                  <a:pt x="194734" y="59267"/>
                </a:lnTo>
                <a:lnTo>
                  <a:pt x="228600" y="50800"/>
                </a:lnTo>
                <a:lnTo>
                  <a:pt x="270934" y="50800"/>
                </a:lnTo>
                <a:lnTo>
                  <a:pt x="304800" y="42333"/>
                </a:lnTo>
                <a:lnTo>
                  <a:pt x="347134" y="42333"/>
                </a:lnTo>
                <a:lnTo>
                  <a:pt x="389467" y="33867"/>
                </a:lnTo>
                <a:lnTo>
                  <a:pt x="440267" y="33867"/>
                </a:lnTo>
                <a:lnTo>
                  <a:pt x="482600" y="33867"/>
                </a:lnTo>
                <a:lnTo>
                  <a:pt x="533400" y="33867"/>
                </a:lnTo>
                <a:lnTo>
                  <a:pt x="584200" y="33867"/>
                </a:lnTo>
                <a:lnTo>
                  <a:pt x="635000" y="25400"/>
                </a:lnTo>
                <a:lnTo>
                  <a:pt x="685800" y="25400"/>
                </a:lnTo>
                <a:lnTo>
                  <a:pt x="736600" y="25400"/>
                </a:lnTo>
                <a:lnTo>
                  <a:pt x="795867" y="25400"/>
                </a:lnTo>
                <a:lnTo>
                  <a:pt x="838200" y="25400"/>
                </a:lnTo>
                <a:lnTo>
                  <a:pt x="897467" y="25400"/>
                </a:lnTo>
                <a:lnTo>
                  <a:pt x="948267" y="25400"/>
                </a:lnTo>
                <a:lnTo>
                  <a:pt x="999067" y="25400"/>
                </a:lnTo>
                <a:lnTo>
                  <a:pt x="1049867" y="25400"/>
                </a:lnTo>
                <a:lnTo>
                  <a:pt x="1100667" y="25400"/>
                </a:lnTo>
                <a:lnTo>
                  <a:pt x="1143000" y="25400"/>
                </a:lnTo>
                <a:lnTo>
                  <a:pt x="1193800" y="25400"/>
                </a:lnTo>
                <a:lnTo>
                  <a:pt x="1227667" y="25400"/>
                </a:lnTo>
                <a:lnTo>
                  <a:pt x="1278467" y="25400"/>
                </a:lnTo>
                <a:lnTo>
                  <a:pt x="1312334" y="25400"/>
                </a:lnTo>
                <a:lnTo>
                  <a:pt x="1354667" y="16933"/>
                </a:lnTo>
                <a:lnTo>
                  <a:pt x="1388534" y="16933"/>
                </a:lnTo>
                <a:lnTo>
                  <a:pt x="1422400" y="16933"/>
                </a:lnTo>
                <a:lnTo>
                  <a:pt x="1456267" y="16933"/>
                </a:lnTo>
                <a:lnTo>
                  <a:pt x="1481667" y="8467"/>
                </a:lnTo>
                <a:lnTo>
                  <a:pt x="1498600" y="8467"/>
                </a:lnTo>
                <a:lnTo>
                  <a:pt x="1524000" y="8467"/>
                </a:lnTo>
                <a:lnTo>
                  <a:pt x="1532467" y="0"/>
                </a:lnTo>
                <a:lnTo>
                  <a:pt x="1532467" y="0"/>
                </a:lnTo>
                <a:lnTo>
                  <a:pt x="1540934" y="0"/>
                </a:lnTo>
                <a:lnTo>
                  <a:pt x="1540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33133" y="1778000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8467" y="0"/>
                </a:moveTo>
                <a:lnTo>
                  <a:pt x="8467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28600"/>
                </a:lnTo>
                <a:lnTo>
                  <a:pt x="16934" y="237067"/>
                </a:lnTo>
                <a:lnTo>
                  <a:pt x="16934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31533" y="1913467"/>
            <a:ext cx="194735" cy="16934"/>
          </a:xfrm>
          <a:custGeom>
            <a:avLst/>
            <a:gdLst/>
            <a:ahLst/>
            <a:cxnLst/>
            <a:rect l="0" t="0" r="0" b="0"/>
            <a:pathLst>
              <a:path w="194735" h="16934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01600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77800" y="0"/>
                </a:lnTo>
                <a:lnTo>
                  <a:pt x="177800" y="0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64933" y="1236133"/>
            <a:ext cx="127001" cy="499535"/>
          </a:xfrm>
          <a:custGeom>
            <a:avLst/>
            <a:gdLst/>
            <a:ahLst/>
            <a:cxnLst/>
            <a:rect l="0" t="0" r="0" b="0"/>
            <a:pathLst>
              <a:path w="127001" h="499535">
                <a:moveTo>
                  <a:pt x="127000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25400"/>
                </a:lnTo>
                <a:lnTo>
                  <a:pt x="76200" y="42334"/>
                </a:lnTo>
                <a:lnTo>
                  <a:pt x="67734" y="59267"/>
                </a:lnTo>
                <a:lnTo>
                  <a:pt x="59267" y="84667"/>
                </a:lnTo>
                <a:lnTo>
                  <a:pt x="42334" y="110067"/>
                </a:lnTo>
                <a:lnTo>
                  <a:pt x="25400" y="135467"/>
                </a:lnTo>
                <a:lnTo>
                  <a:pt x="16934" y="160867"/>
                </a:lnTo>
                <a:lnTo>
                  <a:pt x="8467" y="194734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4"/>
                </a:lnTo>
                <a:lnTo>
                  <a:pt x="0" y="330200"/>
                </a:lnTo>
                <a:lnTo>
                  <a:pt x="0" y="364067"/>
                </a:lnTo>
                <a:lnTo>
                  <a:pt x="8467" y="389467"/>
                </a:lnTo>
                <a:lnTo>
                  <a:pt x="16934" y="423334"/>
                </a:lnTo>
                <a:lnTo>
                  <a:pt x="33867" y="448734"/>
                </a:lnTo>
                <a:lnTo>
                  <a:pt x="50800" y="474134"/>
                </a:lnTo>
                <a:lnTo>
                  <a:pt x="67734" y="482600"/>
                </a:lnTo>
                <a:lnTo>
                  <a:pt x="67734" y="482600"/>
                </a:lnTo>
                <a:lnTo>
                  <a:pt x="84667" y="499534"/>
                </a:lnTo>
                <a:lnTo>
                  <a:pt x="84667" y="499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02000" y="1430867"/>
            <a:ext cx="160868" cy="440267"/>
          </a:xfrm>
          <a:custGeom>
            <a:avLst/>
            <a:gdLst/>
            <a:ahLst/>
            <a:cxnLst/>
            <a:rect l="0" t="0" r="0" b="0"/>
            <a:pathLst>
              <a:path w="160868" h="440267">
                <a:moveTo>
                  <a:pt x="16933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3" y="110066"/>
                </a:lnTo>
                <a:lnTo>
                  <a:pt x="25400" y="135466"/>
                </a:lnTo>
                <a:lnTo>
                  <a:pt x="25400" y="143933"/>
                </a:lnTo>
                <a:lnTo>
                  <a:pt x="33867" y="160866"/>
                </a:lnTo>
                <a:lnTo>
                  <a:pt x="42333" y="169333"/>
                </a:lnTo>
                <a:lnTo>
                  <a:pt x="59267" y="169333"/>
                </a:lnTo>
                <a:lnTo>
                  <a:pt x="67733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101600" y="160866"/>
                </a:lnTo>
                <a:lnTo>
                  <a:pt x="110067" y="152400"/>
                </a:lnTo>
                <a:lnTo>
                  <a:pt x="118533" y="135466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35467" y="84666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25400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35467" y="25400"/>
                </a:lnTo>
                <a:lnTo>
                  <a:pt x="143933" y="42333"/>
                </a:lnTo>
                <a:lnTo>
                  <a:pt x="143933" y="59266"/>
                </a:lnTo>
                <a:lnTo>
                  <a:pt x="152400" y="76200"/>
                </a:lnTo>
                <a:lnTo>
                  <a:pt x="152400" y="101600"/>
                </a:lnTo>
                <a:lnTo>
                  <a:pt x="152400" y="135466"/>
                </a:lnTo>
                <a:lnTo>
                  <a:pt x="152400" y="169333"/>
                </a:lnTo>
                <a:lnTo>
                  <a:pt x="160867" y="194733"/>
                </a:lnTo>
                <a:lnTo>
                  <a:pt x="160867" y="228600"/>
                </a:lnTo>
                <a:lnTo>
                  <a:pt x="160867" y="254000"/>
                </a:lnTo>
                <a:lnTo>
                  <a:pt x="152400" y="287866"/>
                </a:lnTo>
                <a:lnTo>
                  <a:pt x="152400" y="321733"/>
                </a:lnTo>
                <a:lnTo>
                  <a:pt x="143933" y="347133"/>
                </a:lnTo>
                <a:lnTo>
                  <a:pt x="135467" y="364066"/>
                </a:lnTo>
                <a:lnTo>
                  <a:pt x="127000" y="389466"/>
                </a:lnTo>
                <a:lnTo>
                  <a:pt x="118533" y="406400"/>
                </a:lnTo>
                <a:lnTo>
                  <a:pt x="101600" y="414866"/>
                </a:lnTo>
                <a:lnTo>
                  <a:pt x="84667" y="423333"/>
                </a:lnTo>
                <a:lnTo>
                  <a:pt x="67733" y="431800"/>
                </a:lnTo>
                <a:lnTo>
                  <a:pt x="50800" y="440266"/>
                </a:lnTo>
                <a:lnTo>
                  <a:pt x="33867" y="440266"/>
                </a:lnTo>
                <a:lnTo>
                  <a:pt x="25400" y="431800"/>
                </a:lnTo>
                <a:lnTo>
                  <a:pt x="8467" y="423333"/>
                </a:lnTo>
                <a:lnTo>
                  <a:pt x="8467" y="406400"/>
                </a:lnTo>
                <a:lnTo>
                  <a:pt x="0" y="389466"/>
                </a:lnTo>
                <a:lnTo>
                  <a:pt x="0" y="372533"/>
                </a:lnTo>
                <a:lnTo>
                  <a:pt x="0" y="372533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56000" y="15409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91000" y="1236133"/>
            <a:ext cx="160868" cy="533401"/>
          </a:xfrm>
          <a:custGeom>
            <a:avLst/>
            <a:gdLst/>
            <a:ahLst/>
            <a:cxnLst/>
            <a:rect l="0" t="0" r="0" b="0"/>
            <a:pathLst>
              <a:path w="160868" h="5334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42333" y="25400"/>
                </a:lnTo>
                <a:lnTo>
                  <a:pt x="59267" y="42334"/>
                </a:lnTo>
                <a:lnTo>
                  <a:pt x="76200" y="59267"/>
                </a:lnTo>
                <a:lnTo>
                  <a:pt x="93133" y="76200"/>
                </a:lnTo>
                <a:lnTo>
                  <a:pt x="110067" y="101600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52400" y="194734"/>
                </a:lnTo>
                <a:lnTo>
                  <a:pt x="152400" y="237067"/>
                </a:lnTo>
                <a:lnTo>
                  <a:pt x="160867" y="279400"/>
                </a:lnTo>
                <a:lnTo>
                  <a:pt x="160867" y="313267"/>
                </a:lnTo>
                <a:lnTo>
                  <a:pt x="160867" y="355600"/>
                </a:lnTo>
                <a:lnTo>
                  <a:pt x="160867" y="389467"/>
                </a:lnTo>
                <a:lnTo>
                  <a:pt x="152400" y="414867"/>
                </a:lnTo>
                <a:lnTo>
                  <a:pt x="143933" y="448734"/>
                </a:lnTo>
                <a:lnTo>
                  <a:pt x="127000" y="474134"/>
                </a:lnTo>
                <a:lnTo>
                  <a:pt x="118533" y="491067"/>
                </a:lnTo>
                <a:lnTo>
                  <a:pt x="101600" y="508000"/>
                </a:lnTo>
                <a:lnTo>
                  <a:pt x="84667" y="524934"/>
                </a:lnTo>
                <a:lnTo>
                  <a:pt x="76200" y="533400"/>
                </a:lnTo>
                <a:lnTo>
                  <a:pt x="67733" y="533400"/>
                </a:lnTo>
                <a:lnTo>
                  <a:pt x="59267" y="533400"/>
                </a:lnTo>
                <a:lnTo>
                  <a:pt x="59267" y="533400"/>
                </a:lnTo>
                <a:lnTo>
                  <a:pt x="50800" y="533400"/>
                </a:lnTo>
                <a:lnTo>
                  <a:pt x="5080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51867" y="1100667"/>
            <a:ext cx="262467" cy="220134"/>
          </a:xfrm>
          <a:custGeom>
            <a:avLst/>
            <a:gdLst/>
            <a:ahLst/>
            <a:cxnLst/>
            <a:rect l="0" t="0" r="0" b="0"/>
            <a:pathLst>
              <a:path w="262467" h="2201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6" y="42333"/>
                </a:lnTo>
                <a:lnTo>
                  <a:pt x="84666" y="59266"/>
                </a:lnTo>
                <a:lnTo>
                  <a:pt x="84666" y="76200"/>
                </a:lnTo>
                <a:lnTo>
                  <a:pt x="76200" y="93133"/>
                </a:lnTo>
                <a:lnTo>
                  <a:pt x="67733" y="110066"/>
                </a:lnTo>
                <a:lnTo>
                  <a:pt x="59266" y="127000"/>
                </a:lnTo>
                <a:lnTo>
                  <a:pt x="42333" y="143933"/>
                </a:lnTo>
                <a:lnTo>
                  <a:pt x="42333" y="160866"/>
                </a:lnTo>
                <a:lnTo>
                  <a:pt x="33866" y="169333"/>
                </a:lnTo>
                <a:lnTo>
                  <a:pt x="33866" y="177800"/>
                </a:lnTo>
                <a:lnTo>
                  <a:pt x="25400" y="186266"/>
                </a:lnTo>
                <a:lnTo>
                  <a:pt x="33866" y="186266"/>
                </a:lnTo>
                <a:lnTo>
                  <a:pt x="33866" y="194733"/>
                </a:lnTo>
                <a:lnTo>
                  <a:pt x="42333" y="203200"/>
                </a:lnTo>
                <a:lnTo>
                  <a:pt x="59266" y="203200"/>
                </a:lnTo>
                <a:lnTo>
                  <a:pt x="76200" y="211666"/>
                </a:lnTo>
                <a:lnTo>
                  <a:pt x="93133" y="220133"/>
                </a:lnTo>
                <a:lnTo>
                  <a:pt x="118533" y="220133"/>
                </a:lnTo>
                <a:lnTo>
                  <a:pt x="143933" y="220133"/>
                </a:lnTo>
                <a:lnTo>
                  <a:pt x="169333" y="220133"/>
                </a:lnTo>
                <a:lnTo>
                  <a:pt x="194733" y="220133"/>
                </a:lnTo>
                <a:lnTo>
                  <a:pt x="220133" y="220133"/>
                </a:lnTo>
                <a:lnTo>
                  <a:pt x="237066" y="220133"/>
                </a:lnTo>
                <a:lnTo>
                  <a:pt x="254000" y="220133"/>
                </a:lnTo>
                <a:lnTo>
                  <a:pt x="254000" y="220133"/>
                </a:lnTo>
                <a:lnTo>
                  <a:pt x="262466" y="220133"/>
                </a:lnTo>
                <a:lnTo>
                  <a:pt x="262466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141133" y="1828800"/>
            <a:ext cx="1236135" cy="84668"/>
          </a:xfrm>
          <a:custGeom>
            <a:avLst/>
            <a:gdLst/>
            <a:ahLst/>
            <a:cxnLst/>
            <a:rect l="0" t="0" r="0" b="0"/>
            <a:pathLst>
              <a:path w="1236135" h="84668">
                <a:moveTo>
                  <a:pt x="1236134" y="84667"/>
                </a:moveTo>
                <a:lnTo>
                  <a:pt x="1236134" y="84667"/>
                </a:lnTo>
                <a:lnTo>
                  <a:pt x="1236134" y="84667"/>
                </a:lnTo>
                <a:lnTo>
                  <a:pt x="1236134" y="84667"/>
                </a:lnTo>
                <a:lnTo>
                  <a:pt x="1236134" y="84667"/>
                </a:lnTo>
                <a:lnTo>
                  <a:pt x="1227667" y="84667"/>
                </a:lnTo>
                <a:lnTo>
                  <a:pt x="1227667" y="84667"/>
                </a:lnTo>
                <a:lnTo>
                  <a:pt x="1219200" y="84667"/>
                </a:lnTo>
                <a:lnTo>
                  <a:pt x="1202267" y="84667"/>
                </a:lnTo>
                <a:lnTo>
                  <a:pt x="1185334" y="84667"/>
                </a:lnTo>
                <a:lnTo>
                  <a:pt x="1168400" y="76200"/>
                </a:lnTo>
                <a:lnTo>
                  <a:pt x="1151467" y="76200"/>
                </a:lnTo>
                <a:lnTo>
                  <a:pt x="1126067" y="76200"/>
                </a:lnTo>
                <a:lnTo>
                  <a:pt x="1092200" y="67733"/>
                </a:lnTo>
                <a:lnTo>
                  <a:pt x="1066800" y="67733"/>
                </a:lnTo>
                <a:lnTo>
                  <a:pt x="1032934" y="59267"/>
                </a:lnTo>
                <a:lnTo>
                  <a:pt x="999067" y="59267"/>
                </a:lnTo>
                <a:lnTo>
                  <a:pt x="956734" y="50800"/>
                </a:lnTo>
                <a:lnTo>
                  <a:pt x="914400" y="42333"/>
                </a:lnTo>
                <a:lnTo>
                  <a:pt x="872067" y="42333"/>
                </a:lnTo>
                <a:lnTo>
                  <a:pt x="821267" y="33867"/>
                </a:lnTo>
                <a:lnTo>
                  <a:pt x="770467" y="25400"/>
                </a:lnTo>
                <a:lnTo>
                  <a:pt x="719667" y="25400"/>
                </a:lnTo>
                <a:lnTo>
                  <a:pt x="668867" y="16933"/>
                </a:lnTo>
                <a:lnTo>
                  <a:pt x="609600" y="16933"/>
                </a:lnTo>
                <a:lnTo>
                  <a:pt x="550334" y="16933"/>
                </a:lnTo>
                <a:lnTo>
                  <a:pt x="491067" y="8467"/>
                </a:lnTo>
                <a:lnTo>
                  <a:pt x="440267" y="8467"/>
                </a:lnTo>
                <a:lnTo>
                  <a:pt x="381000" y="8467"/>
                </a:lnTo>
                <a:lnTo>
                  <a:pt x="330200" y="8467"/>
                </a:lnTo>
                <a:lnTo>
                  <a:pt x="270934" y="8467"/>
                </a:lnTo>
                <a:lnTo>
                  <a:pt x="228600" y="8467"/>
                </a:lnTo>
                <a:lnTo>
                  <a:pt x="177800" y="8467"/>
                </a:lnTo>
                <a:lnTo>
                  <a:pt x="135467" y="8467"/>
                </a:lnTo>
                <a:lnTo>
                  <a:pt x="101600" y="8467"/>
                </a:lnTo>
                <a:lnTo>
                  <a:pt x="67734" y="8467"/>
                </a:lnTo>
                <a:lnTo>
                  <a:pt x="42334" y="8467"/>
                </a:lnTo>
                <a:lnTo>
                  <a:pt x="25400" y="8467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665133" y="1820333"/>
            <a:ext cx="143935" cy="16935"/>
          </a:xfrm>
          <a:custGeom>
            <a:avLst/>
            <a:gdLst/>
            <a:ahLst/>
            <a:cxnLst/>
            <a:rect l="0" t="0" r="0" b="0"/>
            <a:pathLst>
              <a:path w="143935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16934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16934"/>
                </a:lnTo>
                <a:lnTo>
                  <a:pt x="143934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648200" y="1964267"/>
            <a:ext cx="220134" cy="8467"/>
          </a:xfrm>
          <a:custGeom>
            <a:avLst/>
            <a:gdLst/>
            <a:ahLst/>
            <a:cxnLst/>
            <a:rect l="0" t="0" r="0" b="0"/>
            <a:pathLst>
              <a:path w="2201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42333" y="0"/>
                </a:lnTo>
                <a:lnTo>
                  <a:pt x="59267" y="8466"/>
                </a:lnTo>
                <a:lnTo>
                  <a:pt x="84667" y="8466"/>
                </a:lnTo>
                <a:lnTo>
                  <a:pt x="110067" y="8466"/>
                </a:lnTo>
                <a:lnTo>
                  <a:pt x="143933" y="8466"/>
                </a:lnTo>
                <a:lnTo>
                  <a:pt x="1693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220133" y="8466"/>
                </a:lnTo>
                <a:lnTo>
                  <a:pt x="220133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156200" y="1540933"/>
            <a:ext cx="67734" cy="838201"/>
          </a:xfrm>
          <a:custGeom>
            <a:avLst/>
            <a:gdLst/>
            <a:ahLst/>
            <a:cxnLst/>
            <a:rect l="0" t="0" r="0" b="0"/>
            <a:pathLst>
              <a:path w="67734" h="8382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0" y="245534"/>
                </a:lnTo>
                <a:lnTo>
                  <a:pt x="0" y="279400"/>
                </a:lnTo>
                <a:lnTo>
                  <a:pt x="0" y="313267"/>
                </a:lnTo>
                <a:lnTo>
                  <a:pt x="0" y="347134"/>
                </a:lnTo>
                <a:lnTo>
                  <a:pt x="0" y="381000"/>
                </a:lnTo>
                <a:lnTo>
                  <a:pt x="0" y="423334"/>
                </a:lnTo>
                <a:lnTo>
                  <a:pt x="0" y="465667"/>
                </a:lnTo>
                <a:lnTo>
                  <a:pt x="8467" y="508000"/>
                </a:lnTo>
                <a:lnTo>
                  <a:pt x="16933" y="550334"/>
                </a:lnTo>
                <a:lnTo>
                  <a:pt x="25400" y="592667"/>
                </a:lnTo>
                <a:lnTo>
                  <a:pt x="25400" y="635000"/>
                </a:lnTo>
                <a:lnTo>
                  <a:pt x="33867" y="677334"/>
                </a:lnTo>
                <a:lnTo>
                  <a:pt x="33867" y="719667"/>
                </a:lnTo>
                <a:lnTo>
                  <a:pt x="33867" y="753534"/>
                </a:lnTo>
                <a:lnTo>
                  <a:pt x="42333" y="787400"/>
                </a:lnTo>
                <a:lnTo>
                  <a:pt x="50800" y="812800"/>
                </a:lnTo>
                <a:lnTo>
                  <a:pt x="50800" y="829734"/>
                </a:lnTo>
                <a:lnTo>
                  <a:pt x="59267" y="838200"/>
                </a:lnTo>
                <a:lnTo>
                  <a:pt x="59267" y="829734"/>
                </a:lnTo>
                <a:lnTo>
                  <a:pt x="59267" y="829734"/>
                </a:lnTo>
                <a:lnTo>
                  <a:pt x="67733" y="821267"/>
                </a:lnTo>
                <a:lnTo>
                  <a:pt x="67733" y="821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86467" y="1380067"/>
            <a:ext cx="194734" cy="355601"/>
          </a:xfrm>
          <a:custGeom>
            <a:avLst/>
            <a:gdLst/>
            <a:ahLst/>
            <a:cxnLst/>
            <a:rect l="0" t="0" r="0" b="0"/>
            <a:pathLst>
              <a:path w="194734" h="355601">
                <a:moveTo>
                  <a:pt x="0" y="84666"/>
                </a:move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6"/>
                </a:lnTo>
                <a:lnTo>
                  <a:pt x="0" y="50800"/>
                </a:lnTo>
                <a:lnTo>
                  <a:pt x="8466" y="42333"/>
                </a:lnTo>
                <a:lnTo>
                  <a:pt x="16933" y="33866"/>
                </a:lnTo>
                <a:lnTo>
                  <a:pt x="25400" y="25400"/>
                </a:lnTo>
                <a:lnTo>
                  <a:pt x="42333" y="16933"/>
                </a:lnTo>
                <a:lnTo>
                  <a:pt x="50800" y="8466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59266"/>
                </a:lnTo>
                <a:lnTo>
                  <a:pt x="118533" y="67733"/>
                </a:lnTo>
                <a:lnTo>
                  <a:pt x="118533" y="84666"/>
                </a:lnTo>
                <a:lnTo>
                  <a:pt x="110066" y="93133"/>
                </a:lnTo>
                <a:lnTo>
                  <a:pt x="101600" y="110066"/>
                </a:lnTo>
                <a:lnTo>
                  <a:pt x="101600" y="127000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52400"/>
                </a:lnTo>
                <a:lnTo>
                  <a:pt x="59266" y="160866"/>
                </a:lnTo>
                <a:lnTo>
                  <a:pt x="42333" y="169333"/>
                </a:lnTo>
                <a:lnTo>
                  <a:pt x="42333" y="169333"/>
                </a:lnTo>
                <a:lnTo>
                  <a:pt x="33866" y="177800"/>
                </a:lnTo>
                <a:lnTo>
                  <a:pt x="33866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33866" y="177800"/>
                </a:lnTo>
                <a:lnTo>
                  <a:pt x="33866" y="169333"/>
                </a:lnTo>
                <a:lnTo>
                  <a:pt x="33866" y="160866"/>
                </a:lnTo>
                <a:lnTo>
                  <a:pt x="42333" y="160866"/>
                </a:lnTo>
                <a:lnTo>
                  <a:pt x="50800" y="152400"/>
                </a:lnTo>
                <a:lnTo>
                  <a:pt x="67733" y="152400"/>
                </a:lnTo>
                <a:lnTo>
                  <a:pt x="76200" y="143933"/>
                </a:lnTo>
                <a:lnTo>
                  <a:pt x="84666" y="143933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27000" y="160866"/>
                </a:lnTo>
                <a:lnTo>
                  <a:pt x="135466" y="169333"/>
                </a:lnTo>
                <a:lnTo>
                  <a:pt x="152400" y="177800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77800" y="220133"/>
                </a:lnTo>
                <a:lnTo>
                  <a:pt x="186266" y="228600"/>
                </a:lnTo>
                <a:lnTo>
                  <a:pt x="194733" y="245533"/>
                </a:lnTo>
                <a:lnTo>
                  <a:pt x="194733" y="262466"/>
                </a:lnTo>
                <a:lnTo>
                  <a:pt x="194733" y="279400"/>
                </a:lnTo>
                <a:lnTo>
                  <a:pt x="194733" y="287866"/>
                </a:lnTo>
                <a:lnTo>
                  <a:pt x="186266" y="304800"/>
                </a:lnTo>
                <a:lnTo>
                  <a:pt x="177800" y="321733"/>
                </a:lnTo>
                <a:lnTo>
                  <a:pt x="160866" y="330200"/>
                </a:lnTo>
                <a:lnTo>
                  <a:pt x="143933" y="338666"/>
                </a:lnTo>
                <a:lnTo>
                  <a:pt x="127000" y="347133"/>
                </a:lnTo>
                <a:lnTo>
                  <a:pt x="110066" y="355600"/>
                </a:lnTo>
                <a:lnTo>
                  <a:pt x="84666" y="355600"/>
                </a:lnTo>
                <a:lnTo>
                  <a:pt x="67733" y="355600"/>
                </a:lnTo>
                <a:lnTo>
                  <a:pt x="42333" y="355600"/>
                </a:lnTo>
                <a:lnTo>
                  <a:pt x="25400" y="355600"/>
                </a:lnTo>
                <a:lnTo>
                  <a:pt x="16933" y="347133"/>
                </a:lnTo>
                <a:lnTo>
                  <a:pt x="8466" y="338666"/>
                </a:lnTo>
                <a:lnTo>
                  <a:pt x="8466" y="338666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894667" y="1363133"/>
            <a:ext cx="50801" cy="321735"/>
          </a:xfrm>
          <a:custGeom>
            <a:avLst/>
            <a:gdLst/>
            <a:ahLst/>
            <a:cxnLst/>
            <a:rect l="0" t="0" r="0" b="0"/>
            <a:pathLst>
              <a:path w="50801" h="321735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4"/>
                </a:lnTo>
                <a:lnTo>
                  <a:pt x="42333" y="84667"/>
                </a:lnTo>
                <a:lnTo>
                  <a:pt x="33866" y="101600"/>
                </a:lnTo>
                <a:lnTo>
                  <a:pt x="33866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16933" y="186267"/>
                </a:lnTo>
                <a:lnTo>
                  <a:pt x="8466" y="211667"/>
                </a:lnTo>
                <a:lnTo>
                  <a:pt x="8466" y="237067"/>
                </a:lnTo>
                <a:lnTo>
                  <a:pt x="0" y="254000"/>
                </a:lnTo>
                <a:lnTo>
                  <a:pt x="0" y="270934"/>
                </a:lnTo>
                <a:lnTo>
                  <a:pt x="0" y="296334"/>
                </a:lnTo>
                <a:lnTo>
                  <a:pt x="0" y="313267"/>
                </a:lnTo>
                <a:lnTo>
                  <a:pt x="0" y="313267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499600" y="2675467"/>
            <a:ext cx="1176868" cy="25401"/>
          </a:xfrm>
          <a:custGeom>
            <a:avLst/>
            <a:gdLst/>
            <a:ahLst/>
            <a:cxnLst/>
            <a:rect l="0" t="0" r="0" b="0"/>
            <a:pathLst>
              <a:path w="1176868" h="25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6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94733" y="8466"/>
                </a:lnTo>
                <a:lnTo>
                  <a:pt x="211666" y="8466"/>
                </a:lnTo>
                <a:lnTo>
                  <a:pt x="220134" y="8466"/>
                </a:lnTo>
                <a:lnTo>
                  <a:pt x="237067" y="8466"/>
                </a:lnTo>
                <a:lnTo>
                  <a:pt x="254000" y="8466"/>
                </a:lnTo>
                <a:lnTo>
                  <a:pt x="270934" y="8466"/>
                </a:lnTo>
                <a:lnTo>
                  <a:pt x="279400" y="8466"/>
                </a:lnTo>
                <a:lnTo>
                  <a:pt x="296334" y="8466"/>
                </a:lnTo>
                <a:lnTo>
                  <a:pt x="313266" y="8466"/>
                </a:lnTo>
                <a:lnTo>
                  <a:pt x="330200" y="8466"/>
                </a:lnTo>
                <a:lnTo>
                  <a:pt x="338667" y="8466"/>
                </a:lnTo>
                <a:lnTo>
                  <a:pt x="355600" y="8466"/>
                </a:lnTo>
                <a:lnTo>
                  <a:pt x="372534" y="8466"/>
                </a:lnTo>
                <a:lnTo>
                  <a:pt x="389466" y="8466"/>
                </a:lnTo>
                <a:lnTo>
                  <a:pt x="406400" y="8466"/>
                </a:lnTo>
                <a:lnTo>
                  <a:pt x="414867" y="16933"/>
                </a:lnTo>
                <a:lnTo>
                  <a:pt x="431800" y="16933"/>
                </a:lnTo>
                <a:lnTo>
                  <a:pt x="448734" y="16933"/>
                </a:lnTo>
                <a:lnTo>
                  <a:pt x="465666" y="16933"/>
                </a:lnTo>
                <a:lnTo>
                  <a:pt x="482600" y="16933"/>
                </a:lnTo>
                <a:lnTo>
                  <a:pt x="491067" y="16933"/>
                </a:lnTo>
                <a:lnTo>
                  <a:pt x="508000" y="16933"/>
                </a:lnTo>
                <a:lnTo>
                  <a:pt x="524934" y="16933"/>
                </a:lnTo>
                <a:lnTo>
                  <a:pt x="541866" y="8466"/>
                </a:lnTo>
                <a:lnTo>
                  <a:pt x="558800" y="8466"/>
                </a:lnTo>
                <a:lnTo>
                  <a:pt x="575734" y="8466"/>
                </a:lnTo>
                <a:lnTo>
                  <a:pt x="584200" y="8466"/>
                </a:lnTo>
                <a:lnTo>
                  <a:pt x="601134" y="8466"/>
                </a:lnTo>
                <a:lnTo>
                  <a:pt x="618066" y="8466"/>
                </a:lnTo>
                <a:lnTo>
                  <a:pt x="635000" y="8466"/>
                </a:lnTo>
                <a:lnTo>
                  <a:pt x="643467" y="8466"/>
                </a:lnTo>
                <a:lnTo>
                  <a:pt x="660400" y="8466"/>
                </a:lnTo>
                <a:lnTo>
                  <a:pt x="677334" y="8466"/>
                </a:lnTo>
                <a:lnTo>
                  <a:pt x="694266" y="8466"/>
                </a:lnTo>
                <a:lnTo>
                  <a:pt x="711200" y="8466"/>
                </a:lnTo>
                <a:lnTo>
                  <a:pt x="728134" y="8466"/>
                </a:lnTo>
                <a:lnTo>
                  <a:pt x="745066" y="8466"/>
                </a:lnTo>
                <a:lnTo>
                  <a:pt x="753534" y="8466"/>
                </a:lnTo>
                <a:lnTo>
                  <a:pt x="770466" y="8466"/>
                </a:lnTo>
                <a:lnTo>
                  <a:pt x="787400" y="8466"/>
                </a:lnTo>
                <a:lnTo>
                  <a:pt x="804334" y="8466"/>
                </a:lnTo>
                <a:lnTo>
                  <a:pt x="821266" y="8466"/>
                </a:lnTo>
                <a:lnTo>
                  <a:pt x="829734" y="8466"/>
                </a:lnTo>
                <a:lnTo>
                  <a:pt x="855133" y="8466"/>
                </a:lnTo>
                <a:lnTo>
                  <a:pt x="863600" y="8466"/>
                </a:lnTo>
                <a:lnTo>
                  <a:pt x="880534" y="8466"/>
                </a:lnTo>
                <a:lnTo>
                  <a:pt x="897466" y="8466"/>
                </a:lnTo>
                <a:lnTo>
                  <a:pt x="905934" y="8466"/>
                </a:lnTo>
                <a:lnTo>
                  <a:pt x="922866" y="8466"/>
                </a:lnTo>
                <a:lnTo>
                  <a:pt x="939800" y="8466"/>
                </a:lnTo>
                <a:lnTo>
                  <a:pt x="956734" y="8466"/>
                </a:lnTo>
                <a:lnTo>
                  <a:pt x="965200" y="8466"/>
                </a:lnTo>
                <a:lnTo>
                  <a:pt x="982134" y="8466"/>
                </a:lnTo>
                <a:lnTo>
                  <a:pt x="999066" y="8466"/>
                </a:lnTo>
                <a:lnTo>
                  <a:pt x="1016000" y="8466"/>
                </a:lnTo>
                <a:lnTo>
                  <a:pt x="1024467" y="8466"/>
                </a:lnTo>
                <a:lnTo>
                  <a:pt x="1041400" y="8466"/>
                </a:lnTo>
                <a:lnTo>
                  <a:pt x="1049866" y="16933"/>
                </a:lnTo>
                <a:lnTo>
                  <a:pt x="1066800" y="16933"/>
                </a:lnTo>
                <a:lnTo>
                  <a:pt x="1083733" y="16933"/>
                </a:lnTo>
                <a:lnTo>
                  <a:pt x="1092200" y="16933"/>
                </a:lnTo>
                <a:lnTo>
                  <a:pt x="1100667" y="16933"/>
                </a:lnTo>
                <a:lnTo>
                  <a:pt x="1117600" y="16933"/>
                </a:lnTo>
                <a:lnTo>
                  <a:pt x="1126066" y="16933"/>
                </a:lnTo>
                <a:lnTo>
                  <a:pt x="1134534" y="16933"/>
                </a:lnTo>
                <a:lnTo>
                  <a:pt x="1143000" y="16933"/>
                </a:lnTo>
                <a:lnTo>
                  <a:pt x="1151466" y="25400"/>
                </a:lnTo>
                <a:lnTo>
                  <a:pt x="1159933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76867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  <a:lnTo>
                  <a:pt x="11684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474200" y="26924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431867" y="2675467"/>
            <a:ext cx="50800" cy="1430867"/>
          </a:xfrm>
          <a:custGeom>
            <a:avLst/>
            <a:gdLst/>
            <a:ahLst/>
            <a:cxnLst/>
            <a:rect l="0" t="0" r="0" b="0"/>
            <a:pathLst>
              <a:path w="50800" h="1430867">
                <a:moveTo>
                  <a:pt x="50799" y="0"/>
                </a:move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8466"/>
                </a:lnTo>
                <a:lnTo>
                  <a:pt x="50799" y="16933"/>
                </a:lnTo>
                <a:lnTo>
                  <a:pt x="50799" y="16933"/>
                </a:lnTo>
                <a:lnTo>
                  <a:pt x="50799" y="25400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42333"/>
                </a:lnTo>
                <a:lnTo>
                  <a:pt x="33866" y="50800"/>
                </a:lnTo>
                <a:lnTo>
                  <a:pt x="33866" y="59266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6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8466" y="127000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0866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0" y="287866"/>
                </a:lnTo>
                <a:lnTo>
                  <a:pt x="0" y="304800"/>
                </a:lnTo>
                <a:lnTo>
                  <a:pt x="0" y="321733"/>
                </a:lnTo>
                <a:lnTo>
                  <a:pt x="0" y="338666"/>
                </a:lnTo>
                <a:lnTo>
                  <a:pt x="0" y="347133"/>
                </a:lnTo>
                <a:lnTo>
                  <a:pt x="0" y="364066"/>
                </a:lnTo>
                <a:lnTo>
                  <a:pt x="0" y="381000"/>
                </a:lnTo>
                <a:lnTo>
                  <a:pt x="0" y="397933"/>
                </a:lnTo>
                <a:lnTo>
                  <a:pt x="0" y="414866"/>
                </a:lnTo>
                <a:lnTo>
                  <a:pt x="0" y="431800"/>
                </a:lnTo>
                <a:lnTo>
                  <a:pt x="0" y="448733"/>
                </a:lnTo>
                <a:lnTo>
                  <a:pt x="0" y="474133"/>
                </a:lnTo>
                <a:lnTo>
                  <a:pt x="0" y="491066"/>
                </a:lnTo>
                <a:lnTo>
                  <a:pt x="0" y="508000"/>
                </a:lnTo>
                <a:lnTo>
                  <a:pt x="0" y="524933"/>
                </a:lnTo>
                <a:lnTo>
                  <a:pt x="0" y="541866"/>
                </a:lnTo>
                <a:lnTo>
                  <a:pt x="0" y="567266"/>
                </a:lnTo>
                <a:lnTo>
                  <a:pt x="8466" y="584200"/>
                </a:lnTo>
                <a:lnTo>
                  <a:pt x="8466" y="601133"/>
                </a:lnTo>
                <a:lnTo>
                  <a:pt x="8466" y="618066"/>
                </a:lnTo>
                <a:lnTo>
                  <a:pt x="8466" y="643466"/>
                </a:lnTo>
                <a:lnTo>
                  <a:pt x="8466" y="660400"/>
                </a:lnTo>
                <a:lnTo>
                  <a:pt x="16933" y="677333"/>
                </a:lnTo>
                <a:lnTo>
                  <a:pt x="16933" y="702733"/>
                </a:lnTo>
                <a:lnTo>
                  <a:pt x="16933" y="719666"/>
                </a:lnTo>
                <a:lnTo>
                  <a:pt x="16933" y="745066"/>
                </a:lnTo>
                <a:lnTo>
                  <a:pt x="16933" y="762000"/>
                </a:lnTo>
                <a:lnTo>
                  <a:pt x="16933" y="778933"/>
                </a:lnTo>
                <a:lnTo>
                  <a:pt x="16933" y="804333"/>
                </a:lnTo>
                <a:lnTo>
                  <a:pt x="16933" y="821266"/>
                </a:lnTo>
                <a:lnTo>
                  <a:pt x="25400" y="838200"/>
                </a:lnTo>
                <a:lnTo>
                  <a:pt x="25400" y="863600"/>
                </a:lnTo>
                <a:lnTo>
                  <a:pt x="25400" y="880533"/>
                </a:lnTo>
                <a:lnTo>
                  <a:pt x="25400" y="905933"/>
                </a:lnTo>
                <a:lnTo>
                  <a:pt x="25400" y="922866"/>
                </a:lnTo>
                <a:lnTo>
                  <a:pt x="25400" y="948266"/>
                </a:lnTo>
                <a:lnTo>
                  <a:pt x="16933" y="965200"/>
                </a:lnTo>
                <a:lnTo>
                  <a:pt x="16933" y="982133"/>
                </a:lnTo>
                <a:lnTo>
                  <a:pt x="16933" y="1007533"/>
                </a:lnTo>
                <a:lnTo>
                  <a:pt x="16933" y="1024466"/>
                </a:lnTo>
                <a:lnTo>
                  <a:pt x="16933" y="1041400"/>
                </a:lnTo>
                <a:lnTo>
                  <a:pt x="16933" y="1066800"/>
                </a:lnTo>
                <a:lnTo>
                  <a:pt x="16933" y="1083733"/>
                </a:lnTo>
                <a:lnTo>
                  <a:pt x="16933" y="1100666"/>
                </a:lnTo>
                <a:lnTo>
                  <a:pt x="16933" y="1126066"/>
                </a:lnTo>
                <a:lnTo>
                  <a:pt x="16933" y="1143000"/>
                </a:lnTo>
                <a:lnTo>
                  <a:pt x="16933" y="1159933"/>
                </a:lnTo>
                <a:lnTo>
                  <a:pt x="25400" y="1176866"/>
                </a:lnTo>
                <a:lnTo>
                  <a:pt x="25400" y="1193800"/>
                </a:lnTo>
                <a:lnTo>
                  <a:pt x="25400" y="1210733"/>
                </a:lnTo>
                <a:lnTo>
                  <a:pt x="25400" y="1227666"/>
                </a:lnTo>
                <a:lnTo>
                  <a:pt x="25400" y="1244600"/>
                </a:lnTo>
                <a:lnTo>
                  <a:pt x="25400" y="1261533"/>
                </a:lnTo>
                <a:lnTo>
                  <a:pt x="25400" y="1278466"/>
                </a:lnTo>
                <a:lnTo>
                  <a:pt x="25400" y="1295400"/>
                </a:lnTo>
                <a:lnTo>
                  <a:pt x="25400" y="1312333"/>
                </a:lnTo>
                <a:lnTo>
                  <a:pt x="25400" y="1320800"/>
                </a:lnTo>
                <a:lnTo>
                  <a:pt x="25400" y="1337733"/>
                </a:lnTo>
                <a:lnTo>
                  <a:pt x="25400" y="1354666"/>
                </a:lnTo>
                <a:lnTo>
                  <a:pt x="25400" y="1363133"/>
                </a:lnTo>
                <a:lnTo>
                  <a:pt x="25400" y="1380066"/>
                </a:lnTo>
                <a:lnTo>
                  <a:pt x="25400" y="1388533"/>
                </a:lnTo>
                <a:lnTo>
                  <a:pt x="25400" y="1397000"/>
                </a:lnTo>
                <a:lnTo>
                  <a:pt x="25400" y="1405466"/>
                </a:lnTo>
                <a:lnTo>
                  <a:pt x="25400" y="1413933"/>
                </a:lnTo>
                <a:lnTo>
                  <a:pt x="25400" y="1422400"/>
                </a:lnTo>
                <a:lnTo>
                  <a:pt x="33866" y="1422400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  <a:lnTo>
                  <a:pt x="33866" y="143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237133" y="2675467"/>
            <a:ext cx="228601" cy="1371601"/>
          </a:xfrm>
          <a:custGeom>
            <a:avLst/>
            <a:gdLst/>
            <a:ahLst/>
            <a:cxnLst/>
            <a:rect l="0" t="0" r="0" b="0"/>
            <a:pathLst>
              <a:path w="228601" h="1371601">
                <a:moveTo>
                  <a:pt x="228600" y="16933"/>
                </a:move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0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0"/>
                </a:lnTo>
                <a:lnTo>
                  <a:pt x="203200" y="0"/>
                </a:lnTo>
                <a:lnTo>
                  <a:pt x="194734" y="0"/>
                </a:lnTo>
                <a:lnTo>
                  <a:pt x="194734" y="8466"/>
                </a:lnTo>
                <a:lnTo>
                  <a:pt x="186267" y="8466"/>
                </a:lnTo>
                <a:lnTo>
                  <a:pt x="177801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0867" y="16933"/>
                </a:lnTo>
                <a:lnTo>
                  <a:pt x="152400" y="25400"/>
                </a:lnTo>
                <a:lnTo>
                  <a:pt x="143934" y="25400"/>
                </a:lnTo>
                <a:lnTo>
                  <a:pt x="143934" y="33866"/>
                </a:lnTo>
                <a:lnTo>
                  <a:pt x="135467" y="33866"/>
                </a:lnTo>
                <a:lnTo>
                  <a:pt x="127000" y="42333"/>
                </a:lnTo>
                <a:lnTo>
                  <a:pt x="118534" y="42333"/>
                </a:lnTo>
                <a:lnTo>
                  <a:pt x="110067" y="50800"/>
                </a:lnTo>
                <a:lnTo>
                  <a:pt x="101601" y="59266"/>
                </a:lnTo>
                <a:lnTo>
                  <a:pt x="101601" y="67733"/>
                </a:lnTo>
                <a:lnTo>
                  <a:pt x="93133" y="76200"/>
                </a:lnTo>
                <a:lnTo>
                  <a:pt x="84667" y="76200"/>
                </a:lnTo>
                <a:lnTo>
                  <a:pt x="84667" y="84666"/>
                </a:lnTo>
                <a:lnTo>
                  <a:pt x="76200" y="93133"/>
                </a:lnTo>
                <a:lnTo>
                  <a:pt x="76200" y="101600"/>
                </a:lnTo>
                <a:lnTo>
                  <a:pt x="67734" y="110066"/>
                </a:lnTo>
                <a:lnTo>
                  <a:pt x="59267" y="118533"/>
                </a:lnTo>
                <a:lnTo>
                  <a:pt x="59267" y="127000"/>
                </a:lnTo>
                <a:lnTo>
                  <a:pt x="50800" y="135466"/>
                </a:lnTo>
                <a:lnTo>
                  <a:pt x="50800" y="143933"/>
                </a:lnTo>
                <a:lnTo>
                  <a:pt x="50800" y="152400"/>
                </a:lnTo>
                <a:lnTo>
                  <a:pt x="50800" y="160866"/>
                </a:lnTo>
                <a:lnTo>
                  <a:pt x="50800" y="169333"/>
                </a:lnTo>
                <a:lnTo>
                  <a:pt x="50800" y="177800"/>
                </a:lnTo>
                <a:lnTo>
                  <a:pt x="42334" y="194733"/>
                </a:lnTo>
                <a:lnTo>
                  <a:pt x="42334" y="203200"/>
                </a:lnTo>
                <a:lnTo>
                  <a:pt x="42334" y="211666"/>
                </a:lnTo>
                <a:lnTo>
                  <a:pt x="42334" y="228600"/>
                </a:lnTo>
                <a:lnTo>
                  <a:pt x="42334" y="237066"/>
                </a:lnTo>
                <a:lnTo>
                  <a:pt x="42334" y="245533"/>
                </a:lnTo>
                <a:lnTo>
                  <a:pt x="42334" y="262466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96333"/>
                </a:lnTo>
                <a:lnTo>
                  <a:pt x="50800" y="304800"/>
                </a:lnTo>
                <a:lnTo>
                  <a:pt x="59267" y="321733"/>
                </a:lnTo>
                <a:lnTo>
                  <a:pt x="59267" y="330200"/>
                </a:lnTo>
                <a:lnTo>
                  <a:pt x="59267" y="347133"/>
                </a:lnTo>
                <a:lnTo>
                  <a:pt x="59267" y="355600"/>
                </a:lnTo>
                <a:lnTo>
                  <a:pt x="59267" y="372533"/>
                </a:lnTo>
                <a:lnTo>
                  <a:pt x="67734" y="381000"/>
                </a:lnTo>
                <a:lnTo>
                  <a:pt x="67734" y="397933"/>
                </a:lnTo>
                <a:lnTo>
                  <a:pt x="67734" y="414866"/>
                </a:lnTo>
                <a:lnTo>
                  <a:pt x="76200" y="423333"/>
                </a:lnTo>
                <a:lnTo>
                  <a:pt x="76200" y="440266"/>
                </a:lnTo>
                <a:lnTo>
                  <a:pt x="76200" y="457200"/>
                </a:lnTo>
                <a:lnTo>
                  <a:pt x="76200" y="474133"/>
                </a:lnTo>
                <a:lnTo>
                  <a:pt x="76200" y="482600"/>
                </a:lnTo>
                <a:lnTo>
                  <a:pt x="76200" y="499533"/>
                </a:lnTo>
                <a:lnTo>
                  <a:pt x="76200" y="508000"/>
                </a:lnTo>
                <a:lnTo>
                  <a:pt x="76200" y="524933"/>
                </a:lnTo>
                <a:lnTo>
                  <a:pt x="76200" y="533400"/>
                </a:lnTo>
                <a:lnTo>
                  <a:pt x="76200" y="550333"/>
                </a:lnTo>
                <a:lnTo>
                  <a:pt x="76200" y="558800"/>
                </a:lnTo>
                <a:lnTo>
                  <a:pt x="67734" y="575733"/>
                </a:lnTo>
                <a:lnTo>
                  <a:pt x="67734" y="584200"/>
                </a:lnTo>
                <a:lnTo>
                  <a:pt x="59267" y="592666"/>
                </a:lnTo>
                <a:lnTo>
                  <a:pt x="59267" y="609600"/>
                </a:lnTo>
                <a:lnTo>
                  <a:pt x="50800" y="609600"/>
                </a:lnTo>
                <a:lnTo>
                  <a:pt x="50800" y="618066"/>
                </a:lnTo>
                <a:lnTo>
                  <a:pt x="42334" y="626533"/>
                </a:lnTo>
                <a:lnTo>
                  <a:pt x="42334" y="635000"/>
                </a:lnTo>
                <a:lnTo>
                  <a:pt x="33867" y="635000"/>
                </a:lnTo>
                <a:lnTo>
                  <a:pt x="25401" y="643466"/>
                </a:lnTo>
                <a:lnTo>
                  <a:pt x="25401" y="643466"/>
                </a:lnTo>
                <a:lnTo>
                  <a:pt x="16933" y="643466"/>
                </a:lnTo>
                <a:lnTo>
                  <a:pt x="16933" y="643466"/>
                </a:lnTo>
                <a:lnTo>
                  <a:pt x="8467" y="643466"/>
                </a:lnTo>
                <a:lnTo>
                  <a:pt x="8467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35000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0" y="643466"/>
                </a:lnTo>
                <a:lnTo>
                  <a:pt x="8467" y="643466"/>
                </a:lnTo>
                <a:lnTo>
                  <a:pt x="8467" y="643466"/>
                </a:lnTo>
                <a:lnTo>
                  <a:pt x="16933" y="651933"/>
                </a:lnTo>
                <a:lnTo>
                  <a:pt x="16933" y="651933"/>
                </a:lnTo>
                <a:lnTo>
                  <a:pt x="16933" y="660400"/>
                </a:lnTo>
                <a:lnTo>
                  <a:pt x="16933" y="660400"/>
                </a:lnTo>
                <a:lnTo>
                  <a:pt x="25401" y="668866"/>
                </a:lnTo>
                <a:lnTo>
                  <a:pt x="25401" y="677333"/>
                </a:lnTo>
                <a:lnTo>
                  <a:pt x="25401" y="685800"/>
                </a:lnTo>
                <a:lnTo>
                  <a:pt x="33867" y="694266"/>
                </a:lnTo>
                <a:lnTo>
                  <a:pt x="33867" y="702733"/>
                </a:lnTo>
                <a:lnTo>
                  <a:pt x="33867" y="711200"/>
                </a:lnTo>
                <a:lnTo>
                  <a:pt x="42334" y="719666"/>
                </a:lnTo>
                <a:lnTo>
                  <a:pt x="42334" y="728133"/>
                </a:lnTo>
                <a:lnTo>
                  <a:pt x="50800" y="736600"/>
                </a:lnTo>
                <a:lnTo>
                  <a:pt x="50800" y="745066"/>
                </a:lnTo>
                <a:lnTo>
                  <a:pt x="50800" y="762000"/>
                </a:lnTo>
                <a:lnTo>
                  <a:pt x="59267" y="770466"/>
                </a:lnTo>
                <a:lnTo>
                  <a:pt x="59267" y="778933"/>
                </a:lnTo>
                <a:lnTo>
                  <a:pt x="59267" y="795866"/>
                </a:lnTo>
                <a:lnTo>
                  <a:pt x="67734" y="804333"/>
                </a:lnTo>
                <a:lnTo>
                  <a:pt x="67734" y="821266"/>
                </a:lnTo>
                <a:lnTo>
                  <a:pt x="67734" y="829733"/>
                </a:lnTo>
                <a:lnTo>
                  <a:pt x="67734" y="846666"/>
                </a:lnTo>
                <a:lnTo>
                  <a:pt x="67734" y="855133"/>
                </a:lnTo>
                <a:lnTo>
                  <a:pt x="67734" y="872066"/>
                </a:lnTo>
                <a:lnTo>
                  <a:pt x="67734" y="889000"/>
                </a:lnTo>
                <a:lnTo>
                  <a:pt x="67734" y="897466"/>
                </a:lnTo>
                <a:lnTo>
                  <a:pt x="67734" y="914400"/>
                </a:lnTo>
                <a:lnTo>
                  <a:pt x="67734" y="922866"/>
                </a:lnTo>
                <a:lnTo>
                  <a:pt x="67734" y="939800"/>
                </a:lnTo>
                <a:lnTo>
                  <a:pt x="59267" y="956733"/>
                </a:lnTo>
                <a:lnTo>
                  <a:pt x="59267" y="973666"/>
                </a:lnTo>
                <a:lnTo>
                  <a:pt x="59267" y="990600"/>
                </a:lnTo>
                <a:lnTo>
                  <a:pt x="59267" y="999066"/>
                </a:lnTo>
                <a:lnTo>
                  <a:pt x="59267" y="1016000"/>
                </a:lnTo>
                <a:lnTo>
                  <a:pt x="59267" y="1032933"/>
                </a:lnTo>
                <a:lnTo>
                  <a:pt x="50800" y="1049866"/>
                </a:lnTo>
                <a:lnTo>
                  <a:pt x="50800" y="1058333"/>
                </a:lnTo>
                <a:lnTo>
                  <a:pt x="50800" y="1075266"/>
                </a:lnTo>
                <a:lnTo>
                  <a:pt x="50800" y="1092200"/>
                </a:lnTo>
                <a:lnTo>
                  <a:pt x="50800" y="1109133"/>
                </a:lnTo>
                <a:lnTo>
                  <a:pt x="50800" y="1126066"/>
                </a:lnTo>
                <a:lnTo>
                  <a:pt x="50800" y="1143000"/>
                </a:lnTo>
                <a:lnTo>
                  <a:pt x="50800" y="1151466"/>
                </a:lnTo>
                <a:lnTo>
                  <a:pt x="50800" y="1168400"/>
                </a:lnTo>
                <a:lnTo>
                  <a:pt x="59267" y="1185333"/>
                </a:lnTo>
                <a:lnTo>
                  <a:pt x="59267" y="1193800"/>
                </a:lnTo>
                <a:lnTo>
                  <a:pt x="59267" y="1210733"/>
                </a:lnTo>
                <a:lnTo>
                  <a:pt x="59267" y="1227666"/>
                </a:lnTo>
                <a:lnTo>
                  <a:pt x="67734" y="1244600"/>
                </a:lnTo>
                <a:lnTo>
                  <a:pt x="76200" y="1253066"/>
                </a:lnTo>
                <a:lnTo>
                  <a:pt x="76200" y="1261533"/>
                </a:lnTo>
                <a:lnTo>
                  <a:pt x="84667" y="1278466"/>
                </a:lnTo>
                <a:lnTo>
                  <a:pt x="93133" y="1286933"/>
                </a:lnTo>
                <a:lnTo>
                  <a:pt x="93133" y="1295400"/>
                </a:lnTo>
                <a:lnTo>
                  <a:pt x="101601" y="1312333"/>
                </a:lnTo>
                <a:lnTo>
                  <a:pt x="110067" y="1320800"/>
                </a:lnTo>
                <a:lnTo>
                  <a:pt x="118534" y="1329266"/>
                </a:lnTo>
                <a:lnTo>
                  <a:pt x="127000" y="1337733"/>
                </a:lnTo>
                <a:lnTo>
                  <a:pt x="135467" y="1337733"/>
                </a:lnTo>
                <a:lnTo>
                  <a:pt x="143934" y="1346200"/>
                </a:lnTo>
                <a:lnTo>
                  <a:pt x="152400" y="1354666"/>
                </a:lnTo>
                <a:lnTo>
                  <a:pt x="160867" y="1354666"/>
                </a:lnTo>
                <a:lnTo>
                  <a:pt x="169333" y="1363133"/>
                </a:lnTo>
                <a:lnTo>
                  <a:pt x="186267" y="1363133"/>
                </a:lnTo>
                <a:lnTo>
                  <a:pt x="194734" y="1363133"/>
                </a:lnTo>
                <a:lnTo>
                  <a:pt x="194734" y="1371600"/>
                </a:lnTo>
                <a:lnTo>
                  <a:pt x="203200" y="1371600"/>
                </a:lnTo>
                <a:lnTo>
                  <a:pt x="211667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  <a:lnTo>
                  <a:pt x="220134" y="137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915400" y="3259667"/>
            <a:ext cx="211668" cy="177801"/>
          </a:xfrm>
          <a:custGeom>
            <a:avLst/>
            <a:gdLst/>
            <a:ahLst/>
            <a:cxnLst/>
            <a:rect l="0" t="0" r="0" b="0"/>
            <a:pathLst>
              <a:path w="211668" h="177801">
                <a:moveTo>
                  <a:pt x="110066" y="50800"/>
                </a:moveTo>
                <a:lnTo>
                  <a:pt x="118534" y="50800"/>
                </a:lnTo>
                <a:lnTo>
                  <a:pt x="118534" y="50800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8534" y="33866"/>
                </a:lnTo>
                <a:lnTo>
                  <a:pt x="118534" y="33866"/>
                </a:lnTo>
                <a:lnTo>
                  <a:pt x="118534" y="25400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6"/>
                </a:lnTo>
                <a:lnTo>
                  <a:pt x="16933" y="169333"/>
                </a:lnTo>
                <a:lnTo>
                  <a:pt x="33866" y="169333"/>
                </a:lnTo>
                <a:lnTo>
                  <a:pt x="33866" y="169333"/>
                </a:lnTo>
                <a:lnTo>
                  <a:pt x="42334" y="177800"/>
                </a:lnTo>
                <a:lnTo>
                  <a:pt x="50800" y="169333"/>
                </a:lnTo>
                <a:lnTo>
                  <a:pt x="59267" y="169333"/>
                </a:lnTo>
                <a:lnTo>
                  <a:pt x="67733" y="169333"/>
                </a:lnTo>
                <a:lnTo>
                  <a:pt x="67733" y="160866"/>
                </a:lnTo>
                <a:lnTo>
                  <a:pt x="76200" y="152400"/>
                </a:lnTo>
                <a:lnTo>
                  <a:pt x="84667" y="135466"/>
                </a:lnTo>
                <a:lnTo>
                  <a:pt x="84667" y="127000"/>
                </a:lnTo>
                <a:lnTo>
                  <a:pt x="93133" y="118533"/>
                </a:lnTo>
                <a:lnTo>
                  <a:pt x="93133" y="101600"/>
                </a:lnTo>
                <a:lnTo>
                  <a:pt x="101600" y="93133"/>
                </a:lnTo>
                <a:lnTo>
                  <a:pt x="101600" y="84666"/>
                </a:lnTo>
                <a:lnTo>
                  <a:pt x="110066" y="76200"/>
                </a:lnTo>
                <a:lnTo>
                  <a:pt x="110066" y="67733"/>
                </a:lnTo>
                <a:lnTo>
                  <a:pt x="110066" y="59266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84666"/>
                </a:lnTo>
                <a:lnTo>
                  <a:pt x="101600" y="93133"/>
                </a:lnTo>
                <a:lnTo>
                  <a:pt x="110066" y="110066"/>
                </a:lnTo>
                <a:lnTo>
                  <a:pt x="110066" y="118533"/>
                </a:lnTo>
                <a:lnTo>
                  <a:pt x="118534" y="127000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52400" y="169333"/>
                </a:lnTo>
                <a:lnTo>
                  <a:pt x="169333" y="169333"/>
                </a:lnTo>
                <a:lnTo>
                  <a:pt x="177800" y="169333"/>
                </a:lnTo>
                <a:lnTo>
                  <a:pt x="186266" y="169333"/>
                </a:lnTo>
                <a:lnTo>
                  <a:pt x="194734" y="169333"/>
                </a:lnTo>
                <a:lnTo>
                  <a:pt x="203200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0866"/>
                </a:lnTo>
                <a:lnTo>
                  <a:pt x="211667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042400" y="4605867"/>
            <a:ext cx="211667" cy="245534"/>
          </a:xfrm>
          <a:custGeom>
            <a:avLst/>
            <a:gdLst/>
            <a:ahLst/>
            <a:cxnLst/>
            <a:rect l="0" t="0" r="0" b="0"/>
            <a:pathLst>
              <a:path w="211667" h="245534">
                <a:moveTo>
                  <a:pt x="152400" y="67733"/>
                </a:moveTo>
                <a:lnTo>
                  <a:pt x="152400" y="67733"/>
                </a:lnTo>
                <a:lnTo>
                  <a:pt x="152400" y="67733"/>
                </a:lnTo>
                <a:lnTo>
                  <a:pt x="152400" y="67733"/>
                </a:lnTo>
                <a:lnTo>
                  <a:pt x="160867" y="59266"/>
                </a:lnTo>
                <a:lnTo>
                  <a:pt x="160867" y="59266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9333" y="33866"/>
                </a:lnTo>
                <a:lnTo>
                  <a:pt x="169333" y="33866"/>
                </a:lnTo>
                <a:lnTo>
                  <a:pt x="169333" y="25400"/>
                </a:lnTo>
                <a:lnTo>
                  <a:pt x="160867" y="16933"/>
                </a:lnTo>
                <a:lnTo>
                  <a:pt x="160867" y="8466"/>
                </a:lnTo>
                <a:lnTo>
                  <a:pt x="152400" y="0"/>
                </a:lnTo>
                <a:lnTo>
                  <a:pt x="143934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33866"/>
                </a:lnTo>
                <a:lnTo>
                  <a:pt x="33867" y="42333"/>
                </a:lnTo>
                <a:lnTo>
                  <a:pt x="25400" y="59266"/>
                </a:lnTo>
                <a:lnTo>
                  <a:pt x="16933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7" y="203200"/>
                </a:lnTo>
                <a:lnTo>
                  <a:pt x="50800" y="203200"/>
                </a:lnTo>
                <a:lnTo>
                  <a:pt x="59266" y="211666"/>
                </a:lnTo>
                <a:lnTo>
                  <a:pt x="67734" y="203200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0067" y="186266"/>
                </a:lnTo>
                <a:lnTo>
                  <a:pt x="118533" y="177800"/>
                </a:lnTo>
                <a:lnTo>
                  <a:pt x="127000" y="169333"/>
                </a:lnTo>
                <a:lnTo>
                  <a:pt x="135466" y="152400"/>
                </a:lnTo>
                <a:lnTo>
                  <a:pt x="143934" y="135466"/>
                </a:lnTo>
                <a:lnTo>
                  <a:pt x="152400" y="127000"/>
                </a:lnTo>
                <a:lnTo>
                  <a:pt x="160867" y="110066"/>
                </a:lnTo>
                <a:lnTo>
                  <a:pt x="160867" y="101600"/>
                </a:lnTo>
                <a:lnTo>
                  <a:pt x="169333" y="93133"/>
                </a:lnTo>
                <a:lnTo>
                  <a:pt x="169333" y="84666"/>
                </a:lnTo>
                <a:lnTo>
                  <a:pt x="169333" y="76200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9333" y="59266"/>
                </a:lnTo>
                <a:lnTo>
                  <a:pt x="169333" y="59266"/>
                </a:lnTo>
                <a:lnTo>
                  <a:pt x="169333" y="67733"/>
                </a:lnTo>
                <a:lnTo>
                  <a:pt x="169333" y="67733"/>
                </a:lnTo>
                <a:lnTo>
                  <a:pt x="160867" y="76200"/>
                </a:lnTo>
                <a:lnTo>
                  <a:pt x="160867" y="93133"/>
                </a:lnTo>
                <a:lnTo>
                  <a:pt x="160867" y="110066"/>
                </a:lnTo>
                <a:lnTo>
                  <a:pt x="160867" y="127000"/>
                </a:lnTo>
                <a:lnTo>
                  <a:pt x="160867" y="135466"/>
                </a:lnTo>
                <a:lnTo>
                  <a:pt x="169333" y="152400"/>
                </a:lnTo>
                <a:lnTo>
                  <a:pt x="169333" y="169333"/>
                </a:lnTo>
                <a:lnTo>
                  <a:pt x="169333" y="186266"/>
                </a:lnTo>
                <a:lnTo>
                  <a:pt x="177800" y="203200"/>
                </a:lnTo>
                <a:lnTo>
                  <a:pt x="177800" y="211666"/>
                </a:lnTo>
                <a:lnTo>
                  <a:pt x="177800" y="220133"/>
                </a:lnTo>
                <a:lnTo>
                  <a:pt x="186267" y="228600"/>
                </a:lnTo>
                <a:lnTo>
                  <a:pt x="186267" y="237066"/>
                </a:lnTo>
                <a:lnTo>
                  <a:pt x="194733" y="237066"/>
                </a:lnTo>
                <a:lnTo>
                  <a:pt x="194733" y="245533"/>
                </a:lnTo>
                <a:lnTo>
                  <a:pt x="203200" y="237066"/>
                </a:lnTo>
                <a:lnTo>
                  <a:pt x="203200" y="237066"/>
                </a:lnTo>
                <a:lnTo>
                  <a:pt x="211666" y="228600"/>
                </a:lnTo>
                <a:lnTo>
                  <a:pt x="211666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04867" y="46820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25399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599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330266" y="4775200"/>
            <a:ext cx="110068" cy="8468"/>
          </a:xfrm>
          <a:custGeom>
            <a:avLst/>
            <a:gdLst/>
            <a:ahLst/>
            <a:cxnLst/>
            <a:rect l="0" t="0" r="0" b="0"/>
            <a:pathLst>
              <a:path w="1100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25401" y="8467"/>
                </a:lnTo>
                <a:lnTo>
                  <a:pt x="42334" y="0"/>
                </a:lnTo>
                <a:lnTo>
                  <a:pt x="50801" y="0"/>
                </a:lnTo>
                <a:lnTo>
                  <a:pt x="67734" y="0"/>
                </a:lnTo>
                <a:lnTo>
                  <a:pt x="84668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10067" y="8467"/>
                </a:lnTo>
                <a:lnTo>
                  <a:pt x="1100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541933" y="4605867"/>
            <a:ext cx="203201" cy="270934"/>
          </a:xfrm>
          <a:custGeom>
            <a:avLst/>
            <a:gdLst/>
            <a:ahLst/>
            <a:cxnLst/>
            <a:rect l="0" t="0" r="0" b="0"/>
            <a:pathLst>
              <a:path w="203201" h="2709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8466"/>
                </a:lnTo>
                <a:lnTo>
                  <a:pt x="143934" y="8466"/>
                </a:lnTo>
                <a:lnTo>
                  <a:pt x="135467" y="8466"/>
                </a:lnTo>
                <a:lnTo>
                  <a:pt x="127000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93133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16933"/>
                </a:lnTo>
                <a:lnTo>
                  <a:pt x="25401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1" y="110066"/>
                </a:lnTo>
                <a:lnTo>
                  <a:pt x="25401" y="110066"/>
                </a:lnTo>
                <a:lnTo>
                  <a:pt x="33867" y="101600"/>
                </a:lnTo>
                <a:lnTo>
                  <a:pt x="42334" y="93133"/>
                </a:lnTo>
                <a:lnTo>
                  <a:pt x="50800" y="84666"/>
                </a:lnTo>
                <a:lnTo>
                  <a:pt x="59267" y="84666"/>
                </a:lnTo>
                <a:lnTo>
                  <a:pt x="67734" y="76200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3" y="67733"/>
                </a:lnTo>
                <a:lnTo>
                  <a:pt x="101601" y="67733"/>
                </a:lnTo>
                <a:lnTo>
                  <a:pt x="118534" y="76200"/>
                </a:lnTo>
                <a:lnTo>
                  <a:pt x="127000" y="76200"/>
                </a:lnTo>
                <a:lnTo>
                  <a:pt x="143934" y="84666"/>
                </a:lnTo>
                <a:lnTo>
                  <a:pt x="152400" y="93133"/>
                </a:lnTo>
                <a:lnTo>
                  <a:pt x="169333" y="101600"/>
                </a:lnTo>
                <a:lnTo>
                  <a:pt x="177801" y="110066"/>
                </a:lnTo>
                <a:lnTo>
                  <a:pt x="186267" y="127000"/>
                </a:lnTo>
                <a:lnTo>
                  <a:pt x="194734" y="135466"/>
                </a:lnTo>
                <a:lnTo>
                  <a:pt x="203200" y="152400"/>
                </a:lnTo>
                <a:lnTo>
                  <a:pt x="203200" y="169333"/>
                </a:lnTo>
                <a:lnTo>
                  <a:pt x="203200" y="177800"/>
                </a:lnTo>
                <a:lnTo>
                  <a:pt x="203200" y="186266"/>
                </a:lnTo>
                <a:lnTo>
                  <a:pt x="203200" y="203200"/>
                </a:lnTo>
                <a:lnTo>
                  <a:pt x="194734" y="211666"/>
                </a:lnTo>
                <a:lnTo>
                  <a:pt x="186267" y="220133"/>
                </a:lnTo>
                <a:lnTo>
                  <a:pt x="177801" y="228600"/>
                </a:lnTo>
                <a:lnTo>
                  <a:pt x="160867" y="245533"/>
                </a:lnTo>
                <a:lnTo>
                  <a:pt x="152400" y="254000"/>
                </a:lnTo>
                <a:lnTo>
                  <a:pt x="135467" y="262466"/>
                </a:lnTo>
                <a:lnTo>
                  <a:pt x="118534" y="262466"/>
                </a:lnTo>
                <a:lnTo>
                  <a:pt x="101601" y="270933"/>
                </a:lnTo>
                <a:lnTo>
                  <a:pt x="93133" y="270933"/>
                </a:lnTo>
                <a:lnTo>
                  <a:pt x="67734" y="270933"/>
                </a:lnTo>
                <a:lnTo>
                  <a:pt x="59267" y="262466"/>
                </a:lnTo>
                <a:lnTo>
                  <a:pt x="59267" y="262466"/>
                </a:lnTo>
                <a:lnTo>
                  <a:pt x="42334" y="262466"/>
                </a:lnTo>
                <a:lnTo>
                  <a:pt x="42334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499600" y="2379133"/>
            <a:ext cx="1143001" cy="321735"/>
          </a:xfrm>
          <a:custGeom>
            <a:avLst/>
            <a:gdLst/>
            <a:ahLst/>
            <a:cxnLst/>
            <a:rect l="0" t="0" r="0" b="0"/>
            <a:pathLst>
              <a:path w="1143001" h="321735">
                <a:moveTo>
                  <a:pt x="16933" y="296334"/>
                </a:moveTo>
                <a:lnTo>
                  <a:pt x="16933" y="296334"/>
                </a:lnTo>
                <a:lnTo>
                  <a:pt x="16933" y="296334"/>
                </a:lnTo>
                <a:lnTo>
                  <a:pt x="16933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287867"/>
                </a:lnTo>
                <a:lnTo>
                  <a:pt x="8467" y="287867"/>
                </a:lnTo>
                <a:lnTo>
                  <a:pt x="0" y="279400"/>
                </a:lnTo>
                <a:lnTo>
                  <a:pt x="0" y="279400"/>
                </a:lnTo>
                <a:lnTo>
                  <a:pt x="0" y="270934"/>
                </a:lnTo>
                <a:lnTo>
                  <a:pt x="0" y="270934"/>
                </a:lnTo>
                <a:lnTo>
                  <a:pt x="0" y="262467"/>
                </a:lnTo>
                <a:lnTo>
                  <a:pt x="0" y="262467"/>
                </a:lnTo>
                <a:lnTo>
                  <a:pt x="0" y="254000"/>
                </a:lnTo>
                <a:lnTo>
                  <a:pt x="0" y="245534"/>
                </a:lnTo>
                <a:lnTo>
                  <a:pt x="0" y="245534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4"/>
                </a:lnTo>
                <a:lnTo>
                  <a:pt x="0" y="211667"/>
                </a:lnTo>
                <a:lnTo>
                  <a:pt x="0" y="203200"/>
                </a:lnTo>
                <a:lnTo>
                  <a:pt x="8467" y="203200"/>
                </a:lnTo>
                <a:lnTo>
                  <a:pt x="8467" y="194734"/>
                </a:lnTo>
                <a:lnTo>
                  <a:pt x="8467" y="186267"/>
                </a:lnTo>
                <a:lnTo>
                  <a:pt x="16933" y="177800"/>
                </a:lnTo>
                <a:lnTo>
                  <a:pt x="16933" y="169334"/>
                </a:lnTo>
                <a:lnTo>
                  <a:pt x="25400" y="169334"/>
                </a:lnTo>
                <a:lnTo>
                  <a:pt x="25400" y="160867"/>
                </a:lnTo>
                <a:lnTo>
                  <a:pt x="33867" y="152400"/>
                </a:lnTo>
                <a:lnTo>
                  <a:pt x="42333" y="143934"/>
                </a:lnTo>
                <a:lnTo>
                  <a:pt x="42333" y="135467"/>
                </a:lnTo>
                <a:lnTo>
                  <a:pt x="50800" y="127000"/>
                </a:lnTo>
                <a:lnTo>
                  <a:pt x="59266" y="118534"/>
                </a:lnTo>
                <a:lnTo>
                  <a:pt x="59266" y="110067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7" y="93134"/>
                </a:lnTo>
                <a:lnTo>
                  <a:pt x="93133" y="84667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8533" y="76200"/>
                </a:lnTo>
                <a:lnTo>
                  <a:pt x="127000" y="67734"/>
                </a:lnTo>
                <a:lnTo>
                  <a:pt x="135466" y="67734"/>
                </a:lnTo>
                <a:lnTo>
                  <a:pt x="143934" y="59267"/>
                </a:lnTo>
                <a:lnTo>
                  <a:pt x="152400" y="59267"/>
                </a:lnTo>
                <a:lnTo>
                  <a:pt x="160867" y="59267"/>
                </a:lnTo>
                <a:lnTo>
                  <a:pt x="160867" y="50800"/>
                </a:lnTo>
                <a:lnTo>
                  <a:pt x="169333" y="50800"/>
                </a:lnTo>
                <a:lnTo>
                  <a:pt x="177800" y="50800"/>
                </a:lnTo>
                <a:lnTo>
                  <a:pt x="194733" y="50800"/>
                </a:lnTo>
                <a:lnTo>
                  <a:pt x="194733" y="50800"/>
                </a:lnTo>
                <a:lnTo>
                  <a:pt x="211666" y="50800"/>
                </a:lnTo>
                <a:lnTo>
                  <a:pt x="220134" y="50800"/>
                </a:lnTo>
                <a:lnTo>
                  <a:pt x="228600" y="50800"/>
                </a:lnTo>
                <a:lnTo>
                  <a:pt x="237067" y="50800"/>
                </a:lnTo>
                <a:lnTo>
                  <a:pt x="245533" y="50800"/>
                </a:lnTo>
                <a:lnTo>
                  <a:pt x="254000" y="50800"/>
                </a:lnTo>
                <a:lnTo>
                  <a:pt x="262467" y="59267"/>
                </a:lnTo>
                <a:lnTo>
                  <a:pt x="270934" y="59267"/>
                </a:lnTo>
                <a:lnTo>
                  <a:pt x="279400" y="59267"/>
                </a:lnTo>
                <a:lnTo>
                  <a:pt x="287866" y="59267"/>
                </a:lnTo>
                <a:lnTo>
                  <a:pt x="296334" y="67734"/>
                </a:lnTo>
                <a:lnTo>
                  <a:pt x="304800" y="76200"/>
                </a:lnTo>
                <a:lnTo>
                  <a:pt x="313266" y="76200"/>
                </a:lnTo>
                <a:lnTo>
                  <a:pt x="321733" y="76200"/>
                </a:lnTo>
                <a:lnTo>
                  <a:pt x="321733" y="84667"/>
                </a:lnTo>
                <a:lnTo>
                  <a:pt x="330200" y="93134"/>
                </a:lnTo>
                <a:lnTo>
                  <a:pt x="338667" y="93134"/>
                </a:lnTo>
                <a:lnTo>
                  <a:pt x="347134" y="101600"/>
                </a:lnTo>
                <a:lnTo>
                  <a:pt x="355600" y="101600"/>
                </a:lnTo>
                <a:lnTo>
                  <a:pt x="364066" y="110067"/>
                </a:lnTo>
                <a:lnTo>
                  <a:pt x="372534" y="118534"/>
                </a:lnTo>
                <a:lnTo>
                  <a:pt x="381000" y="118534"/>
                </a:lnTo>
                <a:lnTo>
                  <a:pt x="381000" y="127000"/>
                </a:lnTo>
                <a:lnTo>
                  <a:pt x="389466" y="127000"/>
                </a:lnTo>
                <a:lnTo>
                  <a:pt x="397933" y="135467"/>
                </a:lnTo>
                <a:lnTo>
                  <a:pt x="406400" y="143934"/>
                </a:lnTo>
                <a:lnTo>
                  <a:pt x="414867" y="143934"/>
                </a:lnTo>
                <a:lnTo>
                  <a:pt x="423334" y="152400"/>
                </a:lnTo>
                <a:lnTo>
                  <a:pt x="431800" y="152400"/>
                </a:lnTo>
                <a:lnTo>
                  <a:pt x="440266" y="152400"/>
                </a:lnTo>
                <a:lnTo>
                  <a:pt x="448734" y="152400"/>
                </a:lnTo>
                <a:lnTo>
                  <a:pt x="465666" y="160867"/>
                </a:lnTo>
                <a:lnTo>
                  <a:pt x="474133" y="160867"/>
                </a:lnTo>
                <a:lnTo>
                  <a:pt x="482600" y="160867"/>
                </a:lnTo>
                <a:lnTo>
                  <a:pt x="499534" y="160867"/>
                </a:lnTo>
                <a:lnTo>
                  <a:pt x="508000" y="160867"/>
                </a:lnTo>
                <a:lnTo>
                  <a:pt x="524934" y="169334"/>
                </a:lnTo>
                <a:lnTo>
                  <a:pt x="533400" y="160867"/>
                </a:lnTo>
                <a:lnTo>
                  <a:pt x="541866" y="160867"/>
                </a:lnTo>
                <a:lnTo>
                  <a:pt x="550333" y="160867"/>
                </a:lnTo>
                <a:lnTo>
                  <a:pt x="567267" y="160867"/>
                </a:lnTo>
                <a:lnTo>
                  <a:pt x="575734" y="160867"/>
                </a:lnTo>
                <a:lnTo>
                  <a:pt x="592666" y="160867"/>
                </a:lnTo>
                <a:lnTo>
                  <a:pt x="601134" y="152400"/>
                </a:lnTo>
                <a:lnTo>
                  <a:pt x="609600" y="152400"/>
                </a:lnTo>
                <a:lnTo>
                  <a:pt x="618066" y="143934"/>
                </a:lnTo>
                <a:lnTo>
                  <a:pt x="626533" y="143934"/>
                </a:lnTo>
                <a:lnTo>
                  <a:pt x="635000" y="135467"/>
                </a:lnTo>
                <a:lnTo>
                  <a:pt x="643467" y="135467"/>
                </a:lnTo>
                <a:lnTo>
                  <a:pt x="651934" y="127000"/>
                </a:lnTo>
                <a:lnTo>
                  <a:pt x="660400" y="118534"/>
                </a:lnTo>
                <a:lnTo>
                  <a:pt x="668866" y="110067"/>
                </a:lnTo>
                <a:lnTo>
                  <a:pt x="677334" y="110067"/>
                </a:lnTo>
                <a:lnTo>
                  <a:pt x="685800" y="101600"/>
                </a:lnTo>
                <a:lnTo>
                  <a:pt x="685800" y="93134"/>
                </a:lnTo>
                <a:lnTo>
                  <a:pt x="694266" y="84667"/>
                </a:lnTo>
                <a:lnTo>
                  <a:pt x="694266" y="76200"/>
                </a:lnTo>
                <a:lnTo>
                  <a:pt x="702733" y="67734"/>
                </a:lnTo>
                <a:lnTo>
                  <a:pt x="702733" y="59267"/>
                </a:lnTo>
                <a:lnTo>
                  <a:pt x="702733" y="50800"/>
                </a:lnTo>
                <a:lnTo>
                  <a:pt x="711200" y="42334"/>
                </a:lnTo>
                <a:lnTo>
                  <a:pt x="711200" y="33867"/>
                </a:lnTo>
                <a:lnTo>
                  <a:pt x="711200" y="33867"/>
                </a:lnTo>
                <a:lnTo>
                  <a:pt x="711200" y="25400"/>
                </a:lnTo>
                <a:lnTo>
                  <a:pt x="711200" y="16934"/>
                </a:lnTo>
                <a:lnTo>
                  <a:pt x="719667" y="16934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0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8467"/>
                </a:lnTo>
                <a:lnTo>
                  <a:pt x="719667" y="16934"/>
                </a:lnTo>
                <a:lnTo>
                  <a:pt x="719667" y="16934"/>
                </a:lnTo>
                <a:lnTo>
                  <a:pt x="719667" y="25400"/>
                </a:lnTo>
                <a:lnTo>
                  <a:pt x="719667" y="33867"/>
                </a:lnTo>
                <a:lnTo>
                  <a:pt x="719667" y="42334"/>
                </a:lnTo>
                <a:lnTo>
                  <a:pt x="719667" y="50800"/>
                </a:lnTo>
                <a:lnTo>
                  <a:pt x="719667" y="50800"/>
                </a:lnTo>
                <a:lnTo>
                  <a:pt x="719667" y="59267"/>
                </a:lnTo>
                <a:lnTo>
                  <a:pt x="728134" y="67734"/>
                </a:lnTo>
                <a:lnTo>
                  <a:pt x="728134" y="76200"/>
                </a:lnTo>
                <a:lnTo>
                  <a:pt x="736600" y="84667"/>
                </a:lnTo>
                <a:lnTo>
                  <a:pt x="736600" y="93134"/>
                </a:lnTo>
                <a:lnTo>
                  <a:pt x="736600" y="101600"/>
                </a:lnTo>
                <a:lnTo>
                  <a:pt x="745066" y="101600"/>
                </a:lnTo>
                <a:lnTo>
                  <a:pt x="753534" y="110067"/>
                </a:lnTo>
                <a:lnTo>
                  <a:pt x="753534" y="118534"/>
                </a:lnTo>
                <a:lnTo>
                  <a:pt x="762000" y="118534"/>
                </a:lnTo>
                <a:lnTo>
                  <a:pt x="770466" y="127000"/>
                </a:lnTo>
                <a:lnTo>
                  <a:pt x="778933" y="135467"/>
                </a:lnTo>
                <a:lnTo>
                  <a:pt x="787400" y="135467"/>
                </a:lnTo>
                <a:lnTo>
                  <a:pt x="795867" y="143934"/>
                </a:lnTo>
                <a:lnTo>
                  <a:pt x="804334" y="143934"/>
                </a:lnTo>
                <a:lnTo>
                  <a:pt x="812800" y="152400"/>
                </a:lnTo>
                <a:lnTo>
                  <a:pt x="821266" y="152400"/>
                </a:lnTo>
                <a:lnTo>
                  <a:pt x="829734" y="152400"/>
                </a:lnTo>
                <a:lnTo>
                  <a:pt x="838200" y="152400"/>
                </a:lnTo>
                <a:lnTo>
                  <a:pt x="846666" y="160867"/>
                </a:lnTo>
                <a:lnTo>
                  <a:pt x="855133" y="160867"/>
                </a:lnTo>
                <a:lnTo>
                  <a:pt x="863600" y="160867"/>
                </a:lnTo>
                <a:lnTo>
                  <a:pt x="880534" y="160867"/>
                </a:lnTo>
                <a:lnTo>
                  <a:pt x="889000" y="160867"/>
                </a:lnTo>
                <a:lnTo>
                  <a:pt x="897466" y="160867"/>
                </a:lnTo>
                <a:lnTo>
                  <a:pt x="905934" y="160867"/>
                </a:lnTo>
                <a:lnTo>
                  <a:pt x="914400" y="160867"/>
                </a:lnTo>
                <a:lnTo>
                  <a:pt x="922866" y="160867"/>
                </a:lnTo>
                <a:lnTo>
                  <a:pt x="931333" y="160867"/>
                </a:lnTo>
                <a:lnTo>
                  <a:pt x="939800" y="160867"/>
                </a:lnTo>
                <a:lnTo>
                  <a:pt x="956734" y="152400"/>
                </a:lnTo>
                <a:lnTo>
                  <a:pt x="965200" y="152400"/>
                </a:lnTo>
                <a:lnTo>
                  <a:pt x="973666" y="152400"/>
                </a:lnTo>
                <a:lnTo>
                  <a:pt x="982134" y="152400"/>
                </a:lnTo>
                <a:lnTo>
                  <a:pt x="990600" y="143934"/>
                </a:lnTo>
                <a:lnTo>
                  <a:pt x="999066" y="143934"/>
                </a:lnTo>
                <a:lnTo>
                  <a:pt x="1007533" y="143934"/>
                </a:lnTo>
                <a:lnTo>
                  <a:pt x="1016000" y="143934"/>
                </a:lnTo>
                <a:lnTo>
                  <a:pt x="1024467" y="135467"/>
                </a:lnTo>
                <a:lnTo>
                  <a:pt x="1032934" y="135467"/>
                </a:lnTo>
                <a:lnTo>
                  <a:pt x="1041400" y="135467"/>
                </a:lnTo>
                <a:lnTo>
                  <a:pt x="1049866" y="135467"/>
                </a:lnTo>
                <a:lnTo>
                  <a:pt x="1058334" y="135467"/>
                </a:lnTo>
                <a:lnTo>
                  <a:pt x="1066800" y="135467"/>
                </a:lnTo>
                <a:lnTo>
                  <a:pt x="1075266" y="135467"/>
                </a:lnTo>
                <a:lnTo>
                  <a:pt x="1075266" y="135467"/>
                </a:lnTo>
                <a:lnTo>
                  <a:pt x="1083733" y="135467"/>
                </a:lnTo>
                <a:lnTo>
                  <a:pt x="1092200" y="135467"/>
                </a:lnTo>
                <a:lnTo>
                  <a:pt x="1092200" y="135467"/>
                </a:lnTo>
                <a:lnTo>
                  <a:pt x="1100667" y="135467"/>
                </a:lnTo>
                <a:lnTo>
                  <a:pt x="1109134" y="143934"/>
                </a:lnTo>
                <a:lnTo>
                  <a:pt x="1109134" y="143934"/>
                </a:lnTo>
                <a:lnTo>
                  <a:pt x="1117600" y="152400"/>
                </a:lnTo>
                <a:lnTo>
                  <a:pt x="1117600" y="152400"/>
                </a:lnTo>
                <a:lnTo>
                  <a:pt x="1117600" y="160867"/>
                </a:lnTo>
                <a:lnTo>
                  <a:pt x="1126066" y="169334"/>
                </a:lnTo>
                <a:lnTo>
                  <a:pt x="1126066" y="169334"/>
                </a:lnTo>
                <a:lnTo>
                  <a:pt x="1126066" y="177800"/>
                </a:lnTo>
                <a:lnTo>
                  <a:pt x="1134534" y="186267"/>
                </a:lnTo>
                <a:lnTo>
                  <a:pt x="1134534" y="186267"/>
                </a:lnTo>
                <a:lnTo>
                  <a:pt x="1134534" y="194734"/>
                </a:lnTo>
                <a:lnTo>
                  <a:pt x="1134534" y="203200"/>
                </a:lnTo>
                <a:lnTo>
                  <a:pt x="1134534" y="211667"/>
                </a:lnTo>
                <a:lnTo>
                  <a:pt x="1134534" y="220134"/>
                </a:lnTo>
                <a:lnTo>
                  <a:pt x="1134534" y="228600"/>
                </a:lnTo>
                <a:lnTo>
                  <a:pt x="1143000" y="228600"/>
                </a:lnTo>
                <a:lnTo>
                  <a:pt x="1143000" y="237067"/>
                </a:lnTo>
                <a:lnTo>
                  <a:pt x="1143000" y="245534"/>
                </a:lnTo>
                <a:lnTo>
                  <a:pt x="1143000" y="254000"/>
                </a:lnTo>
                <a:lnTo>
                  <a:pt x="1143000" y="262467"/>
                </a:lnTo>
                <a:lnTo>
                  <a:pt x="1143000" y="262467"/>
                </a:lnTo>
                <a:lnTo>
                  <a:pt x="1143000" y="279400"/>
                </a:lnTo>
                <a:lnTo>
                  <a:pt x="1143000" y="279400"/>
                </a:lnTo>
                <a:lnTo>
                  <a:pt x="1143000" y="287867"/>
                </a:lnTo>
                <a:lnTo>
                  <a:pt x="1143000" y="296334"/>
                </a:lnTo>
                <a:lnTo>
                  <a:pt x="1143000" y="296334"/>
                </a:lnTo>
                <a:lnTo>
                  <a:pt x="1143000" y="296334"/>
                </a:lnTo>
                <a:lnTo>
                  <a:pt x="1143000" y="304800"/>
                </a:lnTo>
                <a:lnTo>
                  <a:pt x="1143000" y="304800"/>
                </a:lnTo>
                <a:lnTo>
                  <a:pt x="1143000" y="313267"/>
                </a:lnTo>
                <a:lnTo>
                  <a:pt x="1143000" y="313267"/>
                </a:lnTo>
                <a:lnTo>
                  <a:pt x="1143000" y="313267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43000" y="321734"/>
                </a:lnTo>
                <a:lnTo>
                  <a:pt x="1134534" y="313267"/>
                </a:lnTo>
                <a:lnTo>
                  <a:pt x="1134534" y="313267"/>
                </a:lnTo>
                <a:lnTo>
                  <a:pt x="1134534" y="313267"/>
                </a:lnTo>
                <a:lnTo>
                  <a:pt x="1134534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0075334" y="2074333"/>
            <a:ext cx="169333" cy="84668"/>
          </a:xfrm>
          <a:custGeom>
            <a:avLst/>
            <a:gdLst/>
            <a:ahLst/>
            <a:cxnLst/>
            <a:rect l="0" t="0" r="0" b="0"/>
            <a:pathLst>
              <a:path w="169333" h="846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6" y="84667"/>
                </a:lnTo>
                <a:lnTo>
                  <a:pt x="16932" y="84667"/>
                </a:lnTo>
                <a:lnTo>
                  <a:pt x="25400" y="84667"/>
                </a:lnTo>
                <a:lnTo>
                  <a:pt x="42332" y="84667"/>
                </a:lnTo>
                <a:lnTo>
                  <a:pt x="59266" y="84667"/>
                </a:lnTo>
                <a:lnTo>
                  <a:pt x="67733" y="76200"/>
                </a:lnTo>
                <a:lnTo>
                  <a:pt x="84666" y="76200"/>
                </a:lnTo>
                <a:lnTo>
                  <a:pt x="101600" y="76200"/>
                </a:lnTo>
                <a:lnTo>
                  <a:pt x="118532" y="76200"/>
                </a:lnTo>
                <a:lnTo>
                  <a:pt x="135466" y="76200"/>
                </a:lnTo>
                <a:lnTo>
                  <a:pt x="143933" y="67734"/>
                </a:lnTo>
                <a:lnTo>
                  <a:pt x="143933" y="67734"/>
                </a:lnTo>
                <a:lnTo>
                  <a:pt x="152400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69332" y="67734"/>
                </a:lnTo>
                <a:lnTo>
                  <a:pt x="169332" y="67734"/>
                </a:lnTo>
                <a:lnTo>
                  <a:pt x="169332" y="67734"/>
                </a:lnTo>
                <a:lnTo>
                  <a:pt x="169332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185400" y="2023533"/>
            <a:ext cx="42335" cy="220135"/>
          </a:xfrm>
          <a:custGeom>
            <a:avLst/>
            <a:gdLst/>
            <a:ahLst/>
            <a:cxnLst/>
            <a:rect l="0" t="0" r="0" b="0"/>
            <a:pathLst>
              <a:path w="42335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7" y="152400"/>
                </a:lnTo>
                <a:lnTo>
                  <a:pt x="33867" y="169334"/>
                </a:lnTo>
                <a:lnTo>
                  <a:pt x="33867" y="177800"/>
                </a:lnTo>
                <a:lnTo>
                  <a:pt x="33867" y="194734"/>
                </a:lnTo>
                <a:lnTo>
                  <a:pt x="33867" y="203200"/>
                </a:lnTo>
                <a:lnTo>
                  <a:pt x="42334" y="211667"/>
                </a:lnTo>
                <a:lnTo>
                  <a:pt x="42334" y="211667"/>
                </a:lnTo>
                <a:lnTo>
                  <a:pt x="42334" y="220134"/>
                </a:lnTo>
                <a:lnTo>
                  <a:pt x="42334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652000" y="2023533"/>
            <a:ext cx="169334" cy="245535"/>
          </a:xfrm>
          <a:custGeom>
            <a:avLst/>
            <a:gdLst/>
            <a:ahLst/>
            <a:cxnLst/>
            <a:rect l="0" t="0" r="0" b="0"/>
            <a:pathLst>
              <a:path w="169334" h="245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03200"/>
                </a:lnTo>
                <a:lnTo>
                  <a:pt x="16933" y="211667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11667"/>
                </a:lnTo>
                <a:lnTo>
                  <a:pt x="25400" y="203200"/>
                </a:lnTo>
                <a:lnTo>
                  <a:pt x="33867" y="186267"/>
                </a:lnTo>
                <a:lnTo>
                  <a:pt x="33867" y="169334"/>
                </a:lnTo>
                <a:lnTo>
                  <a:pt x="42333" y="152400"/>
                </a:lnTo>
                <a:lnTo>
                  <a:pt x="50800" y="143934"/>
                </a:lnTo>
                <a:lnTo>
                  <a:pt x="59266" y="127000"/>
                </a:lnTo>
                <a:lnTo>
                  <a:pt x="67734" y="127000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10067"/>
                </a:lnTo>
                <a:lnTo>
                  <a:pt x="118534" y="110067"/>
                </a:lnTo>
                <a:lnTo>
                  <a:pt x="127000" y="110067"/>
                </a:lnTo>
                <a:lnTo>
                  <a:pt x="143934" y="110067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69333" y="143934"/>
                </a:lnTo>
                <a:lnTo>
                  <a:pt x="169333" y="152400"/>
                </a:lnTo>
                <a:lnTo>
                  <a:pt x="169333" y="169334"/>
                </a:lnTo>
                <a:lnTo>
                  <a:pt x="169333" y="186267"/>
                </a:lnTo>
                <a:lnTo>
                  <a:pt x="160866" y="194734"/>
                </a:lnTo>
                <a:lnTo>
                  <a:pt x="160866" y="211667"/>
                </a:lnTo>
                <a:lnTo>
                  <a:pt x="152400" y="220134"/>
                </a:lnTo>
                <a:lnTo>
                  <a:pt x="143934" y="228600"/>
                </a:lnTo>
                <a:lnTo>
                  <a:pt x="127000" y="237067"/>
                </a:lnTo>
                <a:lnTo>
                  <a:pt x="118534" y="237067"/>
                </a:lnTo>
                <a:lnTo>
                  <a:pt x="110067" y="245534"/>
                </a:lnTo>
                <a:lnTo>
                  <a:pt x="93133" y="245534"/>
                </a:lnTo>
                <a:lnTo>
                  <a:pt x="76200" y="245534"/>
                </a:lnTo>
                <a:lnTo>
                  <a:pt x="67734" y="245534"/>
                </a:lnTo>
                <a:lnTo>
                  <a:pt x="59266" y="245534"/>
                </a:lnTo>
                <a:lnTo>
                  <a:pt x="50800" y="245534"/>
                </a:lnTo>
                <a:lnTo>
                  <a:pt x="42333" y="245534"/>
                </a:lnTo>
                <a:lnTo>
                  <a:pt x="42333" y="237067"/>
                </a:lnTo>
                <a:lnTo>
                  <a:pt x="33867" y="237067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0134"/>
                </a:lnTo>
                <a:lnTo>
                  <a:pt x="33867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922934" y="2125133"/>
            <a:ext cx="93133" cy="8468"/>
          </a:xfrm>
          <a:custGeom>
            <a:avLst/>
            <a:gdLst/>
            <a:ahLst/>
            <a:cxnLst/>
            <a:rect l="0" t="0" r="0" b="0"/>
            <a:pathLst>
              <a:path w="93133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2" y="8467"/>
                </a:lnTo>
                <a:lnTo>
                  <a:pt x="25400" y="8467"/>
                </a:lnTo>
                <a:lnTo>
                  <a:pt x="42332" y="8467"/>
                </a:lnTo>
                <a:lnTo>
                  <a:pt x="50799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914467" y="2209800"/>
            <a:ext cx="101600" cy="16934"/>
          </a:xfrm>
          <a:custGeom>
            <a:avLst/>
            <a:gdLst/>
            <a:ahLst/>
            <a:cxnLst/>
            <a:rect l="0" t="0" r="0" b="0"/>
            <a:pathLst>
              <a:path w="101600" h="16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33867" y="16933"/>
                </a:lnTo>
                <a:lnTo>
                  <a:pt x="59266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101599" y="0"/>
                </a:lnTo>
                <a:lnTo>
                  <a:pt x="1015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843867" y="2048933"/>
            <a:ext cx="160867" cy="160868"/>
          </a:xfrm>
          <a:custGeom>
            <a:avLst/>
            <a:gdLst/>
            <a:ahLst/>
            <a:cxnLst/>
            <a:rect l="0" t="0" r="0" b="0"/>
            <a:pathLst>
              <a:path w="160867" h="160868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16934"/>
                </a:lnTo>
                <a:lnTo>
                  <a:pt x="152400" y="25400"/>
                </a:lnTo>
                <a:lnTo>
                  <a:pt x="143933" y="25400"/>
                </a:lnTo>
                <a:lnTo>
                  <a:pt x="135466" y="42334"/>
                </a:lnTo>
                <a:lnTo>
                  <a:pt x="127000" y="50800"/>
                </a:lnTo>
                <a:lnTo>
                  <a:pt x="110066" y="59267"/>
                </a:lnTo>
                <a:lnTo>
                  <a:pt x="101600" y="67734"/>
                </a:lnTo>
                <a:lnTo>
                  <a:pt x="93133" y="67734"/>
                </a:lnTo>
                <a:lnTo>
                  <a:pt x="84666" y="84667"/>
                </a:lnTo>
                <a:lnTo>
                  <a:pt x="76200" y="84667"/>
                </a:lnTo>
                <a:lnTo>
                  <a:pt x="59266" y="93134"/>
                </a:lnTo>
                <a:lnTo>
                  <a:pt x="59266" y="101600"/>
                </a:lnTo>
                <a:lnTo>
                  <a:pt x="50800" y="110067"/>
                </a:lnTo>
                <a:lnTo>
                  <a:pt x="42333" y="118534"/>
                </a:lnTo>
                <a:lnTo>
                  <a:pt x="42333" y="127000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50800" y="143934"/>
                </a:lnTo>
                <a:lnTo>
                  <a:pt x="59266" y="143934"/>
                </a:lnTo>
                <a:lnTo>
                  <a:pt x="76200" y="143934"/>
                </a:lnTo>
                <a:lnTo>
                  <a:pt x="93133" y="143934"/>
                </a:lnTo>
                <a:lnTo>
                  <a:pt x="101600" y="152400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52400" y="152400"/>
                </a:lnTo>
                <a:lnTo>
                  <a:pt x="152400" y="152400"/>
                </a:lnTo>
                <a:lnTo>
                  <a:pt x="160866" y="160867"/>
                </a:lnTo>
                <a:lnTo>
                  <a:pt x="160866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744133" y="2091267"/>
            <a:ext cx="194735" cy="152401"/>
          </a:xfrm>
          <a:custGeom>
            <a:avLst/>
            <a:gdLst/>
            <a:ahLst/>
            <a:cxnLst/>
            <a:rect l="0" t="0" r="0" b="0"/>
            <a:pathLst>
              <a:path w="194735" h="1524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0"/>
                </a:lnTo>
                <a:lnTo>
                  <a:pt x="93134" y="0"/>
                </a:lnTo>
                <a:lnTo>
                  <a:pt x="110067" y="8466"/>
                </a:lnTo>
                <a:lnTo>
                  <a:pt x="118534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4" y="25400"/>
                </a:lnTo>
                <a:lnTo>
                  <a:pt x="143934" y="33866"/>
                </a:lnTo>
                <a:lnTo>
                  <a:pt x="143934" y="42333"/>
                </a:lnTo>
                <a:lnTo>
                  <a:pt x="143934" y="42333"/>
                </a:lnTo>
                <a:lnTo>
                  <a:pt x="135467" y="59266"/>
                </a:lnTo>
                <a:lnTo>
                  <a:pt x="135467" y="67733"/>
                </a:lnTo>
                <a:lnTo>
                  <a:pt x="127000" y="76200"/>
                </a:lnTo>
                <a:lnTo>
                  <a:pt x="118534" y="84666"/>
                </a:lnTo>
                <a:lnTo>
                  <a:pt x="110067" y="101600"/>
                </a:lnTo>
                <a:lnTo>
                  <a:pt x="101600" y="110066"/>
                </a:lnTo>
                <a:lnTo>
                  <a:pt x="93134" y="118533"/>
                </a:lnTo>
                <a:lnTo>
                  <a:pt x="84667" y="127000"/>
                </a:lnTo>
                <a:lnTo>
                  <a:pt x="76200" y="135466"/>
                </a:lnTo>
                <a:lnTo>
                  <a:pt x="76200" y="143933"/>
                </a:lnTo>
                <a:lnTo>
                  <a:pt x="76200" y="152400"/>
                </a:lnTo>
                <a:lnTo>
                  <a:pt x="76200" y="152400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4" y="152400"/>
                </a:lnTo>
                <a:lnTo>
                  <a:pt x="110067" y="152400"/>
                </a:lnTo>
                <a:lnTo>
                  <a:pt x="127000" y="152400"/>
                </a:lnTo>
                <a:lnTo>
                  <a:pt x="143934" y="143933"/>
                </a:lnTo>
                <a:lnTo>
                  <a:pt x="160867" y="143933"/>
                </a:lnTo>
                <a:lnTo>
                  <a:pt x="177800" y="143933"/>
                </a:lnTo>
                <a:lnTo>
                  <a:pt x="177800" y="143933"/>
                </a:lnTo>
                <a:lnTo>
                  <a:pt x="194734" y="143933"/>
                </a:lnTo>
                <a:lnTo>
                  <a:pt x="1947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437467" y="2167467"/>
            <a:ext cx="237067" cy="372534"/>
          </a:xfrm>
          <a:custGeom>
            <a:avLst/>
            <a:gdLst/>
            <a:ahLst/>
            <a:cxnLst/>
            <a:rect l="0" t="0" r="0" b="0"/>
            <a:pathLst>
              <a:path w="237067" h="372534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86266" y="8466"/>
                </a:lnTo>
                <a:lnTo>
                  <a:pt x="177800" y="8466"/>
                </a:lnTo>
                <a:lnTo>
                  <a:pt x="177800" y="8466"/>
                </a:lnTo>
                <a:lnTo>
                  <a:pt x="160866" y="8466"/>
                </a:lnTo>
                <a:lnTo>
                  <a:pt x="152400" y="16933"/>
                </a:lnTo>
                <a:lnTo>
                  <a:pt x="135466" y="16933"/>
                </a:lnTo>
                <a:lnTo>
                  <a:pt x="127000" y="16933"/>
                </a:lnTo>
                <a:lnTo>
                  <a:pt x="110066" y="8466"/>
                </a:lnTo>
                <a:lnTo>
                  <a:pt x="93133" y="8466"/>
                </a:lnTo>
                <a:lnTo>
                  <a:pt x="84666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11666"/>
                </a:lnTo>
                <a:lnTo>
                  <a:pt x="0" y="203200"/>
                </a:lnTo>
                <a:lnTo>
                  <a:pt x="0" y="203200"/>
                </a:lnTo>
                <a:lnTo>
                  <a:pt x="8466" y="194733"/>
                </a:lnTo>
                <a:lnTo>
                  <a:pt x="8466" y="194733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6" y="169333"/>
                </a:lnTo>
                <a:lnTo>
                  <a:pt x="42333" y="169333"/>
                </a:lnTo>
                <a:lnTo>
                  <a:pt x="59266" y="160866"/>
                </a:lnTo>
                <a:lnTo>
                  <a:pt x="67733" y="152400"/>
                </a:lnTo>
                <a:lnTo>
                  <a:pt x="84666" y="152400"/>
                </a:lnTo>
                <a:lnTo>
                  <a:pt x="101600" y="152400"/>
                </a:lnTo>
                <a:lnTo>
                  <a:pt x="118533" y="160866"/>
                </a:lnTo>
                <a:lnTo>
                  <a:pt x="135466" y="160866"/>
                </a:lnTo>
                <a:lnTo>
                  <a:pt x="152400" y="169333"/>
                </a:lnTo>
                <a:lnTo>
                  <a:pt x="169333" y="177800"/>
                </a:lnTo>
                <a:lnTo>
                  <a:pt x="186266" y="186266"/>
                </a:lnTo>
                <a:lnTo>
                  <a:pt x="194733" y="203200"/>
                </a:lnTo>
                <a:lnTo>
                  <a:pt x="211666" y="211666"/>
                </a:lnTo>
                <a:lnTo>
                  <a:pt x="220133" y="228600"/>
                </a:lnTo>
                <a:lnTo>
                  <a:pt x="228600" y="245533"/>
                </a:lnTo>
                <a:lnTo>
                  <a:pt x="237066" y="262466"/>
                </a:lnTo>
                <a:lnTo>
                  <a:pt x="237066" y="270933"/>
                </a:lnTo>
                <a:lnTo>
                  <a:pt x="228600" y="287866"/>
                </a:lnTo>
                <a:lnTo>
                  <a:pt x="220133" y="304800"/>
                </a:lnTo>
                <a:lnTo>
                  <a:pt x="211666" y="321733"/>
                </a:lnTo>
                <a:lnTo>
                  <a:pt x="194733" y="330200"/>
                </a:lnTo>
                <a:lnTo>
                  <a:pt x="177800" y="338666"/>
                </a:lnTo>
                <a:lnTo>
                  <a:pt x="160866" y="347133"/>
                </a:lnTo>
                <a:lnTo>
                  <a:pt x="135466" y="364066"/>
                </a:lnTo>
                <a:lnTo>
                  <a:pt x="118533" y="364066"/>
                </a:lnTo>
                <a:lnTo>
                  <a:pt x="93133" y="372533"/>
                </a:lnTo>
                <a:lnTo>
                  <a:pt x="67733" y="372533"/>
                </a:lnTo>
                <a:lnTo>
                  <a:pt x="50800" y="372533"/>
                </a:lnTo>
                <a:lnTo>
                  <a:pt x="33866" y="372533"/>
                </a:lnTo>
                <a:lnTo>
                  <a:pt x="16933" y="364066"/>
                </a:lnTo>
                <a:lnTo>
                  <a:pt x="16933" y="364066"/>
                </a:lnTo>
                <a:lnTo>
                  <a:pt x="0" y="364066"/>
                </a:lnTo>
                <a:lnTo>
                  <a:pt x="0" y="364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371600" y="2311400"/>
            <a:ext cx="220134" cy="110068"/>
          </a:xfrm>
          <a:custGeom>
            <a:avLst/>
            <a:gdLst/>
            <a:ahLst/>
            <a:cxnLst/>
            <a:rect l="0" t="0" r="0" b="0"/>
            <a:pathLst>
              <a:path w="220134" h="110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25400" y="110067"/>
                </a:lnTo>
                <a:lnTo>
                  <a:pt x="33867" y="110067"/>
                </a:lnTo>
                <a:lnTo>
                  <a:pt x="59267" y="101600"/>
                </a:lnTo>
                <a:lnTo>
                  <a:pt x="76200" y="101600"/>
                </a:lnTo>
                <a:lnTo>
                  <a:pt x="101600" y="93133"/>
                </a:lnTo>
                <a:lnTo>
                  <a:pt x="118533" y="84667"/>
                </a:lnTo>
                <a:lnTo>
                  <a:pt x="135467" y="76200"/>
                </a:lnTo>
                <a:lnTo>
                  <a:pt x="160867" y="76200"/>
                </a:lnTo>
                <a:lnTo>
                  <a:pt x="177800" y="76200"/>
                </a:lnTo>
                <a:lnTo>
                  <a:pt x="186267" y="76200"/>
                </a:lnTo>
                <a:lnTo>
                  <a:pt x="194733" y="76200"/>
                </a:lnTo>
                <a:lnTo>
                  <a:pt x="211667" y="84667"/>
                </a:lnTo>
                <a:lnTo>
                  <a:pt x="220133" y="84667"/>
                </a:lnTo>
                <a:lnTo>
                  <a:pt x="220133" y="84667"/>
                </a:lnTo>
                <a:lnTo>
                  <a:pt x="220133" y="84667"/>
                </a:lnTo>
                <a:lnTo>
                  <a:pt x="220133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57867" y="2226733"/>
            <a:ext cx="8467" cy="364068"/>
          </a:xfrm>
          <a:custGeom>
            <a:avLst/>
            <a:gdLst/>
            <a:ahLst/>
            <a:cxnLst/>
            <a:rect l="0" t="0" r="0" b="0"/>
            <a:pathLst>
              <a:path w="8467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0" y="237067"/>
                </a:lnTo>
                <a:lnTo>
                  <a:pt x="0" y="270934"/>
                </a:lnTo>
                <a:lnTo>
                  <a:pt x="0" y="304800"/>
                </a:lnTo>
                <a:lnTo>
                  <a:pt x="0" y="330200"/>
                </a:lnTo>
                <a:lnTo>
                  <a:pt x="0" y="330200"/>
                </a:lnTo>
                <a:lnTo>
                  <a:pt x="8466" y="364067"/>
                </a:lnTo>
                <a:lnTo>
                  <a:pt x="8466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625600" y="3031067"/>
            <a:ext cx="143934" cy="237067"/>
          </a:xfrm>
          <a:custGeom>
            <a:avLst/>
            <a:gdLst/>
            <a:ahLst/>
            <a:cxnLst/>
            <a:rect l="0" t="0" r="0" b="0"/>
            <a:pathLst>
              <a:path w="143934" h="237067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0067" y="42333"/>
                </a:lnTo>
                <a:lnTo>
                  <a:pt x="101600" y="59266"/>
                </a:lnTo>
                <a:lnTo>
                  <a:pt x="84667" y="76200"/>
                </a:lnTo>
                <a:lnTo>
                  <a:pt x="76200" y="101600"/>
                </a:lnTo>
                <a:lnTo>
                  <a:pt x="59267" y="118533"/>
                </a:lnTo>
                <a:lnTo>
                  <a:pt x="42333" y="143933"/>
                </a:lnTo>
                <a:lnTo>
                  <a:pt x="33867" y="160866"/>
                </a:lnTo>
                <a:lnTo>
                  <a:pt x="25400" y="186266"/>
                </a:lnTo>
                <a:lnTo>
                  <a:pt x="16933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591733" y="3064933"/>
            <a:ext cx="169335" cy="211668"/>
          </a:xfrm>
          <a:custGeom>
            <a:avLst/>
            <a:gdLst/>
            <a:ahLst/>
            <a:cxnLst/>
            <a:rect l="0" t="0" r="0" b="0"/>
            <a:pathLst>
              <a:path w="169335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33867"/>
                </a:lnTo>
                <a:lnTo>
                  <a:pt x="42334" y="50800"/>
                </a:lnTo>
                <a:lnTo>
                  <a:pt x="50800" y="67734"/>
                </a:lnTo>
                <a:lnTo>
                  <a:pt x="59267" y="84667"/>
                </a:lnTo>
                <a:lnTo>
                  <a:pt x="76200" y="101600"/>
                </a:lnTo>
                <a:lnTo>
                  <a:pt x="84667" y="118534"/>
                </a:lnTo>
                <a:lnTo>
                  <a:pt x="101600" y="143934"/>
                </a:lnTo>
                <a:lnTo>
                  <a:pt x="110067" y="160867"/>
                </a:lnTo>
                <a:lnTo>
                  <a:pt x="127000" y="177800"/>
                </a:lnTo>
                <a:lnTo>
                  <a:pt x="135467" y="194734"/>
                </a:lnTo>
                <a:lnTo>
                  <a:pt x="143934" y="203200"/>
                </a:lnTo>
                <a:lnTo>
                  <a:pt x="152400" y="211667"/>
                </a:lnTo>
                <a:lnTo>
                  <a:pt x="160867" y="211667"/>
                </a:lnTo>
                <a:lnTo>
                  <a:pt x="169334" y="211667"/>
                </a:lnTo>
                <a:lnTo>
                  <a:pt x="169334" y="211667"/>
                </a:lnTo>
                <a:lnTo>
                  <a:pt x="169334" y="211667"/>
                </a:lnTo>
                <a:lnTo>
                  <a:pt x="1693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820333" y="31496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93134" y="16933"/>
                </a:lnTo>
                <a:lnTo>
                  <a:pt x="101600" y="8467"/>
                </a:lnTo>
                <a:lnTo>
                  <a:pt x="118534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40467" y="3022600"/>
            <a:ext cx="186267" cy="254001"/>
          </a:xfrm>
          <a:custGeom>
            <a:avLst/>
            <a:gdLst/>
            <a:ahLst/>
            <a:cxnLst/>
            <a:rect l="0" t="0" r="0" b="0"/>
            <a:pathLst>
              <a:path w="186267" h="254001">
                <a:moveTo>
                  <a:pt x="0" y="25400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33867"/>
                </a:lnTo>
                <a:lnTo>
                  <a:pt x="127000" y="42333"/>
                </a:lnTo>
                <a:lnTo>
                  <a:pt x="127000" y="59267"/>
                </a:lnTo>
                <a:lnTo>
                  <a:pt x="118533" y="76200"/>
                </a:lnTo>
                <a:lnTo>
                  <a:pt x="110066" y="84667"/>
                </a:lnTo>
                <a:lnTo>
                  <a:pt x="101600" y="93133"/>
                </a:lnTo>
                <a:lnTo>
                  <a:pt x="84666" y="110067"/>
                </a:lnTo>
                <a:lnTo>
                  <a:pt x="76200" y="110067"/>
                </a:lnTo>
                <a:lnTo>
                  <a:pt x="67733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84666" y="93133"/>
                </a:lnTo>
                <a:lnTo>
                  <a:pt x="101600" y="93133"/>
                </a:lnTo>
                <a:lnTo>
                  <a:pt x="118533" y="93133"/>
                </a:lnTo>
                <a:lnTo>
                  <a:pt x="135466" y="101600"/>
                </a:lnTo>
                <a:lnTo>
                  <a:pt x="152400" y="110067"/>
                </a:lnTo>
                <a:lnTo>
                  <a:pt x="169333" y="127000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86266" y="177800"/>
                </a:lnTo>
                <a:lnTo>
                  <a:pt x="186266" y="194733"/>
                </a:lnTo>
                <a:lnTo>
                  <a:pt x="177800" y="203200"/>
                </a:lnTo>
                <a:lnTo>
                  <a:pt x="169333" y="220133"/>
                </a:lnTo>
                <a:lnTo>
                  <a:pt x="152400" y="237067"/>
                </a:lnTo>
                <a:lnTo>
                  <a:pt x="143933" y="245533"/>
                </a:lnTo>
                <a:lnTo>
                  <a:pt x="118533" y="245533"/>
                </a:lnTo>
                <a:lnTo>
                  <a:pt x="110066" y="254000"/>
                </a:lnTo>
                <a:lnTo>
                  <a:pt x="93133" y="254000"/>
                </a:lnTo>
                <a:lnTo>
                  <a:pt x="84666" y="254000"/>
                </a:lnTo>
                <a:lnTo>
                  <a:pt x="76200" y="245533"/>
                </a:lnTo>
                <a:lnTo>
                  <a:pt x="76200" y="245533"/>
                </a:lnTo>
                <a:lnTo>
                  <a:pt x="67733" y="237067"/>
                </a:lnTo>
                <a:lnTo>
                  <a:pt x="677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260600" y="2954867"/>
            <a:ext cx="127001" cy="406401"/>
          </a:xfrm>
          <a:custGeom>
            <a:avLst/>
            <a:gdLst/>
            <a:ahLst/>
            <a:cxnLst/>
            <a:rect l="0" t="0" r="0" b="0"/>
            <a:pathLst>
              <a:path w="127001" h="406401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50800" y="25400"/>
                </a:lnTo>
                <a:lnTo>
                  <a:pt x="59267" y="42333"/>
                </a:lnTo>
                <a:lnTo>
                  <a:pt x="76200" y="59266"/>
                </a:lnTo>
                <a:lnTo>
                  <a:pt x="93133" y="84666"/>
                </a:lnTo>
                <a:lnTo>
                  <a:pt x="101600" y="110066"/>
                </a:lnTo>
                <a:lnTo>
                  <a:pt x="110067" y="143933"/>
                </a:lnTo>
                <a:lnTo>
                  <a:pt x="118533" y="177800"/>
                </a:lnTo>
                <a:lnTo>
                  <a:pt x="118533" y="211666"/>
                </a:lnTo>
                <a:lnTo>
                  <a:pt x="127000" y="245533"/>
                </a:lnTo>
                <a:lnTo>
                  <a:pt x="127000" y="279400"/>
                </a:lnTo>
                <a:lnTo>
                  <a:pt x="118533" y="304800"/>
                </a:lnTo>
                <a:lnTo>
                  <a:pt x="110067" y="330200"/>
                </a:lnTo>
                <a:lnTo>
                  <a:pt x="101600" y="355600"/>
                </a:lnTo>
                <a:lnTo>
                  <a:pt x="84667" y="381000"/>
                </a:lnTo>
                <a:lnTo>
                  <a:pt x="67733" y="389466"/>
                </a:lnTo>
                <a:lnTo>
                  <a:pt x="67733" y="389466"/>
                </a:lnTo>
                <a:lnTo>
                  <a:pt x="42333" y="406400"/>
                </a:lnTo>
                <a:lnTo>
                  <a:pt x="42333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430867" y="2946400"/>
            <a:ext cx="160867" cy="397934"/>
          </a:xfrm>
          <a:custGeom>
            <a:avLst/>
            <a:gdLst/>
            <a:ahLst/>
            <a:cxnLst/>
            <a:rect l="0" t="0" r="0" b="0"/>
            <a:pathLst>
              <a:path w="160867" h="397934">
                <a:moveTo>
                  <a:pt x="118533" y="0"/>
                </a:move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76200" y="16933"/>
                </a:lnTo>
                <a:lnTo>
                  <a:pt x="67733" y="33867"/>
                </a:lnTo>
                <a:lnTo>
                  <a:pt x="50800" y="50800"/>
                </a:lnTo>
                <a:lnTo>
                  <a:pt x="42333" y="76200"/>
                </a:lnTo>
                <a:lnTo>
                  <a:pt x="33866" y="93133"/>
                </a:lnTo>
                <a:lnTo>
                  <a:pt x="25400" y="127000"/>
                </a:lnTo>
                <a:lnTo>
                  <a:pt x="16933" y="152400"/>
                </a:lnTo>
                <a:lnTo>
                  <a:pt x="8466" y="186267"/>
                </a:lnTo>
                <a:lnTo>
                  <a:pt x="0" y="220133"/>
                </a:lnTo>
                <a:lnTo>
                  <a:pt x="0" y="254000"/>
                </a:lnTo>
                <a:lnTo>
                  <a:pt x="0" y="287867"/>
                </a:lnTo>
                <a:lnTo>
                  <a:pt x="16933" y="313267"/>
                </a:lnTo>
                <a:lnTo>
                  <a:pt x="25400" y="338667"/>
                </a:lnTo>
                <a:lnTo>
                  <a:pt x="50800" y="364067"/>
                </a:lnTo>
                <a:lnTo>
                  <a:pt x="67733" y="381000"/>
                </a:lnTo>
                <a:lnTo>
                  <a:pt x="101600" y="389467"/>
                </a:lnTo>
                <a:lnTo>
                  <a:pt x="135466" y="397933"/>
                </a:lnTo>
                <a:lnTo>
                  <a:pt x="135466" y="397933"/>
                </a:lnTo>
                <a:lnTo>
                  <a:pt x="160866" y="397933"/>
                </a:lnTo>
                <a:lnTo>
                  <a:pt x="160866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396067" y="2810933"/>
            <a:ext cx="186267" cy="169335"/>
          </a:xfrm>
          <a:custGeom>
            <a:avLst/>
            <a:gdLst/>
            <a:ahLst/>
            <a:cxnLst/>
            <a:rect l="0" t="0" r="0" b="0"/>
            <a:pathLst>
              <a:path w="186267" h="169335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16934"/>
                </a:lnTo>
                <a:lnTo>
                  <a:pt x="93133" y="16934"/>
                </a:lnTo>
                <a:lnTo>
                  <a:pt x="110066" y="25400"/>
                </a:lnTo>
                <a:lnTo>
                  <a:pt x="118533" y="42334"/>
                </a:lnTo>
                <a:lnTo>
                  <a:pt x="118533" y="50800"/>
                </a:lnTo>
                <a:lnTo>
                  <a:pt x="118533" y="67734"/>
                </a:lnTo>
                <a:lnTo>
                  <a:pt x="118533" y="76200"/>
                </a:lnTo>
                <a:lnTo>
                  <a:pt x="110066" y="93134"/>
                </a:lnTo>
                <a:lnTo>
                  <a:pt x="93133" y="101600"/>
                </a:lnTo>
                <a:lnTo>
                  <a:pt x="84666" y="110067"/>
                </a:lnTo>
                <a:lnTo>
                  <a:pt x="76200" y="118534"/>
                </a:lnTo>
                <a:lnTo>
                  <a:pt x="67733" y="127000"/>
                </a:lnTo>
                <a:lnTo>
                  <a:pt x="59266" y="135467"/>
                </a:lnTo>
                <a:lnTo>
                  <a:pt x="50800" y="143934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6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110066" y="160867"/>
                </a:lnTo>
                <a:lnTo>
                  <a:pt x="127000" y="160867"/>
                </a:lnTo>
                <a:lnTo>
                  <a:pt x="143933" y="160867"/>
                </a:lnTo>
                <a:lnTo>
                  <a:pt x="160866" y="160867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86266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397000" y="3420533"/>
            <a:ext cx="1176868" cy="42335"/>
          </a:xfrm>
          <a:custGeom>
            <a:avLst/>
            <a:gdLst/>
            <a:ahLst/>
            <a:cxnLst/>
            <a:rect l="0" t="0" r="0" b="0"/>
            <a:pathLst>
              <a:path w="1176868" h="42335">
                <a:moveTo>
                  <a:pt x="1176867" y="0"/>
                </a:moveTo>
                <a:lnTo>
                  <a:pt x="1168400" y="0"/>
                </a:lnTo>
                <a:lnTo>
                  <a:pt x="1168400" y="0"/>
                </a:lnTo>
                <a:lnTo>
                  <a:pt x="1151467" y="0"/>
                </a:lnTo>
                <a:lnTo>
                  <a:pt x="1143000" y="8467"/>
                </a:lnTo>
                <a:lnTo>
                  <a:pt x="1126067" y="8467"/>
                </a:lnTo>
                <a:lnTo>
                  <a:pt x="1109133" y="8467"/>
                </a:lnTo>
                <a:lnTo>
                  <a:pt x="1083733" y="8467"/>
                </a:lnTo>
                <a:lnTo>
                  <a:pt x="1058333" y="8467"/>
                </a:lnTo>
                <a:lnTo>
                  <a:pt x="1032933" y="0"/>
                </a:lnTo>
                <a:lnTo>
                  <a:pt x="999067" y="0"/>
                </a:lnTo>
                <a:lnTo>
                  <a:pt x="965200" y="0"/>
                </a:lnTo>
                <a:lnTo>
                  <a:pt x="922867" y="0"/>
                </a:lnTo>
                <a:lnTo>
                  <a:pt x="889000" y="0"/>
                </a:lnTo>
                <a:lnTo>
                  <a:pt x="838200" y="0"/>
                </a:lnTo>
                <a:lnTo>
                  <a:pt x="795867" y="0"/>
                </a:lnTo>
                <a:lnTo>
                  <a:pt x="745067" y="0"/>
                </a:lnTo>
                <a:lnTo>
                  <a:pt x="702733" y="8467"/>
                </a:lnTo>
                <a:lnTo>
                  <a:pt x="651933" y="8467"/>
                </a:lnTo>
                <a:lnTo>
                  <a:pt x="592667" y="8467"/>
                </a:lnTo>
                <a:lnTo>
                  <a:pt x="541867" y="8467"/>
                </a:lnTo>
                <a:lnTo>
                  <a:pt x="491067" y="8467"/>
                </a:lnTo>
                <a:lnTo>
                  <a:pt x="431800" y="8467"/>
                </a:lnTo>
                <a:lnTo>
                  <a:pt x="389467" y="16934"/>
                </a:lnTo>
                <a:lnTo>
                  <a:pt x="330200" y="16934"/>
                </a:lnTo>
                <a:lnTo>
                  <a:pt x="279400" y="16934"/>
                </a:lnTo>
                <a:lnTo>
                  <a:pt x="237067" y="16934"/>
                </a:lnTo>
                <a:lnTo>
                  <a:pt x="186267" y="25400"/>
                </a:lnTo>
                <a:lnTo>
                  <a:pt x="143933" y="33867"/>
                </a:lnTo>
                <a:lnTo>
                  <a:pt x="110067" y="33867"/>
                </a:lnTo>
                <a:lnTo>
                  <a:pt x="76200" y="33867"/>
                </a:lnTo>
                <a:lnTo>
                  <a:pt x="42333" y="42334"/>
                </a:lnTo>
                <a:lnTo>
                  <a:pt x="25400" y="42334"/>
                </a:lnTo>
                <a:lnTo>
                  <a:pt x="8467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930400" y="3505200"/>
            <a:ext cx="59268" cy="245534"/>
          </a:xfrm>
          <a:custGeom>
            <a:avLst/>
            <a:gdLst/>
            <a:ahLst/>
            <a:cxnLst/>
            <a:rect l="0" t="0" r="0" b="0"/>
            <a:pathLst>
              <a:path w="59268" h="2455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42333" y="42333"/>
                </a:lnTo>
                <a:lnTo>
                  <a:pt x="42333" y="67733"/>
                </a:lnTo>
                <a:lnTo>
                  <a:pt x="50800" y="84667"/>
                </a:lnTo>
                <a:lnTo>
                  <a:pt x="50800" y="118533"/>
                </a:lnTo>
                <a:lnTo>
                  <a:pt x="50800" y="143933"/>
                </a:lnTo>
                <a:lnTo>
                  <a:pt x="50800" y="177800"/>
                </a:lnTo>
                <a:lnTo>
                  <a:pt x="50800" y="203200"/>
                </a:lnTo>
                <a:lnTo>
                  <a:pt x="50800" y="220133"/>
                </a:lnTo>
                <a:lnTo>
                  <a:pt x="50800" y="237067"/>
                </a:lnTo>
                <a:lnTo>
                  <a:pt x="50800" y="245533"/>
                </a:lnTo>
                <a:lnTo>
                  <a:pt x="50800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074333" y="3530600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4" y="59267"/>
                </a:lnTo>
                <a:lnTo>
                  <a:pt x="16934" y="76200"/>
                </a:lnTo>
                <a:lnTo>
                  <a:pt x="8467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86267"/>
                </a:lnTo>
                <a:lnTo>
                  <a:pt x="8467" y="194733"/>
                </a:lnTo>
                <a:lnTo>
                  <a:pt x="25400" y="211667"/>
                </a:lnTo>
                <a:lnTo>
                  <a:pt x="33867" y="220133"/>
                </a:lnTo>
                <a:lnTo>
                  <a:pt x="59267" y="220133"/>
                </a:lnTo>
                <a:lnTo>
                  <a:pt x="67734" y="228600"/>
                </a:lnTo>
                <a:lnTo>
                  <a:pt x="84667" y="228600"/>
                </a:lnTo>
                <a:lnTo>
                  <a:pt x="110067" y="228600"/>
                </a:lnTo>
                <a:lnTo>
                  <a:pt x="118534" y="220133"/>
                </a:lnTo>
                <a:lnTo>
                  <a:pt x="135467" y="220133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60867" y="186267"/>
                </a:lnTo>
                <a:lnTo>
                  <a:pt x="160867" y="169333"/>
                </a:lnTo>
                <a:lnTo>
                  <a:pt x="160867" y="160867"/>
                </a:lnTo>
                <a:lnTo>
                  <a:pt x="160867" y="152400"/>
                </a:lnTo>
                <a:lnTo>
                  <a:pt x="152400" y="143933"/>
                </a:lnTo>
                <a:lnTo>
                  <a:pt x="143934" y="135467"/>
                </a:lnTo>
                <a:lnTo>
                  <a:pt x="135467" y="135467"/>
                </a:lnTo>
                <a:lnTo>
                  <a:pt x="127000" y="143933"/>
                </a:lnTo>
                <a:lnTo>
                  <a:pt x="118534" y="152400"/>
                </a:lnTo>
                <a:lnTo>
                  <a:pt x="110067" y="160867"/>
                </a:lnTo>
                <a:lnTo>
                  <a:pt x="93134" y="169333"/>
                </a:lnTo>
                <a:lnTo>
                  <a:pt x="93134" y="186267"/>
                </a:lnTo>
                <a:lnTo>
                  <a:pt x="84667" y="203200"/>
                </a:lnTo>
                <a:lnTo>
                  <a:pt x="84667" y="211667"/>
                </a:lnTo>
                <a:lnTo>
                  <a:pt x="84667" y="220133"/>
                </a:lnTo>
                <a:lnTo>
                  <a:pt x="93134" y="228600"/>
                </a:lnTo>
                <a:lnTo>
                  <a:pt x="93134" y="228600"/>
                </a:lnTo>
                <a:lnTo>
                  <a:pt x="110067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35467" y="220133"/>
                </a:lnTo>
                <a:lnTo>
                  <a:pt x="135467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751667" y="3352800"/>
            <a:ext cx="8467" cy="194734"/>
          </a:xfrm>
          <a:custGeom>
            <a:avLst/>
            <a:gdLst/>
            <a:ahLst/>
            <a:cxnLst/>
            <a:rect l="0" t="0" r="0" b="0"/>
            <a:pathLst>
              <a:path w="8467" h="194734">
                <a:moveTo>
                  <a:pt x="8466" y="0"/>
                </a:move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675467" y="3471333"/>
            <a:ext cx="211667" cy="1"/>
          </a:xfrm>
          <a:custGeom>
            <a:avLst/>
            <a:gdLst/>
            <a:ahLst/>
            <a:cxnLst/>
            <a:rect l="0" t="0" r="0" b="0"/>
            <a:pathLst>
              <a:path w="2116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0"/>
                </a:lnTo>
                <a:lnTo>
                  <a:pt x="169333" y="0"/>
                </a:lnTo>
                <a:lnTo>
                  <a:pt x="194733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51200" y="2946400"/>
            <a:ext cx="127001" cy="397934"/>
          </a:xfrm>
          <a:custGeom>
            <a:avLst/>
            <a:gdLst/>
            <a:ahLst/>
            <a:cxnLst/>
            <a:rect l="0" t="0" r="0" b="0"/>
            <a:pathLst>
              <a:path w="127001" h="397934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84667" y="25400"/>
                </a:lnTo>
                <a:lnTo>
                  <a:pt x="76200" y="42333"/>
                </a:lnTo>
                <a:lnTo>
                  <a:pt x="59267" y="59267"/>
                </a:lnTo>
                <a:lnTo>
                  <a:pt x="50800" y="84667"/>
                </a:lnTo>
                <a:lnTo>
                  <a:pt x="42333" y="110067"/>
                </a:lnTo>
                <a:lnTo>
                  <a:pt x="25400" y="135467"/>
                </a:lnTo>
                <a:lnTo>
                  <a:pt x="25400" y="169333"/>
                </a:lnTo>
                <a:lnTo>
                  <a:pt x="16933" y="194733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16933" y="355600"/>
                </a:lnTo>
                <a:lnTo>
                  <a:pt x="33867" y="372533"/>
                </a:lnTo>
                <a:lnTo>
                  <a:pt x="42333" y="389467"/>
                </a:lnTo>
                <a:lnTo>
                  <a:pt x="59267" y="397933"/>
                </a:lnTo>
                <a:lnTo>
                  <a:pt x="76200" y="397933"/>
                </a:lnTo>
                <a:lnTo>
                  <a:pt x="84667" y="397933"/>
                </a:lnTo>
                <a:lnTo>
                  <a:pt x="84667" y="397933"/>
                </a:lnTo>
                <a:lnTo>
                  <a:pt x="93133" y="397933"/>
                </a:lnTo>
                <a:lnTo>
                  <a:pt x="93133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5933" y="3098800"/>
            <a:ext cx="135468" cy="330201"/>
          </a:xfrm>
          <a:custGeom>
            <a:avLst/>
            <a:gdLst/>
            <a:ahLst/>
            <a:cxnLst/>
            <a:rect l="0" t="0" r="0" b="0"/>
            <a:pathLst>
              <a:path w="135468" h="330201">
                <a:moveTo>
                  <a:pt x="8467" y="8467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42334" y="169333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4" y="177800"/>
                </a:lnTo>
                <a:lnTo>
                  <a:pt x="84667" y="169333"/>
                </a:lnTo>
                <a:lnTo>
                  <a:pt x="93134" y="169333"/>
                </a:lnTo>
                <a:lnTo>
                  <a:pt x="101600" y="160867"/>
                </a:lnTo>
                <a:lnTo>
                  <a:pt x="101600" y="143933"/>
                </a:lnTo>
                <a:lnTo>
                  <a:pt x="110067" y="127000"/>
                </a:lnTo>
                <a:lnTo>
                  <a:pt x="110067" y="110067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8534" y="110067"/>
                </a:lnTo>
                <a:lnTo>
                  <a:pt x="118534" y="135467"/>
                </a:lnTo>
                <a:lnTo>
                  <a:pt x="127000" y="160867"/>
                </a:lnTo>
                <a:lnTo>
                  <a:pt x="135467" y="194733"/>
                </a:lnTo>
                <a:lnTo>
                  <a:pt x="135467" y="220133"/>
                </a:lnTo>
                <a:lnTo>
                  <a:pt x="135467" y="245533"/>
                </a:lnTo>
                <a:lnTo>
                  <a:pt x="135467" y="262467"/>
                </a:lnTo>
                <a:lnTo>
                  <a:pt x="135467" y="279400"/>
                </a:lnTo>
                <a:lnTo>
                  <a:pt x="135467" y="296333"/>
                </a:lnTo>
                <a:lnTo>
                  <a:pt x="127000" y="313267"/>
                </a:lnTo>
                <a:lnTo>
                  <a:pt x="118534" y="321733"/>
                </a:lnTo>
                <a:lnTo>
                  <a:pt x="110067" y="330200"/>
                </a:lnTo>
                <a:lnTo>
                  <a:pt x="101600" y="330200"/>
                </a:lnTo>
                <a:lnTo>
                  <a:pt x="84667" y="330200"/>
                </a:lnTo>
                <a:lnTo>
                  <a:pt x="76200" y="330200"/>
                </a:lnTo>
                <a:lnTo>
                  <a:pt x="59267" y="313267"/>
                </a:lnTo>
                <a:lnTo>
                  <a:pt x="50800" y="304800"/>
                </a:lnTo>
                <a:lnTo>
                  <a:pt x="42334" y="287867"/>
                </a:lnTo>
                <a:lnTo>
                  <a:pt x="42334" y="287867"/>
                </a:lnTo>
                <a:lnTo>
                  <a:pt x="42334" y="270933"/>
                </a:lnTo>
                <a:lnTo>
                  <a:pt x="42334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716867" y="3208867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67733" y="16933"/>
                </a:lnTo>
                <a:lnTo>
                  <a:pt x="93133" y="8466"/>
                </a:lnTo>
                <a:lnTo>
                  <a:pt x="110066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945467" y="3090333"/>
            <a:ext cx="33867" cy="203201"/>
          </a:xfrm>
          <a:custGeom>
            <a:avLst/>
            <a:gdLst/>
            <a:ahLst/>
            <a:cxnLst/>
            <a:rect l="0" t="0" r="0" b="0"/>
            <a:pathLst>
              <a:path w="33867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25400" y="93134"/>
                </a:lnTo>
                <a:lnTo>
                  <a:pt x="25400" y="118534"/>
                </a:lnTo>
                <a:lnTo>
                  <a:pt x="25400" y="135467"/>
                </a:lnTo>
                <a:lnTo>
                  <a:pt x="33866" y="160867"/>
                </a:lnTo>
                <a:lnTo>
                  <a:pt x="33866" y="177800"/>
                </a:lnTo>
                <a:lnTo>
                  <a:pt x="33866" y="186267"/>
                </a:lnTo>
                <a:lnTo>
                  <a:pt x="33866" y="194734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338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96267" y="2946400"/>
            <a:ext cx="160867" cy="440268"/>
          </a:xfrm>
          <a:custGeom>
            <a:avLst/>
            <a:gdLst/>
            <a:ahLst/>
            <a:cxnLst/>
            <a:rect l="0" t="0" r="0" b="0"/>
            <a:pathLst>
              <a:path w="160867" h="4402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8467"/>
                </a:lnTo>
                <a:lnTo>
                  <a:pt x="42333" y="16933"/>
                </a:lnTo>
                <a:lnTo>
                  <a:pt x="59266" y="33867"/>
                </a:lnTo>
                <a:lnTo>
                  <a:pt x="67733" y="59267"/>
                </a:lnTo>
                <a:lnTo>
                  <a:pt x="93133" y="84667"/>
                </a:lnTo>
                <a:lnTo>
                  <a:pt x="101600" y="110067"/>
                </a:lnTo>
                <a:lnTo>
                  <a:pt x="118533" y="143933"/>
                </a:lnTo>
                <a:lnTo>
                  <a:pt x="135466" y="177800"/>
                </a:lnTo>
                <a:lnTo>
                  <a:pt x="143933" y="211667"/>
                </a:lnTo>
                <a:lnTo>
                  <a:pt x="152400" y="245533"/>
                </a:lnTo>
                <a:lnTo>
                  <a:pt x="160866" y="279400"/>
                </a:lnTo>
                <a:lnTo>
                  <a:pt x="160866" y="313267"/>
                </a:lnTo>
                <a:lnTo>
                  <a:pt x="160866" y="347133"/>
                </a:lnTo>
                <a:lnTo>
                  <a:pt x="160866" y="372533"/>
                </a:lnTo>
                <a:lnTo>
                  <a:pt x="160866" y="397933"/>
                </a:lnTo>
                <a:lnTo>
                  <a:pt x="152400" y="414867"/>
                </a:lnTo>
                <a:lnTo>
                  <a:pt x="152400" y="431800"/>
                </a:lnTo>
                <a:lnTo>
                  <a:pt x="143933" y="440267"/>
                </a:lnTo>
                <a:lnTo>
                  <a:pt x="143933" y="440267"/>
                </a:lnTo>
                <a:lnTo>
                  <a:pt x="135466" y="440267"/>
                </a:lnTo>
                <a:lnTo>
                  <a:pt x="135466" y="431800"/>
                </a:lnTo>
                <a:lnTo>
                  <a:pt x="135466" y="431800"/>
                </a:lnTo>
                <a:lnTo>
                  <a:pt x="127000" y="431800"/>
                </a:lnTo>
                <a:lnTo>
                  <a:pt x="1270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224867" y="2844800"/>
            <a:ext cx="143934" cy="160868"/>
          </a:xfrm>
          <a:custGeom>
            <a:avLst/>
            <a:gdLst/>
            <a:ahLst/>
            <a:cxnLst/>
            <a:rect l="0" t="0" r="0" b="0"/>
            <a:pathLst>
              <a:path w="143934" h="160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8467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3" y="42333"/>
                </a:lnTo>
                <a:lnTo>
                  <a:pt x="101600" y="59267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93133" y="127000"/>
                </a:lnTo>
                <a:lnTo>
                  <a:pt x="84666" y="143933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42333" y="160867"/>
                </a:lnTo>
                <a:lnTo>
                  <a:pt x="33866" y="152400"/>
                </a:lnTo>
                <a:lnTo>
                  <a:pt x="25400" y="143933"/>
                </a:lnTo>
                <a:lnTo>
                  <a:pt x="16933" y="135467"/>
                </a:lnTo>
                <a:lnTo>
                  <a:pt x="8466" y="127000"/>
                </a:lnTo>
                <a:lnTo>
                  <a:pt x="8466" y="118533"/>
                </a:lnTo>
                <a:lnTo>
                  <a:pt x="8466" y="101600"/>
                </a:lnTo>
                <a:lnTo>
                  <a:pt x="8466" y="93133"/>
                </a:lnTo>
                <a:lnTo>
                  <a:pt x="16933" y="93133"/>
                </a:lnTo>
                <a:lnTo>
                  <a:pt x="25400" y="84667"/>
                </a:lnTo>
                <a:lnTo>
                  <a:pt x="33866" y="84667"/>
                </a:lnTo>
                <a:lnTo>
                  <a:pt x="42333" y="84667"/>
                </a:lnTo>
                <a:lnTo>
                  <a:pt x="59266" y="93133"/>
                </a:lnTo>
                <a:lnTo>
                  <a:pt x="76200" y="101600"/>
                </a:lnTo>
                <a:lnTo>
                  <a:pt x="93133" y="101600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35466" y="118533"/>
                </a:lnTo>
                <a:lnTo>
                  <a:pt x="135466" y="118533"/>
                </a:lnTo>
                <a:lnTo>
                  <a:pt x="143933" y="118533"/>
                </a:lnTo>
                <a:lnTo>
                  <a:pt x="143933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234267" y="3420533"/>
            <a:ext cx="1159934" cy="59268"/>
          </a:xfrm>
          <a:custGeom>
            <a:avLst/>
            <a:gdLst/>
            <a:ahLst/>
            <a:cxnLst/>
            <a:rect l="0" t="0" r="0" b="0"/>
            <a:pathLst>
              <a:path w="1159934" h="59268">
                <a:moveTo>
                  <a:pt x="1159933" y="0"/>
                </a:moveTo>
                <a:lnTo>
                  <a:pt x="1151466" y="0"/>
                </a:lnTo>
                <a:lnTo>
                  <a:pt x="1143000" y="8467"/>
                </a:lnTo>
                <a:lnTo>
                  <a:pt x="1134533" y="16934"/>
                </a:lnTo>
                <a:lnTo>
                  <a:pt x="1109133" y="16934"/>
                </a:lnTo>
                <a:lnTo>
                  <a:pt x="1092200" y="25400"/>
                </a:lnTo>
                <a:lnTo>
                  <a:pt x="1066800" y="33867"/>
                </a:lnTo>
                <a:lnTo>
                  <a:pt x="1032933" y="42334"/>
                </a:lnTo>
                <a:lnTo>
                  <a:pt x="999066" y="42334"/>
                </a:lnTo>
                <a:lnTo>
                  <a:pt x="965200" y="50800"/>
                </a:lnTo>
                <a:lnTo>
                  <a:pt x="922866" y="50800"/>
                </a:lnTo>
                <a:lnTo>
                  <a:pt x="880533" y="50800"/>
                </a:lnTo>
                <a:lnTo>
                  <a:pt x="838200" y="50800"/>
                </a:lnTo>
                <a:lnTo>
                  <a:pt x="795866" y="50800"/>
                </a:lnTo>
                <a:lnTo>
                  <a:pt x="745066" y="50800"/>
                </a:lnTo>
                <a:lnTo>
                  <a:pt x="694266" y="50800"/>
                </a:lnTo>
                <a:lnTo>
                  <a:pt x="651933" y="50800"/>
                </a:lnTo>
                <a:lnTo>
                  <a:pt x="601133" y="50800"/>
                </a:lnTo>
                <a:lnTo>
                  <a:pt x="550333" y="50800"/>
                </a:lnTo>
                <a:lnTo>
                  <a:pt x="499533" y="50800"/>
                </a:lnTo>
                <a:lnTo>
                  <a:pt x="448733" y="50800"/>
                </a:lnTo>
                <a:lnTo>
                  <a:pt x="397933" y="42334"/>
                </a:lnTo>
                <a:lnTo>
                  <a:pt x="347133" y="42334"/>
                </a:lnTo>
                <a:lnTo>
                  <a:pt x="304800" y="42334"/>
                </a:lnTo>
                <a:lnTo>
                  <a:pt x="254000" y="42334"/>
                </a:lnTo>
                <a:lnTo>
                  <a:pt x="211666" y="42334"/>
                </a:lnTo>
                <a:lnTo>
                  <a:pt x="169333" y="42334"/>
                </a:lnTo>
                <a:lnTo>
                  <a:pt x="135466" y="42334"/>
                </a:lnTo>
                <a:lnTo>
                  <a:pt x="101600" y="50800"/>
                </a:lnTo>
                <a:lnTo>
                  <a:pt x="76200" y="50800"/>
                </a:lnTo>
                <a:lnTo>
                  <a:pt x="50800" y="50800"/>
                </a:lnTo>
                <a:lnTo>
                  <a:pt x="33866" y="50800"/>
                </a:lnTo>
                <a:lnTo>
                  <a:pt x="16933" y="59267"/>
                </a:lnTo>
                <a:lnTo>
                  <a:pt x="8466" y="59267"/>
                </a:lnTo>
                <a:lnTo>
                  <a:pt x="0" y="59267"/>
                </a:lnTo>
                <a:lnTo>
                  <a:pt x="0" y="59267"/>
                </a:lnTo>
                <a:lnTo>
                  <a:pt x="8466" y="59267"/>
                </a:lnTo>
                <a:lnTo>
                  <a:pt x="8466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716867" y="3581400"/>
            <a:ext cx="203201" cy="186268"/>
          </a:xfrm>
          <a:custGeom>
            <a:avLst/>
            <a:gdLst/>
            <a:ahLst/>
            <a:cxnLst/>
            <a:rect l="0" t="0" r="0" b="0"/>
            <a:pathLst>
              <a:path w="203201" h="186268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25400"/>
                </a:lnTo>
                <a:lnTo>
                  <a:pt x="143933" y="42333"/>
                </a:lnTo>
                <a:lnTo>
                  <a:pt x="143933" y="50800"/>
                </a:lnTo>
                <a:lnTo>
                  <a:pt x="143933" y="67733"/>
                </a:lnTo>
                <a:lnTo>
                  <a:pt x="143933" y="93133"/>
                </a:lnTo>
                <a:lnTo>
                  <a:pt x="135466" y="101600"/>
                </a:lnTo>
                <a:lnTo>
                  <a:pt x="118533" y="118533"/>
                </a:lnTo>
                <a:lnTo>
                  <a:pt x="110066" y="135467"/>
                </a:lnTo>
                <a:lnTo>
                  <a:pt x="93133" y="143933"/>
                </a:lnTo>
                <a:lnTo>
                  <a:pt x="76200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33866" y="160867"/>
                </a:lnTo>
                <a:lnTo>
                  <a:pt x="16933" y="152400"/>
                </a:lnTo>
                <a:lnTo>
                  <a:pt x="8466" y="152400"/>
                </a:lnTo>
                <a:lnTo>
                  <a:pt x="8466" y="143933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93133"/>
                </a:lnTo>
                <a:lnTo>
                  <a:pt x="50800" y="93133"/>
                </a:lnTo>
                <a:lnTo>
                  <a:pt x="67733" y="101600"/>
                </a:lnTo>
                <a:lnTo>
                  <a:pt x="84666" y="101600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35466" y="143933"/>
                </a:lnTo>
                <a:lnTo>
                  <a:pt x="152400" y="152400"/>
                </a:lnTo>
                <a:lnTo>
                  <a:pt x="160866" y="169333"/>
                </a:lnTo>
                <a:lnTo>
                  <a:pt x="169333" y="177800"/>
                </a:lnTo>
                <a:lnTo>
                  <a:pt x="177800" y="186267"/>
                </a:lnTo>
                <a:lnTo>
                  <a:pt x="186266" y="186267"/>
                </a:lnTo>
                <a:lnTo>
                  <a:pt x="194733" y="186267"/>
                </a:lnTo>
                <a:lnTo>
                  <a:pt x="194733" y="186267"/>
                </a:lnTo>
                <a:lnTo>
                  <a:pt x="203200" y="177800"/>
                </a:lnTo>
                <a:lnTo>
                  <a:pt x="2032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962400" y="3589867"/>
            <a:ext cx="186268" cy="186267"/>
          </a:xfrm>
          <a:custGeom>
            <a:avLst/>
            <a:gdLst/>
            <a:ahLst/>
            <a:cxnLst/>
            <a:rect l="0" t="0" r="0" b="0"/>
            <a:pathLst>
              <a:path w="186268" h="186267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3" y="8466"/>
                </a:lnTo>
                <a:lnTo>
                  <a:pt x="59267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8467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16933" y="76200"/>
                </a:lnTo>
                <a:lnTo>
                  <a:pt x="33867" y="76200"/>
                </a:lnTo>
                <a:lnTo>
                  <a:pt x="50800" y="76200"/>
                </a:lnTo>
                <a:lnTo>
                  <a:pt x="67733" y="76200"/>
                </a:lnTo>
                <a:lnTo>
                  <a:pt x="93133" y="84666"/>
                </a:lnTo>
                <a:lnTo>
                  <a:pt x="110067" y="84666"/>
                </a:lnTo>
                <a:lnTo>
                  <a:pt x="135467" y="93133"/>
                </a:lnTo>
                <a:lnTo>
                  <a:pt x="152400" y="101600"/>
                </a:lnTo>
                <a:lnTo>
                  <a:pt x="169333" y="110066"/>
                </a:lnTo>
                <a:lnTo>
                  <a:pt x="177800" y="118533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77800" y="152400"/>
                </a:lnTo>
                <a:lnTo>
                  <a:pt x="169333" y="160866"/>
                </a:lnTo>
                <a:lnTo>
                  <a:pt x="160867" y="169333"/>
                </a:lnTo>
                <a:lnTo>
                  <a:pt x="152400" y="177800"/>
                </a:lnTo>
                <a:lnTo>
                  <a:pt x="135467" y="177800"/>
                </a:lnTo>
                <a:lnTo>
                  <a:pt x="127000" y="186266"/>
                </a:lnTo>
                <a:lnTo>
                  <a:pt x="118533" y="186266"/>
                </a:lnTo>
                <a:lnTo>
                  <a:pt x="110067" y="177800"/>
                </a:lnTo>
                <a:lnTo>
                  <a:pt x="110067" y="169333"/>
                </a:lnTo>
                <a:lnTo>
                  <a:pt x="110067" y="169333"/>
                </a:lnTo>
                <a:lnTo>
                  <a:pt x="110067" y="160866"/>
                </a:lnTo>
                <a:lnTo>
                  <a:pt x="110067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572000" y="3403600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80467" y="3471333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16934"/>
                </a:moveTo>
                <a:lnTo>
                  <a:pt x="0" y="16934"/>
                </a:lnTo>
                <a:lnTo>
                  <a:pt x="8466" y="16934"/>
                </a:lnTo>
                <a:lnTo>
                  <a:pt x="16933" y="25400"/>
                </a:lnTo>
                <a:lnTo>
                  <a:pt x="42333" y="25400"/>
                </a:lnTo>
                <a:lnTo>
                  <a:pt x="59266" y="16934"/>
                </a:lnTo>
                <a:lnTo>
                  <a:pt x="84666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978400" y="3344333"/>
            <a:ext cx="50801" cy="338668"/>
          </a:xfrm>
          <a:custGeom>
            <a:avLst/>
            <a:gdLst/>
            <a:ahLst/>
            <a:cxnLst/>
            <a:rect l="0" t="0" r="0" b="0"/>
            <a:pathLst>
              <a:path w="50801" h="338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50800"/>
                </a:lnTo>
                <a:lnTo>
                  <a:pt x="16933" y="76200"/>
                </a:lnTo>
                <a:lnTo>
                  <a:pt x="25400" y="101600"/>
                </a:lnTo>
                <a:lnTo>
                  <a:pt x="25400" y="135467"/>
                </a:lnTo>
                <a:lnTo>
                  <a:pt x="33867" y="169334"/>
                </a:lnTo>
                <a:lnTo>
                  <a:pt x="33867" y="203200"/>
                </a:lnTo>
                <a:lnTo>
                  <a:pt x="42333" y="237067"/>
                </a:lnTo>
                <a:lnTo>
                  <a:pt x="42333" y="270934"/>
                </a:lnTo>
                <a:lnTo>
                  <a:pt x="50800" y="304800"/>
                </a:lnTo>
                <a:lnTo>
                  <a:pt x="50800" y="304800"/>
                </a:lnTo>
                <a:lnTo>
                  <a:pt x="50800" y="338667"/>
                </a:lnTo>
                <a:lnTo>
                  <a:pt x="508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4333" y="2624667"/>
            <a:ext cx="4656668" cy="1515534"/>
          </a:xfrm>
          <a:custGeom>
            <a:avLst/>
            <a:gdLst/>
            <a:ahLst/>
            <a:cxnLst/>
            <a:rect l="0" t="0" r="0" b="0"/>
            <a:pathLst>
              <a:path w="4656668" h="1515534">
                <a:moveTo>
                  <a:pt x="1007534" y="93133"/>
                </a:moveTo>
                <a:lnTo>
                  <a:pt x="1007534" y="93133"/>
                </a:lnTo>
                <a:lnTo>
                  <a:pt x="1007534" y="93133"/>
                </a:lnTo>
                <a:lnTo>
                  <a:pt x="1007534" y="84666"/>
                </a:lnTo>
                <a:lnTo>
                  <a:pt x="1007534" y="84666"/>
                </a:lnTo>
                <a:lnTo>
                  <a:pt x="1007534" y="76200"/>
                </a:lnTo>
                <a:lnTo>
                  <a:pt x="999067" y="76200"/>
                </a:lnTo>
                <a:lnTo>
                  <a:pt x="990600" y="67733"/>
                </a:lnTo>
                <a:lnTo>
                  <a:pt x="973667" y="67733"/>
                </a:lnTo>
                <a:lnTo>
                  <a:pt x="965200" y="59266"/>
                </a:lnTo>
                <a:lnTo>
                  <a:pt x="948267" y="59266"/>
                </a:lnTo>
                <a:lnTo>
                  <a:pt x="922867" y="59266"/>
                </a:lnTo>
                <a:lnTo>
                  <a:pt x="897467" y="59266"/>
                </a:lnTo>
                <a:lnTo>
                  <a:pt x="863600" y="59266"/>
                </a:lnTo>
                <a:lnTo>
                  <a:pt x="838200" y="50800"/>
                </a:lnTo>
                <a:lnTo>
                  <a:pt x="804334" y="50800"/>
                </a:lnTo>
                <a:lnTo>
                  <a:pt x="762000" y="59266"/>
                </a:lnTo>
                <a:lnTo>
                  <a:pt x="728134" y="59266"/>
                </a:lnTo>
                <a:lnTo>
                  <a:pt x="694267" y="67733"/>
                </a:lnTo>
                <a:lnTo>
                  <a:pt x="651934" y="76200"/>
                </a:lnTo>
                <a:lnTo>
                  <a:pt x="618067" y="84666"/>
                </a:lnTo>
                <a:lnTo>
                  <a:pt x="575734" y="93133"/>
                </a:lnTo>
                <a:lnTo>
                  <a:pt x="533400" y="110066"/>
                </a:lnTo>
                <a:lnTo>
                  <a:pt x="499534" y="118533"/>
                </a:lnTo>
                <a:lnTo>
                  <a:pt x="465667" y="127000"/>
                </a:lnTo>
                <a:lnTo>
                  <a:pt x="431800" y="143933"/>
                </a:lnTo>
                <a:lnTo>
                  <a:pt x="406400" y="160866"/>
                </a:lnTo>
                <a:lnTo>
                  <a:pt x="372534" y="177800"/>
                </a:lnTo>
                <a:lnTo>
                  <a:pt x="347134" y="194733"/>
                </a:lnTo>
                <a:lnTo>
                  <a:pt x="330200" y="211666"/>
                </a:lnTo>
                <a:lnTo>
                  <a:pt x="313267" y="228600"/>
                </a:lnTo>
                <a:lnTo>
                  <a:pt x="296334" y="254000"/>
                </a:lnTo>
                <a:lnTo>
                  <a:pt x="287867" y="270933"/>
                </a:lnTo>
                <a:lnTo>
                  <a:pt x="287867" y="287866"/>
                </a:lnTo>
                <a:lnTo>
                  <a:pt x="287867" y="304800"/>
                </a:lnTo>
                <a:lnTo>
                  <a:pt x="287867" y="321733"/>
                </a:lnTo>
                <a:lnTo>
                  <a:pt x="296334" y="330200"/>
                </a:lnTo>
                <a:lnTo>
                  <a:pt x="304800" y="347133"/>
                </a:lnTo>
                <a:lnTo>
                  <a:pt x="313267" y="355600"/>
                </a:lnTo>
                <a:lnTo>
                  <a:pt x="330200" y="364066"/>
                </a:lnTo>
                <a:lnTo>
                  <a:pt x="338667" y="372533"/>
                </a:lnTo>
                <a:lnTo>
                  <a:pt x="347134" y="381000"/>
                </a:lnTo>
                <a:lnTo>
                  <a:pt x="355600" y="389466"/>
                </a:lnTo>
                <a:lnTo>
                  <a:pt x="355600" y="389466"/>
                </a:lnTo>
                <a:lnTo>
                  <a:pt x="355600" y="389466"/>
                </a:lnTo>
                <a:lnTo>
                  <a:pt x="347134" y="397933"/>
                </a:lnTo>
                <a:lnTo>
                  <a:pt x="347134" y="397933"/>
                </a:lnTo>
                <a:lnTo>
                  <a:pt x="330200" y="406400"/>
                </a:lnTo>
                <a:lnTo>
                  <a:pt x="313267" y="414866"/>
                </a:lnTo>
                <a:lnTo>
                  <a:pt x="287867" y="431800"/>
                </a:lnTo>
                <a:lnTo>
                  <a:pt x="262467" y="440266"/>
                </a:lnTo>
                <a:lnTo>
                  <a:pt x="237067" y="448733"/>
                </a:lnTo>
                <a:lnTo>
                  <a:pt x="203200" y="465666"/>
                </a:lnTo>
                <a:lnTo>
                  <a:pt x="177800" y="491066"/>
                </a:lnTo>
                <a:lnTo>
                  <a:pt x="152400" y="508000"/>
                </a:lnTo>
                <a:lnTo>
                  <a:pt x="127000" y="533400"/>
                </a:lnTo>
                <a:lnTo>
                  <a:pt x="101600" y="558800"/>
                </a:lnTo>
                <a:lnTo>
                  <a:pt x="76200" y="592666"/>
                </a:lnTo>
                <a:lnTo>
                  <a:pt x="59267" y="618066"/>
                </a:lnTo>
                <a:lnTo>
                  <a:pt x="42334" y="651933"/>
                </a:lnTo>
                <a:lnTo>
                  <a:pt x="25400" y="685800"/>
                </a:lnTo>
                <a:lnTo>
                  <a:pt x="16934" y="719666"/>
                </a:lnTo>
                <a:lnTo>
                  <a:pt x="0" y="762000"/>
                </a:lnTo>
                <a:lnTo>
                  <a:pt x="0" y="795866"/>
                </a:lnTo>
                <a:lnTo>
                  <a:pt x="0" y="838200"/>
                </a:lnTo>
                <a:lnTo>
                  <a:pt x="0" y="872066"/>
                </a:lnTo>
                <a:lnTo>
                  <a:pt x="16934" y="905933"/>
                </a:lnTo>
                <a:lnTo>
                  <a:pt x="25400" y="939800"/>
                </a:lnTo>
                <a:lnTo>
                  <a:pt x="42334" y="973666"/>
                </a:lnTo>
                <a:lnTo>
                  <a:pt x="67734" y="1007533"/>
                </a:lnTo>
                <a:lnTo>
                  <a:pt x="93134" y="1032933"/>
                </a:lnTo>
                <a:lnTo>
                  <a:pt x="118534" y="1058333"/>
                </a:lnTo>
                <a:lnTo>
                  <a:pt x="152400" y="1075266"/>
                </a:lnTo>
                <a:lnTo>
                  <a:pt x="186267" y="1100666"/>
                </a:lnTo>
                <a:lnTo>
                  <a:pt x="220134" y="1117600"/>
                </a:lnTo>
                <a:lnTo>
                  <a:pt x="262467" y="1134533"/>
                </a:lnTo>
                <a:lnTo>
                  <a:pt x="304800" y="1151466"/>
                </a:lnTo>
                <a:lnTo>
                  <a:pt x="355600" y="1168400"/>
                </a:lnTo>
                <a:lnTo>
                  <a:pt x="397934" y="1176866"/>
                </a:lnTo>
                <a:lnTo>
                  <a:pt x="440267" y="1185333"/>
                </a:lnTo>
                <a:lnTo>
                  <a:pt x="474134" y="1193800"/>
                </a:lnTo>
                <a:lnTo>
                  <a:pt x="516467" y="1193800"/>
                </a:lnTo>
                <a:lnTo>
                  <a:pt x="558800" y="1202266"/>
                </a:lnTo>
                <a:lnTo>
                  <a:pt x="584200" y="1202266"/>
                </a:lnTo>
                <a:lnTo>
                  <a:pt x="618067" y="1193800"/>
                </a:lnTo>
                <a:lnTo>
                  <a:pt x="651934" y="1193800"/>
                </a:lnTo>
                <a:lnTo>
                  <a:pt x="677334" y="1185333"/>
                </a:lnTo>
                <a:lnTo>
                  <a:pt x="702734" y="1176866"/>
                </a:lnTo>
                <a:lnTo>
                  <a:pt x="719667" y="1159933"/>
                </a:lnTo>
                <a:lnTo>
                  <a:pt x="736600" y="1151466"/>
                </a:lnTo>
                <a:lnTo>
                  <a:pt x="745067" y="1143000"/>
                </a:lnTo>
                <a:lnTo>
                  <a:pt x="753534" y="1134533"/>
                </a:lnTo>
                <a:lnTo>
                  <a:pt x="762000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0467" y="1126066"/>
                </a:lnTo>
                <a:lnTo>
                  <a:pt x="778934" y="1134533"/>
                </a:lnTo>
                <a:lnTo>
                  <a:pt x="778934" y="1143000"/>
                </a:lnTo>
                <a:lnTo>
                  <a:pt x="787400" y="1159933"/>
                </a:lnTo>
                <a:lnTo>
                  <a:pt x="787400" y="1176866"/>
                </a:lnTo>
                <a:lnTo>
                  <a:pt x="804334" y="1193800"/>
                </a:lnTo>
                <a:lnTo>
                  <a:pt x="812800" y="1210733"/>
                </a:lnTo>
                <a:lnTo>
                  <a:pt x="829734" y="1236133"/>
                </a:lnTo>
                <a:lnTo>
                  <a:pt x="846667" y="1253066"/>
                </a:lnTo>
                <a:lnTo>
                  <a:pt x="863600" y="1278466"/>
                </a:lnTo>
                <a:lnTo>
                  <a:pt x="889000" y="1303866"/>
                </a:lnTo>
                <a:lnTo>
                  <a:pt x="914400" y="1329266"/>
                </a:lnTo>
                <a:lnTo>
                  <a:pt x="939800" y="1354666"/>
                </a:lnTo>
                <a:lnTo>
                  <a:pt x="973667" y="1371600"/>
                </a:lnTo>
                <a:lnTo>
                  <a:pt x="1007534" y="1397000"/>
                </a:lnTo>
                <a:lnTo>
                  <a:pt x="1041400" y="1413933"/>
                </a:lnTo>
                <a:lnTo>
                  <a:pt x="1083734" y="1430866"/>
                </a:lnTo>
                <a:lnTo>
                  <a:pt x="1126067" y="1447800"/>
                </a:lnTo>
                <a:lnTo>
                  <a:pt x="1168400" y="1456266"/>
                </a:lnTo>
                <a:lnTo>
                  <a:pt x="1219200" y="1464733"/>
                </a:lnTo>
                <a:lnTo>
                  <a:pt x="1270000" y="1473200"/>
                </a:lnTo>
                <a:lnTo>
                  <a:pt x="1312334" y="1481666"/>
                </a:lnTo>
                <a:lnTo>
                  <a:pt x="1363134" y="1490133"/>
                </a:lnTo>
                <a:lnTo>
                  <a:pt x="1405467" y="1490133"/>
                </a:lnTo>
                <a:lnTo>
                  <a:pt x="1456267" y="1490133"/>
                </a:lnTo>
                <a:lnTo>
                  <a:pt x="1498600" y="1490133"/>
                </a:lnTo>
                <a:lnTo>
                  <a:pt x="1549400" y="1490133"/>
                </a:lnTo>
                <a:lnTo>
                  <a:pt x="1600200" y="1481666"/>
                </a:lnTo>
                <a:lnTo>
                  <a:pt x="1651000" y="1473200"/>
                </a:lnTo>
                <a:lnTo>
                  <a:pt x="1693334" y="1464733"/>
                </a:lnTo>
                <a:lnTo>
                  <a:pt x="1735667" y="1456266"/>
                </a:lnTo>
                <a:lnTo>
                  <a:pt x="1778000" y="1447800"/>
                </a:lnTo>
                <a:lnTo>
                  <a:pt x="1820334" y="1430866"/>
                </a:lnTo>
                <a:lnTo>
                  <a:pt x="1854200" y="1413933"/>
                </a:lnTo>
                <a:lnTo>
                  <a:pt x="1888067" y="1397000"/>
                </a:lnTo>
                <a:lnTo>
                  <a:pt x="1913467" y="1380066"/>
                </a:lnTo>
                <a:lnTo>
                  <a:pt x="1938867" y="1363133"/>
                </a:lnTo>
                <a:lnTo>
                  <a:pt x="1955800" y="1346200"/>
                </a:lnTo>
                <a:lnTo>
                  <a:pt x="1972734" y="1329266"/>
                </a:lnTo>
                <a:lnTo>
                  <a:pt x="1989667" y="1312333"/>
                </a:lnTo>
                <a:lnTo>
                  <a:pt x="1998134" y="1303866"/>
                </a:lnTo>
                <a:lnTo>
                  <a:pt x="2006600" y="1295400"/>
                </a:lnTo>
                <a:lnTo>
                  <a:pt x="2023534" y="1278466"/>
                </a:lnTo>
                <a:lnTo>
                  <a:pt x="2032000" y="1278466"/>
                </a:lnTo>
                <a:lnTo>
                  <a:pt x="2040467" y="1270000"/>
                </a:lnTo>
                <a:lnTo>
                  <a:pt x="2048934" y="1270000"/>
                </a:lnTo>
                <a:lnTo>
                  <a:pt x="2065867" y="1270000"/>
                </a:lnTo>
                <a:lnTo>
                  <a:pt x="2082800" y="1270000"/>
                </a:lnTo>
                <a:lnTo>
                  <a:pt x="2099734" y="1270000"/>
                </a:lnTo>
                <a:lnTo>
                  <a:pt x="2116667" y="1278466"/>
                </a:lnTo>
                <a:lnTo>
                  <a:pt x="2142067" y="1286933"/>
                </a:lnTo>
                <a:lnTo>
                  <a:pt x="2159000" y="1303866"/>
                </a:lnTo>
                <a:lnTo>
                  <a:pt x="2192867" y="1312333"/>
                </a:lnTo>
                <a:lnTo>
                  <a:pt x="2218267" y="1329266"/>
                </a:lnTo>
                <a:lnTo>
                  <a:pt x="2252134" y="1346200"/>
                </a:lnTo>
                <a:lnTo>
                  <a:pt x="2277534" y="1371600"/>
                </a:lnTo>
                <a:lnTo>
                  <a:pt x="2311400" y="1388533"/>
                </a:lnTo>
                <a:lnTo>
                  <a:pt x="2353734" y="1405466"/>
                </a:lnTo>
                <a:lnTo>
                  <a:pt x="2379134" y="1422400"/>
                </a:lnTo>
                <a:lnTo>
                  <a:pt x="2421467" y="1439333"/>
                </a:lnTo>
                <a:lnTo>
                  <a:pt x="2463800" y="1456266"/>
                </a:lnTo>
                <a:lnTo>
                  <a:pt x="2497667" y="1464733"/>
                </a:lnTo>
                <a:lnTo>
                  <a:pt x="2540000" y="1473200"/>
                </a:lnTo>
                <a:lnTo>
                  <a:pt x="2582334" y="1481666"/>
                </a:lnTo>
                <a:lnTo>
                  <a:pt x="2624667" y="1481666"/>
                </a:lnTo>
                <a:lnTo>
                  <a:pt x="2658534" y="1490133"/>
                </a:lnTo>
                <a:lnTo>
                  <a:pt x="2700867" y="1481666"/>
                </a:lnTo>
                <a:lnTo>
                  <a:pt x="2734734" y="1481666"/>
                </a:lnTo>
                <a:lnTo>
                  <a:pt x="2777067" y="1473200"/>
                </a:lnTo>
                <a:lnTo>
                  <a:pt x="2819400" y="1464733"/>
                </a:lnTo>
                <a:lnTo>
                  <a:pt x="2853267" y="1456266"/>
                </a:lnTo>
                <a:lnTo>
                  <a:pt x="2895600" y="1447800"/>
                </a:lnTo>
                <a:lnTo>
                  <a:pt x="2929467" y="1439333"/>
                </a:lnTo>
                <a:lnTo>
                  <a:pt x="2971800" y="1430866"/>
                </a:lnTo>
                <a:lnTo>
                  <a:pt x="3005667" y="1422400"/>
                </a:lnTo>
                <a:lnTo>
                  <a:pt x="3031067" y="1422400"/>
                </a:lnTo>
                <a:lnTo>
                  <a:pt x="3056467" y="1413933"/>
                </a:lnTo>
                <a:lnTo>
                  <a:pt x="3081867" y="1413933"/>
                </a:lnTo>
                <a:lnTo>
                  <a:pt x="3098800" y="1413933"/>
                </a:lnTo>
                <a:lnTo>
                  <a:pt x="3124200" y="1413933"/>
                </a:lnTo>
                <a:lnTo>
                  <a:pt x="3141134" y="1413933"/>
                </a:lnTo>
                <a:lnTo>
                  <a:pt x="3158067" y="1422400"/>
                </a:lnTo>
                <a:lnTo>
                  <a:pt x="3183467" y="1430866"/>
                </a:lnTo>
                <a:lnTo>
                  <a:pt x="3200400" y="1439333"/>
                </a:lnTo>
                <a:lnTo>
                  <a:pt x="3225800" y="1447800"/>
                </a:lnTo>
                <a:lnTo>
                  <a:pt x="3251200" y="1456266"/>
                </a:lnTo>
                <a:lnTo>
                  <a:pt x="3276600" y="1464733"/>
                </a:lnTo>
                <a:lnTo>
                  <a:pt x="3310467" y="1473200"/>
                </a:lnTo>
                <a:lnTo>
                  <a:pt x="3344334" y="1490133"/>
                </a:lnTo>
                <a:lnTo>
                  <a:pt x="3378200" y="1490133"/>
                </a:lnTo>
                <a:lnTo>
                  <a:pt x="3412067" y="1498600"/>
                </a:lnTo>
                <a:lnTo>
                  <a:pt x="3454400" y="1507066"/>
                </a:lnTo>
                <a:lnTo>
                  <a:pt x="3488267" y="1507066"/>
                </a:lnTo>
                <a:lnTo>
                  <a:pt x="3522134" y="1515533"/>
                </a:lnTo>
                <a:lnTo>
                  <a:pt x="3564467" y="1515533"/>
                </a:lnTo>
                <a:lnTo>
                  <a:pt x="3606800" y="1515533"/>
                </a:lnTo>
                <a:lnTo>
                  <a:pt x="3640667" y="1515533"/>
                </a:lnTo>
                <a:lnTo>
                  <a:pt x="3683000" y="1515533"/>
                </a:lnTo>
                <a:lnTo>
                  <a:pt x="3725334" y="1507066"/>
                </a:lnTo>
                <a:lnTo>
                  <a:pt x="3776134" y="1507066"/>
                </a:lnTo>
                <a:lnTo>
                  <a:pt x="3818467" y="1498600"/>
                </a:lnTo>
                <a:lnTo>
                  <a:pt x="3860800" y="1490133"/>
                </a:lnTo>
                <a:lnTo>
                  <a:pt x="3903134" y="1473200"/>
                </a:lnTo>
                <a:lnTo>
                  <a:pt x="3945467" y="1464733"/>
                </a:lnTo>
                <a:lnTo>
                  <a:pt x="3979334" y="1456266"/>
                </a:lnTo>
                <a:lnTo>
                  <a:pt x="4021667" y="1447800"/>
                </a:lnTo>
                <a:lnTo>
                  <a:pt x="4055534" y="1439333"/>
                </a:lnTo>
                <a:lnTo>
                  <a:pt x="4089400" y="1430866"/>
                </a:lnTo>
                <a:lnTo>
                  <a:pt x="4123267" y="1413933"/>
                </a:lnTo>
                <a:lnTo>
                  <a:pt x="4157134" y="1405466"/>
                </a:lnTo>
                <a:lnTo>
                  <a:pt x="4191000" y="1397000"/>
                </a:lnTo>
                <a:lnTo>
                  <a:pt x="4224867" y="1380066"/>
                </a:lnTo>
                <a:lnTo>
                  <a:pt x="4258734" y="1371600"/>
                </a:lnTo>
                <a:lnTo>
                  <a:pt x="4284134" y="1363133"/>
                </a:lnTo>
                <a:lnTo>
                  <a:pt x="4301067" y="1354666"/>
                </a:lnTo>
                <a:lnTo>
                  <a:pt x="4326467" y="1337733"/>
                </a:lnTo>
                <a:lnTo>
                  <a:pt x="4343400" y="1329266"/>
                </a:lnTo>
                <a:lnTo>
                  <a:pt x="4368800" y="1320800"/>
                </a:lnTo>
                <a:lnTo>
                  <a:pt x="4377267" y="1303866"/>
                </a:lnTo>
                <a:lnTo>
                  <a:pt x="4394200" y="1295400"/>
                </a:lnTo>
                <a:lnTo>
                  <a:pt x="4411134" y="1286933"/>
                </a:lnTo>
                <a:lnTo>
                  <a:pt x="4436534" y="1278466"/>
                </a:lnTo>
                <a:lnTo>
                  <a:pt x="4453467" y="1261533"/>
                </a:lnTo>
                <a:lnTo>
                  <a:pt x="4470400" y="1253066"/>
                </a:lnTo>
                <a:lnTo>
                  <a:pt x="4495800" y="1244600"/>
                </a:lnTo>
                <a:lnTo>
                  <a:pt x="4512734" y="1227666"/>
                </a:lnTo>
                <a:lnTo>
                  <a:pt x="4538134" y="1210733"/>
                </a:lnTo>
                <a:lnTo>
                  <a:pt x="4563534" y="1202266"/>
                </a:lnTo>
                <a:lnTo>
                  <a:pt x="4588934" y="1176866"/>
                </a:lnTo>
                <a:lnTo>
                  <a:pt x="4605867" y="1143000"/>
                </a:lnTo>
                <a:lnTo>
                  <a:pt x="4614334" y="1109133"/>
                </a:lnTo>
                <a:lnTo>
                  <a:pt x="4631267" y="1075266"/>
                </a:lnTo>
                <a:lnTo>
                  <a:pt x="4639734" y="1032933"/>
                </a:lnTo>
                <a:lnTo>
                  <a:pt x="4648200" y="990600"/>
                </a:lnTo>
                <a:lnTo>
                  <a:pt x="4656667" y="948266"/>
                </a:lnTo>
                <a:lnTo>
                  <a:pt x="4656667" y="905933"/>
                </a:lnTo>
                <a:lnTo>
                  <a:pt x="4656667" y="855133"/>
                </a:lnTo>
                <a:lnTo>
                  <a:pt x="4648200" y="804333"/>
                </a:lnTo>
                <a:lnTo>
                  <a:pt x="4639734" y="753533"/>
                </a:lnTo>
                <a:lnTo>
                  <a:pt x="4622800" y="711200"/>
                </a:lnTo>
                <a:lnTo>
                  <a:pt x="4605867" y="668866"/>
                </a:lnTo>
                <a:lnTo>
                  <a:pt x="4572000" y="635000"/>
                </a:lnTo>
                <a:lnTo>
                  <a:pt x="4546600" y="592666"/>
                </a:lnTo>
                <a:lnTo>
                  <a:pt x="4512734" y="567266"/>
                </a:lnTo>
                <a:lnTo>
                  <a:pt x="4478867" y="541866"/>
                </a:lnTo>
                <a:lnTo>
                  <a:pt x="4445000" y="524933"/>
                </a:lnTo>
                <a:lnTo>
                  <a:pt x="4411134" y="508000"/>
                </a:lnTo>
                <a:lnTo>
                  <a:pt x="4377267" y="508000"/>
                </a:lnTo>
                <a:lnTo>
                  <a:pt x="4351867" y="508000"/>
                </a:lnTo>
                <a:lnTo>
                  <a:pt x="4326467" y="508000"/>
                </a:lnTo>
                <a:lnTo>
                  <a:pt x="4301067" y="508000"/>
                </a:lnTo>
                <a:lnTo>
                  <a:pt x="4292600" y="516466"/>
                </a:lnTo>
                <a:lnTo>
                  <a:pt x="4275667" y="524933"/>
                </a:lnTo>
                <a:lnTo>
                  <a:pt x="4275667" y="524933"/>
                </a:lnTo>
                <a:lnTo>
                  <a:pt x="4267200" y="533400"/>
                </a:lnTo>
                <a:lnTo>
                  <a:pt x="4267200" y="533400"/>
                </a:lnTo>
                <a:lnTo>
                  <a:pt x="4258734" y="533400"/>
                </a:lnTo>
                <a:lnTo>
                  <a:pt x="4258734" y="524933"/>
                </a:lnTo>
                <a:lnTo>
                  <a:pt x="4250267" y="508000"/>
                </a:lnTo>
                <a:lnTo>
                  <a:pt x="4241800" y="491066"/>
                </a:lnTo>
                <a:lnTo>
                  <a:pt x="4233334" y="474133"/>
                </a:lnTo>
                <a:lnTo>
                  <a:pt x="4216400" y="457200"/>
                </a:lnTo>
                <a:lnTo>
                  <a:pt x="4199467" y="431800"/>
                </a:lnTo>
                <a:lnTo>
                  <a:pt x="4182534" y="406400"/>
                </a:lnTo>
                <a:lnTo>
                  <a:pt x="4165600" y="372533"/>
                </a:lnTo>
                <a:lnTo>
                  <a:pt x="4140200" y="355600"/>
                </a:lnTo>
                <a:lnTo>
                  <a:pt x="4123267" y="330200"/>
                </a:lnTo>
                <a:lnTo>
                  <a:pt x="4097867" y="313266"/>
                </a:lnTo>
                <a:lnTo>
                  <a:pt x="4064000" y="304800"/>
                </a:lnTo>
                <a:lnTo>
                  <a:pt x="4038600" y="296333"/>
                </a:lnTo>
                <a:lnTo>
                  <a:pt x="4004734" y="287866"/>
                </a:lnTo>
                <a:lnTo>
                  <a:pt x="3979334" y="279400"/>
                </a:lnTo>
                <a:lnTo>
                  <a:pt x="3953934" y="279400"/>
                </a:lnTo>
                <a:lnTo>
                  <a:pt x="3937000" y="279400"/>
                </a:lnTo>
                <a:lnTo>
                  <a:pt x="3920067" y="279400"/>
                </a:lnTo>
                <a:lnTo>
                  <a:pt x="3903134" y="270933"/>
                </a:lnTo>
                <a:lnTo>
                  <a:pt x="3886200" y="262466"/>
                </a:lnTo>
                <a:lnTo>
                  <a:pt x="3877734" y="254000"/>
                </a:lnTo>
                <a:lnTo>
                  <a:pt x="3852334" y="237066"/>
                </a:lnTo>
                <a:lnTo>
                  <a:pt x="3835400" y="220133"/>
                </a:lnTo>
                <a:lnTo>
                  <a:pt x="3810000" y="203200"/>
                </a:lnTo>
                <a:lnTo>
                  <a:pt x="3784600" y="177800"/>
                </a:lnTo>
                <a:lnTo>
                  <a:pt x="3767667" y="152400"/>
                </a:lnTo>
                <a:lnTo>
                  <a:pt x="3733800" y="135466"/>
                </a:lnTo>
                <a:lnTo>
                  <a:pt x="3708400" y="110066"/>
                </a:lnTo>
                <a:lnTo>
                  <a:pt x="3683000" y="93133"/>
                </a:lnTo>
                <a:lnTo>
                  <a:pt x="3657600" y="67733"/>
                </a:lnTo>
                <a:lnTo>
                  <a:pt x="3623734" y="42333"/>
                </a:lnTo>
                <a:lnTo>
                  <a:pt x="3598334" y="25400"/>
                </a:lnTo>
                <a:lnTo>
                  <a:pt x="3564467" y="16933"/>
                </a:lnTo>
                <a:lnTo>
                  <a:pt x="3539067" y="0"/>
                </a:lnTo>
                <a:lnTo>
                  <a:pt x="3513667" y="0"/>
                </a:lnTo>
                <a:lnTo>
                  <a:pt x="3479800" y="0"/>
                </a:lnTo>
                <a:lnTo>
                  <a:pt x="3454400" y="0"/>
                </a:lnTo>
                <a:lnTo>
                  <a:pt x="3429000" y="8466"/>
                </a:lnTo>
                <a:lnTo>
                  <a:pt x="3395134" y="16933"/>
                </a:lnTo>
                <a:lnTo>
                  <a:pt x="3369734" y="25400"/>
                </a:lnTo>
                <a:lnTo>
                  <a:pt x="3344334" y="33866"/>
                </a:lnTo>
                <a:lnTo>
                  <a:pt x="3318934" y="50800"/>
                </a:lnTo>
                <a:lnTo>
                  <a:pt x="3293534" y="59266"/>
                </a:lnTo>
                <a:lnTo>
                  <a:pt x="3259667" y="67733"/>
                </a:lnTo>
                <a:lnTo>
                  <a:pt x="3234267" y="76200"/>
                </a:lnTo>
                <a:lnTo>
                  <a:pt x="3208867" y="76200"/>
                </a:lnTo>
                <a:lnTo>
                  <a:pt x="3183467" y="84666"/>
                </a:lnTo>
                <a:lnTo>
                  <a:pt x="3149600" y="84666"/>
                </a:lnTo>
                <a:lnTo>
                  <a:pt x="3124200" y="84666"/>
                </a:lnTo>
                <a:lnTo>
                  <a:pt x="3090334" y="84666"/>
                </a:lnTo>
                <a:lnTo>
                  <a:pt x="3064934" y="84666"/>
                </a:lnTo>
                <a:lnTo>
                  <a:pt x="3031067" y="84666"/>
                </a:lnTo>
                <a:lnTo>
                  <a:pt x="3005667" y="76200"/>
                </a:lnTo>
                <a:lnTo>
                  <a:pt x="2971800" y="76200"/>
                </a:lnTo>
                <a:lnTo>
                  <a:pt x="2929467" y="76200"/>
                </a:lnTo>
                <a:lnTo>
                  <a:pt x="2895600" y="76200"/>
                </a:lnTo>
                <a:lnTo>
                  <a:pt x="2861734" y="76200"/>
                </a:lnTo>
                <a:lnTo>
                  <a:pt x="2819400" y="84666"/>
                </a:lnTo>
                <a:lnTo>
                  <a:pt x="2785534" y="93133"/>
                </a:lnTo>
                <a:lnTo>
                  <a:pt x="2743200" y="110066"/>
                </a:lnTo>
                <a:lnTo>
                  <a:pt x="2709334" y="118533"/>
                </a:lnTo>
                <a:lnTo>
                  <a:pt x="2667000" y="135466"/>
                </a:lnTo>
                <a:lnTo>
                  <a:pt x="2633134" y="143933"/>
                </a:lnTo>
                <a:lnTo>
                  <a:pt x="2599267" y="152400"/>
                </a:lnTo>
                <a:lnTo>
                  <a:pt x="2565400" y="152400"/>
                </a:lnTo>
                <a:lnTo>
                  <a:pt x="2531534" y="152400"/>
                </a:lnTo>
                <a:lnTo>
                  <a:pt x="2497667" y="152400"/>
                </a:lnTo>
                <a:lnTo>
                  <a:pt x="2455334" y="152400"/>
                </a:lnTo>
                <a:lnTo>
                  <a:pt x="2421467" y="143933"/>
                </a:lnTo>
                <a:lnTo>
                  <a:pt x="2379134" y="135466"/>
                </a:lnTo>
                <a:lnTo>
                  <a:pt x="2336800" y="127000"/>
                </a:lnTo>
                <a:lnTo>
                  <a:pt x="2302934" y="118533"/>
                </a:lnTo>
                <a:lnTo>
                  <a:pt x="2260600" y="101600"/>
                </a:lnTo>
                <a:lnTo>
                  <a:pt x="2226734" y="93133"/>
                </a:lnTo>
                <a:lnTo>
                  <a:pt x="2184400" y="76200"/>
                </a:lnTo>
                <a:lnTo>
                  <a:pt x="2150534" y="67733"/>
                </a:lnTo>
                <a:lnTo>
                  <a:pt x="2108200" y="67733"/>
                </a:lnTo>
                <a:lnTo>
                  <a:pt x="2074334" y="59266"/>
                </a:lnTo>
                <a:lnTo>
                  <a:pt x="2040467" y="59266"/>
                </a:lnTo>
                <a:lnTo>
                  <a:pt x="2006600" y="67733"/>
                </a:lnTo>
                <a:lnTo>
                  <a:pt x="1972734" y="67733"/>
                </a:lnTo>
                <a:lnTo>
                  <a:pt x="1938867" y="76200"/>
                </a:lnTo>
                <a:lnTo>
                  <a:pt x="1905000" y="76200"/>
                </a:lnTo>
                <a:lnTo>
                  <a:pt x="1879600" y="76200"/>
                </a:lnTo>
                <a:lnTo>
                  <a:pt x="1845734" y="76200"/>
                </a:lnTo>
                <a:lnTo>
                  <a:pt x="1820334" y="67733"/>
                </a:lnTo>
                <a:lnTo>
                  <a:pt x="1794934" y="59266"/>
                </a:lnTo>
                <a:lnTo>
                  <a:pt x="1769534" y="50800"/>
                </a:lnTo>
                <a:lnTo>
                  <a:pt x="1735667" y="33866"/>
                </a:lnTo>
                <a:lnTo>
                  <a:pt x="1710267" y="25400"/>
                </a:lnTo>
                <a:lnTo>
                  <a:pt x="1676400" y="16933"/>
                </a:lnTo>
                <a:lnTo>
                  <a:pt x="1642534" y="8466"/>
                </a:lnTo>
                <a:lnTo>
                  <a:pt x="1608667" y="0"/>
                </a:lnTo>
                <a:lnTo>
                  <a:pt x="1574800" y="0"/>
                </a:lnTo>
                <a:lnTo>
                  <a:pt x="1540934" y="0"/>
                </a:lnTo>
                <a:lnTo>
                  <a:pt x="1507067" y="8466"/>
                </a:lnTo>
                <a:lnTo>
                  <a:pt x="1473200" y="16933"/>
                </a:lnTo>
                <a:lnTo>
                  <a:pt x="1439334" y="25400"/>
                </a:lnTo>
                <a:lnTo>
                  <a:pt x="1413934" y="33866"/>
                </a:lnTo>
                <a:lnTo>
                  <a:pt x="1388534" y="42333"/>
                </a:lnTo>
                <a:lnTo>
                  <a:pt x="1363134" y="42333"/>
                </a:lnTo>
                <a:lnTo>
                  <a:pt x="1346200" y="42333"/>
                </a:lnTo>
                <a:lnTo>
                  <a:pt x="1320800" y="33866"/>
                </a:lnTo>
                <a:lnTo>
                  <a:pt x="1286934" y="33866"/>
                </a:lnTo>
                <a:lnTo>
                  <a:pt x="1261534" y="25400"/>
                </a:lnTo>
                <a:lnTo>
                  <a:pt x="1236134" y="16933"/>
                </a:lnTo>
                <a:lnTo>
                  <a:pt x="1202267" y="16933"/>
                </a:lnTo>
                <a:lnTo>
                  <a:pt x="1168400" y="8466"/>
                </a:lnTo>
                <a:lnTo>
                  <a:pt x="1134534" y="8466"/>
                </a:lnTo>
                <a:lnTo>
                  <a:pt x="1100667" y="16933"/>
                </a:lnTo>
                <a:lnTo>
                  <a:pt x="1066800" y="25400"/>
                </a:lnTo>
                <a:lnTo>
                  <a:pt x="1032934" y="42333"/>
                </a:lnTo>
                <a:lnTo>
                  <a:pt x="1007534" y="59266"/>
                </a:lnTo>
                <a:lnTo>
                  <a:pt x="1007534" y="59266"/>
                </a:lnTo>
                <a:lnTo>
                  <a:pt x="982134" y="84666"/>
                </a:lnTo>
                <a:lnTo>
                  <a:pt x="982134" y="84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43467" y="4309533"/>
            <a:ext cx="270934" cy="474135"/>
          </a:xfrm>
          <a:custGeom>
            <a:avLst/>
            <a:gdLst/>
            <a:ahLst/>
            <a:cxnLst/>
            <a:rect l="0" t="0" r="0" b="0"/>
            <a:pathLst>
              <a:path w="270934" h="474135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42334"/>
                </a:lnTo>
                <a:lnTo>
                  <a:pt x="33866" y="59267"/>
                </a:lnTo>
                <a:lnTo>
                  <a:pt x="33866" y="84667"/>
                </a:lnTo>
                <a:lnTo>
                  <a:pt x="33866" y="110067"/>
                </a:lnTo>
                <a:lnTo>
                  <a:pt x="33866" y="135467"/>
                </a:lnTo>
                <a:lnTo>
                  <a:pt x="33866" y="169334"/>
                </a:lnTo>
                <a:lnTo>
                  <a:pt x="33866" y="203200"/>
                </a:lnTo>
                <a:lnTo>
                  <a:pt x="25400" y="245534"/>
                </a:lnTo>
                <a:lnTo>
                  <a:pt x="25400" y="279400"/>
                </a:lnTo>
                <a:lnTo>
                  <a:pt x="25400" y="321734"/>
                </a:lnTo>
                <a:lnTo>
                  <a:pt x="25400" y="355600"/>
                </a:lnTo>
                <a:lnTo>
                  <a:pt x="25400" y="389467"/>
                </a:lnTo>
                <a:lnTo>
                  <a:pt x="25400" y="414867"/>
                </a:lnTo>
                <a:lnTo>
                  <a:pt x="25400" y="440267"/>
                </a:lnTo>
                <a:lnTo>
                  <a:pt x="25400" y="457200"/>
                </a:lnTo>
                <a:lnTo>
                  <a:pt x="25400" y="465667"/>
                </a:lnTo>
                <a:lnTo>
                  <a:pt x="25400" y="474134"/>
                </a:lnTo>
                <a:lnTo>
                  <a:pt x="25400" y="474134"/>
                </a:lnTo>
                <a:lnTo>
                  <a:pt x="25400" y="474134"/>
                </a:lnTo>
                <a:lnTo>
                  <a:pt x="25400" y="465667"/>
                </a:lnTo>
                <a:lnTo>
                  <a:pt x="16933" y="448734"/>
                </a:lnTo>
                <a:lnTo>
                  <a:pt x="16933" y="431800"/>
                </a:lnTo>
                <a:lnTo>
                  <a:pt x="16933" y="397934"/>
                </a:lnTo>
                <a:lnTo>
                  <a:pt x="16933" y="364067"/>
                </a:lnTo>
                <a:lnTo>
                  <a:pt x="8466" y="330200"/>
                </a:lnTo>
                <a:lnTo>
                  <a:pt x="0" y="287867"/>
                </a:lnTo>
                <a:lnTo>
                  <a:pt x="0" y="254000"/>
                </a:lnTo>
                <a:lnTo>
                  <a:pt x="0" y="211667"/>
                </a:lnTo>
                <a:lnTo>
                  <a:pt x="0" y="177800"/>
                </a:lnTo>
                <a:lnTo>
                  <a:pt x="0" y="143934"/>
                </a:lnTo>
                <a:lnTo>
                  <a:pt x="0" y="118534"/>
                </a:lnTo>
                <a:lnTo>
                  <a:pt x="8466" y="93134"/>
                </a:lnTo>
                <a:lnTo>
                  <a:pt x="8466" y="76200"/>
                </a:lnTo>
                <a:lnTo>
                  <a:pt x="8466" y="59267"/>
                </a:lnTo>
                <a:lnTo>
                  <a:pt x="8466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25400"/>
                </a:lnTo>
                <a:lnTo>
                  <a:pt x="118533" y="16934"/>
                </a:lnTo>
                <a:lnTo>
                  <a:pt x="135466" y="16934"/>
                </a:lnTo>
                <a:lnTo>
                  <a:pt x="160866" y="16934"/>
                </a:lnTo>
                <a:lnTo>
                  <a:pt x="177800" y="8467"/>
                </a:lnTo>
                <a:lnTo>
                  <a:pt x="203200" y="8467"/>
                </a:lnTo>
                <a:lnTo>
                  <a:pt x="220133" y="8467"/>
                </a:lnTo>
                <a:lnTo>
                  <a:pt x="237066" y="8467"/>
                </a:lnTo>
                <a:lnTo>
                  <a:pt x="254000" y="8467"/>
                </a:lnTo>
                <a:lnTo>
                  <a:pt x="262466" y="8467"/>
                </a:lnTo>
                <a:lnTo>
                  <a:pt x="262466" y="16934"/>
                </a:lnTo>
                <a:lnTo>
                  <a:pt x="262466" y="16934"/>
                </a:lnTo>
                <a:lnTo>
                  <a:pt x="270933" y="16934"/>
                </a:lnTo>
                <a:lnTo>
                  <a:pt x="2709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94267" y="4529667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889000" y="4512733"/>
            <a:ext cx="110068" cy="254001"/>
          </a:xfrm>
          <a:custGeom>
            <a:avLst/>
            <a:gdLst/>
            <a:ahLst/>
            <a:cxnLst/>
            <a:rect l="0" t="0" r="0" b="0"/>
            <a:pathLst>
              <a:path w="110068" h="254001">
                <a:moveTo>
                  <a:pt x="76200" y="16934"/>
                </a:moveTo>
                <a:lnTo>
                  <a:pt x="76200" y="16934"/>
                </a:lnTo>
                <a:lnTo>
                  <a:pt x="76200" y="16934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42334"/>
                </a:lnTo>
                <a:lnTo>
                  <a:pt x="42333" y="50800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94734"/>
                </a:lnTo>
                <a:lnTo>
                  <a:pt x="8467" y="211667"/>
                </a:lnTo>
                <a:lnTo>
                  <a:pt x="16933" y="228600"/>
                </a:lnTo>
                <a:lnTo>
                  <a:pt x="25400" y="237067"/>
                </a:lnTo>
                <a:lnTo>
                  <a:pt x="42333" y="245534"/>
                </a:lnTo>
                <a:lnTo>
                  <a:pt x="50800" y="254000"/>
                </a:lnTo>
                <a:lnTo>
                  <a:pt x="59267" y="254000"/>
                </a:lnTo>
                <a:lnTo>
                  <a:pt x="76200" y="254000"/>
                </a:lnTo>
                <a:lnTo>
                  <a:pt x="76200" y="254000"/>
                </a:lnTo>
                <a:lnTo>
                  <a:pt x="93133" y="245534"/>
                </a:lnTo>
                <a:lnTo>
                  <a:pt x="101600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0067" y="177800"/>
                </a:lnTo>
                <a:lnTo>
                  <a:pt x="110067" y="152400"/>
                </a:lnTo>
                <a:lnTo>
                  <a:pt x="110067" y="127000"/>
                </a:lnTo>
                <a:lnTo>
                  <a:pt x="101600" y="101600"/>
                </a:lnTo>
                <a:lnTo>
                  <a:pt x="93133" y="76200"/>
                </a:lnTo>
                <a:lnTo>
                  <a:pt x="84667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67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066800" y="4529667"/>
            <a:ext cx="169334" cy="203201"/>
          </a:xfrm>
          <a:custGeom>
            <a:avLst/>
            <a:gdLst/>
            <a:ahLst/>
            <a:cxnLst/>
            <a:rect l="0" t="0" r="0" b="0"/>
            <a:pathLst>
              <a:path w="169334" h="203201">
                <a:moveTo>
                  <a:pt x="93133" y="0"/>
                </a:moveTo>
                <a:lnTo>
                  <a:pt x="93133" y="8466"/>
                </a:lnTo>
                <a:lnTo>
                  <a:pt x="93133" y="16933"/>
                </a:lnTo>
                <a:lnTo>
                  <a:pt x="93133" y="33866"/>
                </a:lnTo>
                <a:lnTo>
                  <a:pt x="93133" y="50800"/>
                </a:lnTo>
                <a:lnTo>
                  <a:pt x="93133" y="59266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84666"/>
                </a:lnTo>
                <a:lnTo>
                  <a:pt x="93133" y="84666"/>
                </a:lnTo>
                <a:lnTo>
                  <a:pt x="93133" y="84666"/>
                </a:lnTo>
                <a:lnTo>
                  <a:pt x="101600" y="84666"/>
                </a:lnTo>
                <a:lnTo>
                  <a:pt x="101600" y="76200"/>
                </a:lnTo>
                <a:lnTo>
                  <a:pt x="93133" y="67733"/>
                </a:lnTo>
                <a:lnTo>
                  <a:pt x="93133" y="59266"/>
                </a:lnTo>
                <a:lnTo>
                  <a:pt x="93133" y="42333"/>
                </a:lnTo>
                <a:lnTo>
                  <a:pt x="84667" y="33866"/>
                </a:lnTo>
                <a:lnTo>
                  <a:pt x="84667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25400" y="160866"/>
                </a:lnTo>
                <a:lnTo>
                  <a:pt x="33867" y="177800"/>
                </a:lnTo>
                <a:lnTo>
                  <a:pt x="50800" y="186266"/>
                </a:lnTo>
                <a:lnTo>
                  <a:pt x="67733" y="194733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8533" y="203200"/>
                </a:lnTo>
                <a:lnTo>
                  <a:pt x="143933" y="203200"/>
                </a:lnTo>
                <a:lnTo>
                  <a:pt x="160867" y="194733"/>
                </a:lnTo>
                <a:lnTo>
                  <a:pt x="160867" y="194733"/>
                </a:lnTo>
                <a:lnTo>
                  <a:pt x="169333" y="186266"/>
                </a:lnTo>
                <a:lnTo>
                  <a:pt x="169333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320800" y="4546600"/>
            <a:ext cx="25401" cy="186268"/>
          </a:xfrm>
          <a:custGeom>
            <a:avLst/>
            <a:gdLst/>
            <a:ahLst/>
            <a:cxnLst/>
            <a:rect l="0" t="0" r="0" b="0"/>
            <a:pathLst>
              <a:path w="25401" h="186268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16933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312333" y="4419600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828800" y="4199467"/>
            <a:ext cx="143934" cy="685801"/>
          </a:xfrm>
          <a:custGeom>
            <a:avLst/>
            <a:gdLst/>
            <a:ahLst/>
            <a:cxnLst/>
            <a:rect l="0" t="0" r="0" b="0"/>
            <a:pathLst>
              <a:path w="143934" h="685801">
                <a:moveTo>
                  <a:pt x="118533" y="0"/>
                </a:moveTo>
                <a:lnTo>
                  <a:pt x="118533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0067" y="42333"/>
                </a:lnTo>
                <a:lnTo>
                  <a:pt x="101600" y="50800"/>
                </a:lnTo>
                <a:lnTo>
                  <a:pt x="101600" y="67733"/>
                </a:lnTo>
                <a:lnTo>
                  <a:pt x="84667" y="93133"/>
                </a:lnTo>
                <a:lnTo>
                  <a:pt x="76200" y="118533"/>
                </a:lnTo>
                <a:lnTo>
                  <a:pt x="67733" y="135466"/>
                </a:lnTo>
                <a:lnTo>
                  <a:pt x="50800" y="169333"/>
                </a:lnTo>
                <a:lnTo>
                  <a:pt x="42333" y="194733"/>
                </a:lnTo>
                <a:lnTo>
                  <a:pt x="25400" y="228600"/>
                </a:lnTo>
                <a:lnTo>
                  <a:pt x="16933" y="270933"/>
                </a:lnTo>
                <a:lnTo>
                  <a:pt x="8467" y="304800"/>
                </a:lnTo>
                <a:lnTo>
                  <a:pt x="8467" y="347133"/>
                </a:lnTo>
                <a:lnTo>
                  <a:pt x="0" y="381000"/>
                </a:lnTo>
                <a:lnTo>
                  <a:pt x="0" y="414866"/>
                </a:lnTo>
                <a:lnTo>
                  <a:pt x="8467" y="457200"/>
                </a:lnTo>
                <a:lnTo>
                  <a:pt x="16933" y="491066"/>
                </a:lnTo>
                <a:lnTo>
                  <a:pt x="33867" y="524933"/>
                </a:lnTo>
                <a:lnTo>
                  <a:pt x="42333" y="558800"/>
                </a:lnTo>
                <a:lnTo>
                  <a:pt x="59267" y="592666"/>
                </a:lnTo>
                <a:lnTo>
                  <a:pt x="84667" y="618066"/>
                </a:lnTo>
                <a:lnTo>
                  <a:pt x="101600" y="643466"/>
                </a:lnTo>
                <a:lnTo>
                  <a:pt x="127000" y="668866"/>
                </a:lnTo>
                <a:lnTo>
                  <a:pt x="127000" y="668866"/>
                </a:lnTo>
                <a:lnTo>
                  <a:pt x="143933" y="685800"/>
                </a:lnTo>
                <a:lnTo>
                  <a:pt x="143933" y="685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583267" y="4478867"/>
            <a:ext cx="16934" cy="42334"/>
          </a:xfrm>
          <a:custGeom>
            <a:avLst/>
            <a:gdLst/>
            <a:ahLst/>
            <a:cxnLst/>
            <a:rect l="0" t="0" r="0" b="0"/>
            <a:pathLst>
              <a:path w="16934" h="423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16933" y="42333"/>
                </a:lnTo>
                <a:lnTo>
                  <a:pt x="16933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574800" y="46143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252133" y="4318000"/>
            <a:ext cx="186268" cy="414868"/>
          </a:xfrm>
          <a:custGeom>
            <a:avLst/>
            <a:gdLst/>
            <a:ahLst/>
            <a:cxnLst/>
            <a:rect l="0" t="0" r="0" b="0"/>
            <a:pathLst>
              <a:path w="186268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28600"/>
                </a:lnTo>
                <a:lnTo>
                  <a:pt x="16934" y="254000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30200"/>
                </a:lnTo>
                <a:lnTo>
                  <a:pt x="8467" y="355600"/>
                </a:lnTo>
                <a:lnTo>
                  <a:pt x="16934" y="372533"/>
                </a:lnTo>
                <a:lnTo>
                  <a:pt x="16934" y="389467"/>
                </a:lnTo>
                <a:lnTo>
                  <a:pt x="16934" y="397933"/>
                </a:lnTo>
                <a:lnTo>
                  <a:pt x="16934" y="414867"/>
                </a:lnTo>
                <a:lnTo>
                  <a:pt x="16934" y="414867"/>
                </a:lnTo>
                <a:lnTo>
                  <a:pt x="16934" y="414867"/>
                </a:lnTo>
                <a:lnTo>
                  <a:pt x="25400" y="414867"/>
                </a:lnTo>
                <a:lnTo>
                  <a:pt x="25400" y="414867"/>
                </a:lnTo>
                <a:lnTo>
                  <a:pt x="25400" y="414867"/>
                </a:lnTo>
                <a:lnTo>
                  <a:pt x="25400" y="406400"/>
                </a:lnTo>
                <a:lnTo>
                  <a:pt x="25400" y="397933"/>
                </a:lnTo>
                <a:lnTo>
                  <a:pt x="25400" y="381000"/>
                </a:lnTo>
                <a:lnTo>
                  <a:pt x="33867" y="364067"/>
                </a:lnTo>
                <a:lnTo>
                  <a:pt x="33867" y="338667"/>
                </a:lnTo>
                <a:lnTo>
                  <a:pt x="33867" y="313267"/>
                </a:lnTo>
                <a:lnTo>
                  <a:pt x="42334" y="287867"/>
                </a:lnTo>
                <a:lnTo>
                  <a:pt x="42334" y="270933"/>
                </a:lnTo>
                <a:lnTo>
                  <a:pt x="50800" y="245533"/>
                </a:lnTo>
                <a:lnTo>
                  <a:pt x="59267" y="237067"/>
                </a:lnTo>
                <a:lnTo>
                  <a:pt x="67734" y="220133"/>
                </a:lnTo>
                <a:lnTo>
                  <a:pt x="76200" y="203200"/>
                </a:lnTo>
                <a:lnTo>
                  <a:pt x="84667" y="194733"/>
                </a:lnTo>
                <a:lnTo>
                  <a:pt x="93134" y="186267"/>
                </a:lnTo>
                <a:lnTo>
                  <a:pt x="101600" y="186267"/>
                </a:lnTo>
                <a:lnTo>
                  <a:pt x="110067" y="186267"/>
                </a:lnTo>
                <a:lnTo>
                  <a:pt x="118534" y="186267"/>
                </a:lnTo>
                <a:lnTo>
                  <a:pt x="127000" y="186267"/>
                </a:lnTo>
                <a:lnTo>
                  <a:pt x="143934" y="194733"/>
                </a:lnTo>
                <a:lnTo>
                  <a:pt x="143934" y="211667"/>
                </a:lnTo>
                <a:lnTo>
                  <a:pt x="152400" y="228600"/>
                </a:lnTo>
                <a:lnTo>
                  <a:pt x="160867" y="237067"/>
                </a:lnTo>
                <a:lnTo>
                  <a:pt x="169334" y="254000"/>
                </a:lnTo>
                <a:lnTo>
                  <a:pt x="177800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86267" y="313267"/>
                </a:lnTo>
                <a:lnTo>
                  <a:pt x="186267" y="330200"/>
                </a:lnTo>
                <a:lnTo>
                  <a:pt x="186267" y="347133"/>
                </a:lnTo>
                <a:lnTo>
                  <a:pt x="186267" y="364067"/>
                </a:lnTo>
                <a:lnTo>
                  <a:pt x="186267" y="372533"/>
                </a:lnTo>
                <a:lnTo>
                  <a:pt x="186267" y="381000"/>
                </a:lnTo>
                <a:lnTo>
                  <a:pt x="186267" y="389467"/>
                </a:lnTo>
                <a:lnTo>
                  <a:pt x="186267" y="397933"/>
                </a:lnTo>
                <a:lnTo>
                  <a:pt x="186267" y="397933"/>
                </a:lnTo>
                <a:lnTo>
                  <a:pt x="186267" y="406400"/>
                </a:lnTo>
                <a:lnTo>
                  <a:pt x="186267" y="406400"/>
                </a:lnTo>
                <a:lnTo>
                  <a:pt x="186267" y="406400"/>
                </a:lnTo>
                <a:lnTo>
                  <a:pt x="186267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599267" y="4656667"/>
            <a:ext cx="33867" cy="194734"/>
          </a:xfrm>
          <a:custGeom>
            <a:avLst/>
            <a:gdLst/>
            <a:ahLst/>
            <a:cxnLst/>
            <a:rect l="0" t="0" r="0" b="0"/>
            <a:pathLst>
              <a:path w="33867" h="194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76200"/>
                </a:lnTo>
                <a:lnTo>
                  <a:pt x="33866" y="93133"/>
                </a:lnTo>
                <a:lnTo>
                  <a:pt x="33866" y="110066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52400"/>
                </a:lnTo>
                <a:lnTo>
                  <a:pt x="16933" y="169333"/>
                </a:lnTo>
                <a:lnTo>
                  <a:pt x="8466" y="177800"/>
                </a:lnTo>
                <a:lnTo>
                  <a:pt x="0" y="186266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861733" y="4326467"/>
            <a:ext cx="33868" cy="397934"/>
          </a:xfrm>
          <a:custGeom>
            <a:avLst/>
            <a:gdLst/>
            <a:ahLst/>
            <a:cxnLst/>
            <a:rect l="0" t="0" r="0" b="0"/>
            <a:pathLst>
              <a:path w="33868" h="397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8600"/>
                </a:lnTo>
                <a:lnTo>
                  <a:pt x="33867" y="262466"/>
                </a:lnTo>
                <a:lnTo>
                  <a:pt x="33867" y="287866"/>
                </a:lnTo>
                <a:lnTo>
                  <a:pt x="33867" y="321733"/>
                </a:lnTo>
                <a:lnTo>
                  <a:pt x="33867" y="347133"/>
                </a:lnTo>
                <a:lnTo>
                  <a:pt x="33867" y="364066"/>
                </a:lnTo>
                <a:lnTo>
                  <a:pt x="33867" y="381000"/>
                </a:lnTo>
                <a:lnTo>
                  <a:pt x="33867" y="389466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33867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895600" y="4411133"/>
            <a:ext cx="194734" cy="287868"/>
          </a:xfrm>
          <a:custGeom>
            <a:avLst/>
            <a:gdLst/>
            <a:ahLst/>
            <a:cxnLst/>
            <a:rect l="0" t="0" r="0" b="0"/>
            <a:pathLst>
              <a:path w="194734" h="287868">
                <a:moveTo>
                  <a:pt x="127000" y="0"/>
                </a:move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3" y="16934"/>
                </a:lnTo>
                <a:lnTo>
                  <a:pt x="110067" y="25400"/>
                </a:lnTo>
                <a:lnTo>
                  <a:pt x="101600" y="33867"/>
                </a:lnTo>
                <a:lnTo>
                  <a:pt x="93133" y="42334"/>
                </a:lnTo>
                <a:lnTo>
                  <a:pt x="76200" y="59267"/>
                </a:lnTo>
                <a:lnTo>
                  <a:pt x="67733" y="67734"/>
                </a:lnTo>
                <a:lnTo>
                  <a:pt x="50800" y="84667"/>
                </a:lnTo>
                <a:lnTo>
                  <a:pt x="33867" y="93134"/>
                </a:lnTo>
                <a:lnTo>
                  <a:pt x="25400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77800"/>
                </a:lnTo>
                <a:lnTo>
                  <a:pt x="59267" y="194734"/>
                </a:lnTo>
                <a:lnTo>
                  <a:pt x="76200" y="203200"/>
                </a:lnTo>
                <a:lnTo>
                  <a:pt x="93133" y="220134"/>
                </a:lnTo>
                <a:lnTo>
                  <a:pt x="110067" y="228600"/>
                </a:lnTo>
                <a:lnTo>
                  <a:pt x="127000" y="245534"/>
                </a:lnTo>
                <a:lnTo>
                  <a:pt x="135467" y="254000"/>
                </a:lnTo>
                <a:lnTo>
                  <a:pt x="152400" y="270934"/>
                </a:lnTo>
                <a:lnTo>
                  <a:pt x="169333" y="279400"/>
                </a:lnTo>
                <a:lnTo>
                  <a:pt x="177800" y="287867"/>
                </a:lnTo>
                <a:lnTo>
                  <a:pt x="186267" y="287867"/>
                </a:lnTo>
                <a:lnTo>
                  <a:pt x="186267" y="287867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79400"/>
                </a:lnTo>
                <a:lnTo>
                  <a:pt x="1947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200400" y="4334933"/>
            <a:ext cx="42334" cy="152401"/>
          </a:xfrm>
          <a:custGeom>
            <a:avLst/>
            <a:gdLst/>
            <a:ahLst/>
            <a:cxnLst/>
            <a:rect l="0" t="0" r="0" b="0"/>
            <a:pathLst>
              <a:path w="42334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25400" y="59267"/>
                </a:lnTo>
                <a:lnTo>
                  <a:pt x="33867" y="67734"/>
                </a:lnTo>
                <a:lnTo>
                  <a:pt x="33867" y="84667"/>
                </a:lnTo>
                <a:lnTo>
                  <a:pt x="33867" y="101600"/>
                </a:lnTo>
                <a:lnTo>
                  <a:pt x="42333" y="118534"/>
                </a:lnTo>
                <a:lnTo>
                  <a:pt x="42333" y="127000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52400"/>
                </a:lnTo>
                <a:lnTo>
                  <a:pt x="423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166533" y="43942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16934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183467" y="45466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10066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71333" y="4453467"/>
            <a:ext cx="194735" cy="254001"/>
          </a:xfrm>
          <a:custGeom>
            <a:avLst/>
            <a:gdLst/>
            <a:ahLst/>
            <a:cxnLst/>
            <a:rect l="0" t="0" r="0" b="0"/>
            <a:pathLst>
              <a:path w="194735" h="254001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6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16934" y="169333"/>
                </a:lnTo>
                <a:lnTo>
                  <a:pt x="25400" y="177800"/>
                </a:lnTo>
                <a:lnTo>
                  <a:pt x="42334" y="194733"/>
                </a:lnTo>
                <a:lnTo>
                  <a:pt x="59267" y="203200"/>
                </a:lnTo>
                <a:lnTo>
                  <a:pt x="76200" y="211666"/>
                </a:lnTo>
                <a:lnTo>
                  <a:pt x="93134" y="228600"/>
                </a:lnTo>
                <a:lnTo>
                  <a:pt x="110067" y="237066"/>
                </a:lnTo>
                <a:lnTo>
                  <a:pt x="127000" y="237066"/>
                </a:lnTo>
                <a:lnTo>
                  <a:pt x="143934" y="245533"/>
                </a:lnTo>
                <a:lnTo>
                  <a:pt x="160867" y="254000"/>
                </a:lnTo>
                <a:lnTo>
                  <a:pt x="169334" y="254000"/>
                </a:lnTo>
                <a:lnTo>
                  <a:pt x="177800" y="254000"/>
                </a:lnTo>
                <a:lnTo>
                  <a:pt x="186267" y="254000"/>
                </a:lnTo>
                <a:lnTo>
                  <a:pt x="194734" y="254000"/>
                </a:lnTo>
                <a:lnTo>
                  <a:pt x="194734" y="254000"/>
                </a:lnTo>
                <a:lnTo>
                  <a:pt x="194734" y="254000"/>
                </a:lnTo>
                <a:lnTo>
                  <a:pt x="194734" y="245533"/>
                </a:lnTo>
                <a:lnTo>
                  <a:pt x="194734" y="245533"/>
                </a:lnTo>
                <a:lnTo>
                  <a:pt x="194734" y="237066"/>
                </a:lnTo>
                <a:lnTo>
                  <a:pt x="1947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640667" y="4250267"/>
            <a:ext cx="211667" cy="635001"/>
          </a:xfrm>
          <a:custGeom>
            <a:avLst/>
            <a:gdLst/>
            <a:ahLst/>
            <a:cxnLst/>
            <a:rect l="0" t="0" r="0" b="0"/>
            <a:pathLst>
              <a:path w="211667" h="635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3" y="50800"/>
                </a:lnTo>
                <a:lnTo>
                  <a:pt x="67733" y="76200"/>
                </a:lnTo>
                <a:lnTo>
                  <a:pt x="84666" y="101600"/>
                </a:lnTo>
                <a:lnTo>
                  <a:pt x="101600" y="135466"/>
                </a:lnTo>
                <a:lnTo>
                  <a:pt x="127000" y="169333"/>
                </a:lnTo>
                <a:lnTo>
                  <a:pt x="152400" y="211666"/>
                </a:lnTo>
                <a:lnTo>
                  <a:pt x="169333" y="254000"/>
                </a:lnTo>
                <a:lnTo>
                  <a:pt x="186266" y="296333"/>
                </a:lnTo>
                <a:lnTo>
                  <a:pt x="203200" y="347133"/>
                </a:lnTo>
                <a:lnTo>
                  <a:pt x="211666" y="389466"/>
                </a:lnTo>
                <a:lnTo>
                  <a:pt x="211666" y="431800"/>
                </a:lnTo>
                <a:lnTo>
                  <a:pt x="211666" y="474133"/>
                </a:lnTo>
                <a:lnTo>
                  <a:pt x="203200" y="508000"/>
                </a:lnTo>
                <a:lnTo>
                  <a:pt x="186266" y="550333"/>
                </a:lnTo>
                <a:lnTo>
                  <a:pt x="160866" y="584200"/>
                </a:lnTo>
                <a:lnTo>
                  <a:pt x="135466" y="618066"/>
                </a:lnTo>
                <a:lnTo>
                  <a:pt x="135466" y="618066"/>
                </a:lnTo>
                <a:lnTo>
                  <a:pt x="101600" y="635000"/>
                </a:lnTo>
                <a:lnTo>
                  <a:pt x="10160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930400" y="4995333"/>
            <a:ext cx="143934" cy="609601"/>
          </a:xfrm>
          <a:custGeom>
            <a:avLst/>
            <a:gdLst/>
            <a:ahLst/>
            <a:cxnLst/>
            <a:rect l="0" t="0" r="0" b="0"/>
            <a:pathLst>
              <a:path w="143934" h="609601">
                <a:moveTo>
                  <a:pt x="93133" y="0"/>
                </a:move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7" y="16934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3" y="50800"/>
                </a:lnTo>
                <a:lnTo>
                  <a:pt x="59267" y="67734"/>
                </a:lnTo>
                <a:lnTo>
                  <a:pt x="50800" y="84667"/>
                </a:lnTo>
                <a:lnTo>
                  <a:pt x="42333" y="110067"/>
                </a:lnTo>
                <a:lnTo>
                  <a:pt x="33867" y="135467"/>
                </a:lnTo>
                <a:lnTo>
                  <a:pt x="25400" y="160867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45534"/>
                </a:lnTo>
                <a:lnTo>
                  <a:pt x="0" y="270934"/>
                </a:lnTo>
                <a:lnTo>
                  <a:pt x="0" y="296334"/>
                </a:lnTo>
                <a:lnTo>
                  <a:pt x="0" y="321734"/>
                </a:lnTo>
                <a:lnTo>
                  <a:pt x="8467" y="347134"/>
                </a:lnTo>
                <a:lnTo>
                  <a:pt x="8467" y="372534"/>
                </a:lnTo>
                <a:lnTo>
                  <a:pt x="16933" y="397934"/>
                </a:lnTo>
                <a:lnTo>
                  <a:pt x="25400" y="414867"/>
                </a:lnTo>
                <a:lnTo>
                  <a:pt x="33867" y="440267"/>
                </a:lnTo>
                <a:lnTo>
                  <a:pt x="50800" y="465667"/>
                </a:lnTo>
                <a:lnTo>
                  <a:pt x="59267" y="491067"/>
                </a:lnTo>
                <a:lnTo>
                  <a:pt x="67733" y="508000"/>
                </a:lnTo>
                <a:lnTo>
                  <a:pt x="84667" y="524934"/>
                </a:lnTo>
                <a:lnTo>
                  <a:pt x="101600" y="550334"/>
                </a:lnTo>
                <a:lnTo>
                  <a:pt x="110067" y="567267"/>
                </a:lnTo>
                <a:lnTo>
                  <a:pt x="118533" y="575734"/>
                </a:lnTo>
                <a:lnTo>
                  <a:pt x="135467" y="592667"/>
                </a:lnTo>
                <a:lnTo>
                  <a:pt x="143933" y="601134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  <a:lnTo>
                  <a:pt x="143933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073400" y="5503333"/>
            <a:ext cx="42334" cy="203201"/>
          </a:xfrm>
          <a:custGeom>
            <a:avLst/>
            <a:gdLst/>
            <a:ahLst/>
            <a:cxnLst/>
            <a:rect l="0" t="0" r="0" b="0"/>
            <a:pathLst>
              <a:path w="42334" h="2032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33867"/>
                </a:lnTo>
                <a:lnTo>
                  <a:pt x="33867" y="42334"/>
                </a:lnTo>
                <a:lnTo>
                  <a:pt x="33867" y="59267"/>
                </a:lnTo>
                <a:lnTo>
                  <a:pt x="42333" y="84667"/>
                </a:lnTo>
                <a:lnTo>
                  <a:pt x="42333" y="101600"/>
                </a:lnTo>
                <a:lnTo>
                  <a:pt x="42333" y="127000"/>
                </a:lnTo>
                <a:lnTo>
                  <a:pt x="33867" y="143934"/>
                </a:lnTo>
                <a:lnTo>
                  <a:pt x="33867" y="169334"/>
                </a:lnTo>
                <a:lnTo>
                  <a:pt x="16933" y="177800"/>
                </a:lnTo>
                <a:lnTo>
                  <a:pt x="8467" y="194734"/>
                </a:lnTo>
                <a:lnTo>
                  <a:pt x="8467" y="194734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911600" y="5096933"/>
            <a:ext cx="152401" cy="516468"/>
          </a:xfrm>
          <a:custGeom>
            <a:avLst/>
            <a:gdLst/>
            <a:ahLst/>
            <a:cxnLst/>
            <a:rect l="0" t="0" r="0" b="0"/>
            <a:pathLst>
              <a:path w="152401" h="516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8467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7" y="33867"/>
                </a:lnTo>
                <a:lnTo>
                  <a:pt x="76200" y="42334"/>
                </a:lnTo>
                <a:lnTo>
                  <a:pt x="84667" y="59267"/>
                </a:lnTo>
                <a:lnTo>
                  <a:pt x="101600" y="76200"/>
                </a:lnTo>
                <a:lnTo>
                  <a:pt x="110067" y="93134"/>
                </a:lnTo>
                <a:lnTo>
                  <a:pt x="118533" y="110067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3" y="177800"/>
                </a:lnTo>
                <a:lnTo>
                  <a:pt x="152400" y="194734"/>
                </a:lnTo>
                <a:lnTo>
                  <a:pt x="152400" y="220134"/>
                </a:lnTo>
                <a:lnTo>
                  <a:pt x="152400" y="245534"/>
                </a:lnTo>
                <a:lnTo>
                  <a:pt x="152400" y="262467"/>
                </a:lnTo>
                <a:lnTo>
                  <a:pt x="152400" y="287867"/>
                </a:lnTo>
                <a:lnTo>
                  <a:pt x="152400" y="313267"/>
                </a:lnTo>
                <a:lnTo>
                  <a:pt x="152400" y="330200"/>
                </a:lnTo>
                <a:lnTo>
                  <a:pt x="152400" y="355600"/>
                </a:lnTo>
                <a:lnTo>
                  <a:pt x="143933" y="372534"/>
                </a:lnTo>
                <a:lnTo>
                  <a:pt x="143933" y="397934"/>
                </a:lnTo>
                <a:lnTo>
                  <a:pt x="135467" y="414867"/>
                </a:lnTo>
                <a:lnTo>
                  <a:pt x="127000" y="431800"/>
                </a:lnTo>
                <a:lnTo>
                  <a:pt x="127000" y="457200"/>
                </a:lnTo>
                <a:lnTo>
                  <a:pt x="118533" y="474134"/>
                </a:lnTo>
                <a:lnTo>
                  <a:pt x="101600" y="491067"/>
                </a:lnTo>
                <a:lnTo>
                  <a:pt x="101600" y="508000"/>
                </a:lnTo>
                <a:lnTo>
                  <a:pt x="101600" y="508000"/>
                </a:lnTo>
                <a:lnTo>
                  <a:pt x="93133" y="516467"/>
                </a:lnTo>
                <a:lnTo>
                  <a:pt x="93133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328333" y="5139267"/>
            <a:ext cx="287868" cy="414867"/>
          </a:xfrm>
          <a:custGeom>
            <a:avLst/>
            <a:gdLst/>
            <a:ahLst/>
            <a:cxnLst/>
            <a:rect l="0" t="0" r="0" b="0"/>
            <a:pathLst>
              <a:path w="287868" h="414867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42333"/>
                </a:lnTo>
                <a:lnTo>
                  <a:pt x="16934" y="42333"/>
                </a:lnTo>
                <a:lnTo>
                  <a:pt x="16934" y="33866"/>
                </a:lnTo>
                <a:lnTo>
                  <a:pt x="25400" y="33866"/>
                </a:lnTo>
                <a:lnTo>
                  <a:pt x="33867" y="25400"/>
                </a:lnTo>
                <a:lnTo>
                  <a:pt x="50800" y="16933"/>
                </a:lnTo>
                <a:lnTo>
                  <a:pt x="67734" y="16933"/>
                </a:lnTo>
                <a:lnTo>
                  <a:pt x="76200" y="8466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86267" y="0"/>
                </a:lnTo>
                <a:lnTo>
                  <a:pt x="194734" y="8466"/>
                </a:lnTo>
                <a:lnTo>
                  <a:pt x="203200" y="16933"/>
                </a:lnTo>
                <a:lnTo>
                  <a:pt x="211667" y="25400"/>
                </a:lnTo>
                <a:lnTo>
                  <a:pt x="220134" y="33866"/>
                </a:lnTo>
                <a:lnTo>
                  <a:pt x="220134" y="50800"/>
                </a:lnTo>
                <a:lnTo>
                  <a:pt x="220134" y="67733"/>
                </a:lnTo>
                <a:lnTo>
                  <a:pt x="211667" y="76200"/>
                </a:lnTo>
                <a:lnTo>
                  <a:pt x="203200" y="93133"/>
                </a:lnTo>
                <a:lnTo>
                  <a:pt x="194734" y="110066"/>
                </a:lnTo>
                <a:lnTo>
                  <a:pt x="177800" y="118533"/>
                </a:lnTo>
                <a:lnTo>
                  <a:pt x="160867" y="135466"/>
                </a:lnTo>
                <a:lnTo>
                  <a:pt x="143934" y="143933"/>
                </a:lnTo>
                <a:lnTo>
                  <a:pt x="135467" y="152400"/>
                </a:lnTo>
                <a:lnTo>
                  <a:pt x="118534" y="160866"/>
                </a:lnTo>
                <a:lnTo>
                  <a:pt x="101600" y="160866"/>
                </a:lnTo>
                <a:lnTo>
                  <a:pt x="93134" y="169333"/>
                </a:lnTo>
                <a:lnTo>
                  <a:pt x="93134" y="169333"/>
                </a:lnTo>
                <a:lnTo>
                  <a:pt x="84667" y="169333"/>
                </a:lnTo>
                <a:lnTo>
                  <a:pt x="84667" y="169333"/>
                </a:lnTo>
                <a:lnTo>
                  <a:pt x="84667" y="160866"/>
                </a:lnTo>
                <a:lnTo>
                  <a:pt x="93134" y="160866"/>
                </a:lnTo>
                <a:lnTo>
                  <a:pt x="93134" y="160866"/>
                </a:lnTo>
                <a:lnTo>
                  <a:pt x="101600" y="152400"/>
                </a:lnTo>
                <a:lnTo>
                  <a:pt x="118534" y="152400"/>
                </a:lnTo>
                <a:lnTo>
                  <a:pt x="127000" y="152400"/>
                </a:lnTo>
                <a:lnTo>
                  <a:pt x="143934" y="152400"/>
                </a:lnTo>
                <a:lnTo>
                  <a:pt x="160867" y="152400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203200" y="169333"/>
                </a:lnTo>
                <a:lnTo>
                  <a:pt x="211667" y="177800"/>
                </a:lnTo>
                <a:lnTo>
                  <a:pt x="228600" y="194733"/>
                </a:lnTo>
                <a:lnTo>
                  <a:pt x="237067" y="203200"/>
                </a:lnTo>
                <a:lnTo>
                  <a:pt x="245534" y="220133"/>
                </a:lnTo>
                <a:lnTo>
                  <a:pt x="254000" y="237066"/>
                </a:lnTo>
                <a:lnTo>
                  <a:pt x="262467" y="254000"/>
                </a:lnTo>
                <a:lnTo>
                  <a:pt x="270934" y="270933"/>
                </a:lnTo>
                <a:lnTo>
                  <a:pt x="279400" y="287866"/>
                </a:lnTo>
                <a:lnTo>
                  <a:pt x="287867" y="304800"/>
                </a:lnTo>
                <a:lnTo>
                  <a:pt x="287867" y="321733"/>
                </a:lnTo>
                <a:lnTo>
                  <a:pt x="287867" y="338666"/>
                </a:lnTo>
                <a:lnTo>
                  <a:pt x="287867" y="355600"/>
                </a:lnTo>
                <a:lnTo>
                  <a:pt x="287867" y="364066"/>
                </a:lnTo>
                <a:lnTo>
                  <a:pt x="279400" y="381000"/>
                </a:lnTo>
                <a:lnTo>
                  <a:pt x="270934" y="389466"/>
                </a:lnTo>
                <a:lnTo>
                  <a:pt x="254000" y="397933"/>
                </a:lnTo>
                <a:lnTo>
                  <a:pt x="245534" y="406400"/>
                </a:lnTo>
                <a:lnTo>
                  <a:pt x="228600" y="406400"/>
                </a:lnTo>
                <a:lnTo>
                  <a:pt x="211667" y="414866"/>
                </a:lnTo>
                <a:lnTo>
                  <a:pt x="194734" y="414866"/>
                </a:lnTo>
                <a:lnTo>
                  <a:pt x="177800" y="406400"/>
                </a:lnTo>
                <a:lnTo>
                  <a:pt x="160867" y="406400"/>
                </a:lnTo>
                <a:lnTo>
                  <a:pt x="143934" y="406400"/>
                </a:lnTo>
                <a:lnTo>
                  <a:pt x="127000" y="397933"/>
                </a:lnTo>
                <a:lnTo>
                  <a:pt x="110067" y="389466"/>
                </a:lnTo>
                <a:lnTo>
                  <a:pt x="101600" y="389466"/>
                </a:lnTo>
                <a:lnTo>
                  <a:pt x="93134" y="381000"/>
                </a:lnTo>
                <a:lnTo>
                  <a:pt x="84667" y="372533"/>
                </a:lnTo>
                <a:lnTo>
                  <a:pt x="84667" y="364066"/>
                </a:lnTo>
                <a:lnTo>
                  <a:pt x="84667" y="364066"/>
                </a:lnTo>
                <a:lnTo>
                  <a:pt x="84667" y="364066"/>
                </a:lnTo>
                <a:lnTo>
                  <a:pt x="84667" y="3640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208867" y="5181600"/>
            <a:ext cx="67734" cy="431801"/>
          </a:xfrm>
          <a:custGeom>
            <a:avLst/>
            <a:gdLst/>
            <a:ahLst/>
            <a:cxnLst/>
            <a:rect l="0" t="0" r="0" b="0"/>
            <a:pathLst>
              <a:path w="67734" h="431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33866" y="177800"/>
                </a:lnTo>
                <a:lnTo>
                  <a:pt x="33866" y="203200"/>
                </a:lnTo>
                <a:lnTo>
                  <a:pt x="33866" y="228600"/>
                </a:lnTo>
                <a:lnTo>
                  <a:pt x="33866" y="245533"/>
                </a:lnTo>
                <a:lnTo>
                  <a:pt x="33866" y="270933"/>
                </a:lnTo>
                <a:lnTo>
                  <a:pt x="33866" y="287867"/>
                </a:lnTo>
                <a:lnTo>
                  <a:pt x="42333" y="304800"/>
                </a:lnTo>
                <a:lnTo>
                  <a:pt x="42333" y="330200"/>
                </a:lnTo>
                <a:lnTo>
                  <a:pt x="42333" y="347133"/>
                </a:lnTo>
                <a:lnTo>
                  <a:pt x="50800" y="355600"/>
                </a:lnTo>
                <a:lnTo>
                  <a:pt x="50800" y="372533"/>
                </a:lnTo>
                <a:lnTo>
                  <a:pt x="50800" y="389467"/>
                </a:lnTo>
                <a:lnTo>
                  <a:pt x="59266" y="397933"/>
                </a:lnTo>
                <a:lnTo>
                  <a:pt x="59266" y="406400"/>
                </a:lnTo>
                <a:lnTo>
                  <a:pt x="59266" y="414867"/>
                </a:lnTo>
                <a:lnTo>
                  <a:pt x="59266" y="423333"/>
                </a:lnTo>
                <a:lnTo>
                  <a:pt x="59266" y="423333"/>
                </a:lnTo>
                <a:lnTo>
                  <a:pt x="67733" y="423333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23333"/>
                </a:lnTo>
                <a:lnTo>
                  <a:pt x="67733" y="423333"/>
                </a:lnTo>
                <a:lnTo>
                  <a:pt x="67733" y="423333"/>
                </a:lnTo>
                <a:lnTo>
                  <a:pt x="67733" y="414867"/>
                </a:lnTo>
                <a:lnTo>
                  <a:pt x="67733" y="414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420533" y="5190067"/>
            <a:ext cx="25401" cy="160867"/>
          </a:xfrm>
          <a:custGeom>
            <a:avLst/>
            <a:gdLst/>
            <a:ahLst/>
            <a:cxnLst/>
            <a:rect l="0" t="0" r="0" b="0"/>
            <a:pathLst>
              <a:path w="25401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369733" y="52578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386667" y="5452533"/>
            <a:ext cx="143934" cy="42335"/>
          </a:xfrm>
          <a:custGeom>
            <a:avLst/>
            <a:gdLst/>
            <a:ahLst/>
            <a:cxnLst/>
            <a:rect l="0" t="0" r="0" b="0"/>
            <a:pathLst>
              <a:path w="143934" h="42335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16934"/>
                </a:lnTo>
                <a:lnTo>
                  <a:pt x="59266" y="16934"/>
                </a:lnTo>
                <a:lnTo>
                  <a:pt x="76200" y="25400"/>
                </a:lnTo>
                <a:lnTo>
                  <a:pt x="93133" y="33867"/>
                </a:lnTo>
                <a:lnTo>
                  <a:pt x="118533" y="33867"/>
                </a:lnTo>
                <a:lnTo>
                  <a:pt x="127000" y="42334"/>
                </a:lnTo>
                <a:lnTo>
                  <a:pt x="127000" y="42334"/>
                </a:lnTo>
                <a:lnTo>
                  <a:pt x="143933" y="42334"/>
                </a:lnTo>
                <a:lnTo>
                  <a:pt x="143933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952067" y="4267200"/>
            <a:ext cx="177801" cy="338668"/>
          </a:xfrm>
          <a:custGeom>
            <a:avLst/>
            <a:gdLst/>
            <a:ahLst/>
            <a:cxnLst/>
            <a:rect l="0" t="0" r="0" b="0"/>
            <a:pathLst>
              <a:path w="177801" h="338668">
                <a:moveTo>
                  <a:pt x="169333" y="16933"/>
                </a:moveTo>
                <a:lnTo>
                  <a:pt x="169333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33867"/>
                </a:lnTo>
                <a:lnTo>
                  <a:pt x="177800" y="50800"/>
                </a:lnTo>
                <a:lnTo>
                  <a:pt x="177800" y="59267"/>
                </a:lnTo>
                <a:lnTo>
                  <a:pt x="177800" y="76200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84667"/>
                </a:lnTo>
                <a:lnTo>
                  <a:pt x="177800" y="76200"/>
                </a:lnTo>
                <a:lnTo>
                  <a:pt x="169333" y="67733"/>
                </a:lnTo>
                <a:lnTo>
                  <a:pt x="160866" y="50800"/>
                </a:lnTo>
                <a:lnTo>
                  <a:pt x="152400" y="33867"/>
                </a:lnTo>
                <a:lnTo>
                  <a:pt x="143933" y="25400"/>
                </a:lnTo>
                <a:lnTo>
                  <a:pt x="127000" y="8467"/>
                </a:lnTo>
                <a:lnTo>
                  <a:pt x="118533" y="8467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59267"/>
                </a:lnTo>
                <a:lnTo>
                  <a:pt x="25400" y="76200"/>
                </a:lnTo>
                <a:lnTo>
                  <a:pt x="16933" y="101600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16933" y="262467"/>
                </a:lnTo>
                <a:lnTo>
                  <a:pt x="25400" y="279400"/>
                </a:lnTo>
                <a:lnTo>
                  <a:pt x="42333" y="296333"/>
                </a:lnTo>
                <a:lnTo>
                  <a:pt x="50800" y="313267"/>
                </a:lnTo>
                <a:lnTo>
                  <a:pt x="67733" y="321733"/>
                </a:lnTo>
                <a:lnTo>
                  <a:pt x="84666" y="330200"/>
                </a:lnTo>
                <a:lnTo>
                  <a:pt x="101600" y="338667"/>
                </a:lnTo>
                <a:lnTo>
                  <a:pt x="118533" y="338667"/>
                </a:lnTo>
                <a:lnTo>
                  <a:pt x="127000" y="338667"/>
                </a:lnTo>
                <a:lnTo>
                  <a:pt x="143933" y="338667"/>
                </a:lnTo>
                <a:lnTo>
                  <a:pt x="160866" y="338667"/>
                </a:lnTo>
                <a:lnTo>
                  <a:pt x="169333" y="330200"/>
                </a:lnTo>
                <a:lnTo>
                  <a:pt x="169333" y="330200"/>
                </a:lnTo>
                <a:lnTo>
                  <a:pt x="169333" y="321733"/>
                </a:lnTo>
                <a:lnTo>
                  <a:pt x="169333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180667" y="4047067"/>
            <a:ext cx="143934" cy="262467"/>
          </a:xfrm>
          <a:custGeom>
            <a:avLst/>
            <a:gdLst/>
            <a:ahLst/>
            <a:cxnLst/>
            <a:rect l="0" t="0" r="0" b="0"/>
            <a:pathLst>
              <a:path w="143934" h="262467">
                <a:moveTo>
                  <a:pt x="0" y="42333"/>
                </a:move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8466"/>
                </a:lnTo>
                <a:lnTo>
                  <a:pt x="76200" y="16933"/>
                </a:lnTo>
                <a:lnTo>
                  <a:pt x="93133" y="25400"/>
                </a:lnTo>
                <a:lnTo>
                  <a:pt x="93133" y="50800"/>
                </a:lnTo>
                <a:lnTo>
                  <a:pt x="101600" y="67733"/>
                </a:lnTo>
                <a:lnTo>
                  <a:pt x="101600" y="84666"/>
                </a:lnTo>
                <a:lnTo>
                  <a:pt x="101600" y="118533"/>
                </a:lnTo>
                <a:lnTo>
                  <a:pt x="101600" y="135466"/>
                </a:lnTo>
                <a:lnTo>
                  <a:pt x="93133" y="160866"/>
                </a:lnTo>
                <a:lnTo>
                  <a:pt x="84666" y="177800"/>
                </a:lnTo>
                <a:lnTo>
                  <a:pt x="76200" y="194733"/>
                </a:lnTo>
                <a:lnTo>
                  <a:pt x="59266" y="211666"/>
                </a:lnTo>
                <a:lnTo>
                  <a:pt x="50800" y="220133"/>
                </a:lnTo>
                <a:lnTo>
                  <a:pt x="42333" y="228600"/>
                </a:lnTo>
                <a:lnTo>
                  <a:pt x="33866" y="228600"/>
                </a:lnTo>
                <a:lnTo>
                  <a:pt x="25400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8466" y="220133"/>
                </a:lnTo>
                <a:lnTo>
                  <a:pt x="8466" y="203200"/>
                </a:lnTo>
                <a:lnTo>
                  <a:pt x="8466" y="194733"/>
                </a:lnTo>
                <a:lnTo>
                  <a:pt x="16933" y="177800"/>
                </a:lnTo>
                <a:lnTo>
                  <a:pt x="25400" y="169333"/>
                </a:lnTo>
                <a:lnTo>
                  <a:pt x="33866" y="160866"/>
                </a:lnTo>
                <a:lnTo>
                  <a:pt x="42333" y="152400"/>
                </a:lnTo>
                <a:lnTo>
                  <a:pt x="50800" y="152400"/>
                </a:lnTo>
                <a:lnTo>
                  <a:pt x="67733" y="152400"/>
                </a:lnTo>
                <a:lnTo>
                  <a:pt x="84666" y="160866"/>
                </a:lnTo>
                <a:lnTo>
                  <a:pt x="93133" y="160866"/>
                </a:lnTo>
                <a:lnTo>
                  <a:pt x="101600" y="177800"/>
                </a:lnTo>
                <a:lnTo>
                  <a:pt x="110066" y="186266"/>
                </a:lnTo>
                <a:lnTo>
                  <a:pt x="118533" y="203200"/>
                </a:lnTo>
                <a:lnTo>
                  <a:pt x="127000" y="211666"/>
                </a:lnTo>
                <a:lnTo>
                  <a:pt x="127000" y="228600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43933" y="262466"/>
                </a:lnTo>
                <a:lnTo>
                  <a:pt x="143933" y="262466"/>
                </a:lnTo>
                <a:lnTo>
                  <a:pt x="143933" y="262466"/>
                </a:lnTo>
                <a:lnTo>
                  <a:pt x="143933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282267" y="44704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90733" y="4555067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25400"/>
                </a:lnTo>
                <a:lnTo>
                  <a:pt x="101600" y="25400"/>
                </a:lnTo>
                <a:lnTo>
                  <a:pt x="118534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7" y="16933"/>
                </a:lnTo>
                <a:lnTo>
                  <a:pt x="1608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917267" y="4555067"/>
            <a:ext cx="186267" cy="16934"/>
          </a:xfrm>
          <a:custGeom>
            <a:avLst/>
            <a:gdLst/>
            <a:ahLst/>
            <a:cxnLst/>
            <a:rect l="0" t="0" r="0" b="0"/>
            <a:pathLst>
              <a:path w="186267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110066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60866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77800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578600" y="4394200"/>
            <a:ext cx="76201" cy="296334"/>
          </a:xfrm>
          <a:custGeom>
            <a:avLst/>
            <a:gdLst/>
            <a:ahLst/>
            <a:cxnLst/>
            <a:rect l="0" t="0" r="0" b="0"/>
            <a:pathLst>
              <a:path w="76201" h="296334">
                <a:moveTo>
                  <a:pt x="76200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8466" y="245533"/>
                </a:lnTo>
                <a:lnTo>
                  <a:pt x="8466" y="262467"/>
                </a:lnTo>
                <a:lnTo>
                  <a:pt x="16934" y="270933"/>
                </a:lnTo>
                <a:lnTo>
                  <a:pt x="25400" y="279400"/>
                </a:lnTo>
                <a:lnTo>
                  <a:pt x="33867" y="287867"/>
                </a:lnTo>
                <a:lnTo>
                  <a:pt x="42333" y="296333"/>
                </a:lnTo>
                <a:lnTo>
                  <a:pt x="50800" y="296333"/>
                </a:lnTo>
                <a:lnTo>
                  <a:pt x="50800" y="296333"/>
                </a:lnTo>
                <a:lnTo>
                  <a:pt x="59267" y="296333"/>
                </a:lnTo>
                <a:lnTo>
                  <a:pt x="59267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646333" y="4428067"/>
            <a:ext cx="50801" cy="228601"/>
          </a:xfrm>
          <a:custGeom>
            <a:avLst/>
            <a:gdLst/>
            <a:ahLst/>
            <a:cxnLst/>
            <a:rect l="0" t="0" r="0" b="0"/>
            <a:pathLst>
              <a:path w="50801" h="228601">
                <a:moveTo>
                  <a:pt x="8467" y="228600"/>
                </a:moveTo>
                <a:lnTo>
                  <a:pt x="8467" y="220133"/>
                </a:lnTo>
                <a:lnTo>
                  <a:pt x="8467" y="211666"/>
                </a:lnTo>
                <a:lnTo>
                  <a:pt x="8467" y="194733"/>
                </a:lnTo>
                <a:lnTo>
                  <a:pt x="8467" y="169333"/>
                </a:lnTo>
                <a:lnTo>
                  <a:pt x="8467" y="143933"/>
                </a:lnTo>
                <a:lnTo>
                  <a:pt x="8467" y="118533"/>
                </a:lnTo>
                <a:lnTo>
                  <a:pt x="8467" y="93133"/>
                </a:lnTo>
                <a:lnTo>
                  <a:pt x="0" y="76200"/>
                </a:lnTo>
                <a:lnTo>
                  <a:pt x="0" y="50800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25401" y="135466"/>
                </a:lnTo>
                <a:lnTo>
                  <a:pt x="25401" y="160866"/>
                </a:lnTo>
                <a:lnTo>
                  <a:pt x="33867" y="177800"/>
                </a:lnTo>
                <a:lnTo>
                  <a:pt x="42334" y="194733"/>
                </a:lnTo>
                <a:lnTo>
                  <a:pt x="50800" y="211666"/>
                </a:lnTo>
                <a:lnTo>
                  <a:pt x="50800" y="211666"/>
                </a:lnTo>
                <a:lnTo>
                  <a:pt x="50800" y="228600"/>
                </a:lnTo>
                <a:lnTo>
                  <a:pt x="508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731000" y="4648200"/>
            <a:ext cx="25401" cy="42334"/>
          </a:xfrm>
          <a:custGeom>
            <a:avLst/>
            <a:gdLst/>
            <a:ahLst/>
            <a:cxnLst/>
            <a:rect l="0" t="0" r="0" b="0"/>
            <a:pathLst>
              <a:path w="25401" h="42334">
                <a:moveTo>
                  <a:pt x="0" y="42333"/>
                </a:moveTo>
                <a:lnTo>
                  <a:pt x="0" y="42333"/>
                </a:lnTo>
                <a:lnTo>
                  <a:pt x="8466" y="33867"/>
                </a:lnTo>
                <a:lnTo>
                  <a:pt x="16934" y="33867"/>
                </a:lnTo>
                <a:lnTo>
                  <a:pt x="25400" y="25400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731000" y="4165600"/>
            <a:ext cx="127001" cy="152401"/>
          </a:xfrm>
          <a:custGeom>
            <a:avLst/>
            <a:gdLst/>
            <a:ahLst/>
            <a:cxnLst/>
            <a:rect l="0" t="0" r="0" b="0"/>
            <a:pathLst>
              <a:path w="127001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50800" y="67733"/>
                </a:lnTo>
                <a:lnTo>
                  <a:pt x="50800" y="84667"/>
                </a:lnTo>
                <a:lnTo>
                  <a:pt x="42333" y="93133"/>
                </a:lnTo>
                <a:lnTo>
                  <a:pt x="42333" y="101600"/>
                </a:lnTo>
                <a:lnTo>
                  <a:pt x="33867" y="118533"/>
                </a:lnTo>
                <a:lnTo>
                  <a:pt x="33867" y="118533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33867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43933"/>
                </a:lnTo>
                <a:lnTo>
                  <a:pt x="76200" y="143933"/>
                </a:lnTo>
                <a:lnTo>
                  <a:pt x="93134" y="143933"/>
                </a:lnTo>
                <a:lnTo>
                  <a:pt x="101600" y="143933"/>
                </a:lnTo>
                <a:lnTo>
                  <a:pt x="110067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  <a:lnTo>
                  <a:pt x="127000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196666" y="4360333"/>
            <a:ext cx="211668" cy="389468"/>
          </a:xfrm>
          <a:custGeom>
            <a:avLst/>
            <a:gdLst/>
            <a:ahLst/>
            <a:cxnLst/>
            <a:rect l="0" t="0" r="0" b="0"/>
            <a:pathLst>
              <a:path w="211668" h="389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8" y="33867"/>
                </a:lnTo>
                <a:lnTo>
                  <a:pt x="8468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1" y="160867"/>
                </a:lnTo>
                <a:lnTo>
                  <a:pt x="25401" y="194734"/>
                </a:lnTo>
                <a:lnTo>
                  <a:pt x="25401" y="228600"/>
                </a:lnTo>
                <a:lnTo>
                  <a:pt x="25401" y="254000"/>
                </a:lnTo>
                <a:lnTo>
                  <a:pt x="25401" y="279400"/>
                </a:lnTo>
                <a:lnTo>
                  <a:pt x="25401" y="296334"/>
                </a:lnTo>
                <a:lnTo>
                  <a:pt x="16934" y="313267"/>
                </a:lnTo>
                <a:lnTo>
                  <a:pt x="16934" y="321734"/>
                </a:lnTo>
                <a:lnTo>
                  <a:pt x="16934" y="330200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8667"/>
                </a:lnTo>
                <a:lnTo>
                  <a:pt x="16934" y="330200"/>
                </a:lnTo>
                <a:lnTo>
                  <a:pt x="16934" y="321734"/>
                </a:lnTo>
                <a:lnTo>
                  <a:pt x="16934" y="321734"/>
                </a:lnTo>
                <a:lnTo>
                  <a:pt x="16934" y="304800"/>
                </a:lnTo>
                <a:lnTo>
                  <a:pt x="16934" y="287867"/>
                </a:lnTo>
                <a:lnTo>
                  <a:pt x="25401" y="270934"/>
                </a:lnTo>
                <a:lnTo>
                  <a:pt x="33867" y="254000"/>
                </a:lnTo>
                <a:lnTo>
                  <a:pt x="42334" y="237067"/>
                </a:lnTo>
                <a:lnTo>
                  <a:pt x="50801" y="228600"/>
                </a:lnTo>
                <a:lnTo>
                  <a:pt x="67734" y="220134"/>
                </a:lnTo>
                <a:lnTo>
                  <a:pt x="84668" y="220134"/>
                </a:lnTo>
                <a:lnTo>
                  <a:pt x="101601" y="220134"/>
                </a:lnTo>
                <a:lnTo>
                  <a:pt x="127001" y="220134"/>
                </a:lnTo>
                <a:lnTo>
                  <a:pt x="152400" y="228600"/>
                </a:lnTo>
                <a:lnTo>
                  <a:pt x="169334" y="237067"/>
                </a:lnTo>
                <a:lnTo>
                  <a:pt x="186267" y="245534"/>
                </a:lnTo>
                <a:lnTo>
                  <a:pt x="194734" y="262467"/>
                </a:lnTo>
                <a:lnTo>
                  <a:pt x="211667" y="279400"/>
                </a:lnTo>
                <a:lnTo>
                  <a:pt x="211667" y="296334"/>
                </a:lnTo>
                <a:lnTo>
                  <a:pt x="211667" y="313267"/>
                </a:lnTo>
                <a:lnTo>
                  <a:pt x="211667" y="330200"/>
                </a:lnTo>
                <a:lnTo>
                  <a:pt x="194734" y="347134"/>
                </a:lnTo>
                <a:lnTo>
                  <a:pt x="177801" y="364067"/>
                </a:lnTo>
                <a:lnTo>
                  <a:pt x="160868" y="381000"/>
                </a:lnTo>
                <a:lnTo>
                  <a:pt x="160868" y="381000"/>
                </a:lnTo>
                <a:lnTo>
                  <a:pt x="152400" y="389467"/>
                </a:lnTo>
                <a:lnTo>
                  <a:pt x="152400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205134" y="4707467"/>
            <a:ext cx="67733" cy="59267"/>
          </a:xfrm>
          <a:custGeom>
            <a:avLst/>
            <a:gdLst/>
            <a:ahLst/>
            <a:cxnLst/>
            <a:rect l="0" t="0" r="0" b="0"/>
            <a:pathLst>
              <a:path w="67733" h="59267">
                <a:moveTo>
                  <a:pt x="67732" y="59266"/>
                </a:moveTo>
                <a:lnTo>
                  <a:pt x="59266" y="50800"/>
                </a:lnTo>
                <a:lnTo>
                  <a:pt x="50799" y="50800"/>
                </a:lnTo>
                <a:lnTo>
                  <a:pt x="33866" y="42333"/>
                </a:lnTo>
                <a:lnTo>
                  <a:pt x="16933" y="42333"/>
                </a:lnTo>
                <a:lnTo>
                  <a:pt x="8466" y="25400"/>
                </a:lnTo>
                <a:lnTo>
                  <a:pt x="8466" y="8466"/>
                </a:lnTo>
                <a:lnTo>
                  <a:pt x="8466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349066" y="4267200"/>
            <a:ext cx="254002" cy="118534"/>
          </a:xfrm>
          <a:custGeom>
            <a:avLst/>
            <a:gdLst/>
            <a:ahLst/>
            <a:cxnLst/>
            <a:rect l="0" t="0" r="0" b="0"/>
            <a:pathLst>
              <a:path w="254002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8467"/>
                </a:lnTo>
                <a:lnTo>
                  <a:pt x="50801" y="8467"/>
                </a:lnTo>
                <a:lnTo>
                  <a:pt x="59267" y="16933"/>
                </a:lnTo>
                <a:lnTo>
                  <a:pt x="67734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4" y="76200"/>
                </a:lnTo>
                <a:lnTo>
                  <a:pt x="59267" y="84667"/>
                </a:lnTo>
                <a:lnTo>
                  <a:pt x="59267" y="93133"/>
                </a:lnTo>
                <a:lnTo>
                  <a:pt x="50801" y="110067"/>
                </a:lnTo>
                <a:lnTo>
                  <a:pt x="42334" y="110067"/>
                </a:lnTo>
                <a:lnTo>
                  <a:pt x="42334" y="110067"/>
                </a:lnTo>
                <a:lnTo>
                  <a:pt x="42334" y="118533"/>
                </a:lnTo>
                <a:lnTo>
                  <a:pt x="42334" y="118533"/>
                </a:lnTo>
                <a:lnTo>
                  <a:pt x="50801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101601" y="118533"/>
                </a:lnTo>
                <a:lnTo>
                  <a:pt x="127001" y="110067"/>
                </a:lnTo>
                <a:lnTo>
                  <a:pt x="143934" y="110067"/>
                </a:lnTo>
                <a:lnTo>
                  <a:pt x="177801" y="110067"/>
                </a:lnTo>
                <a:lnTo>
                  <a:pt x="203201" y="110067"/>
                </a:lnTo>
                <a:lnTo>
                  <a:pt x="228600" y="110067"/>
                </a:lnTo>
                <a:lnTo>
                  <a:pt x="245534" y="118533"/>
                </a:lnTo>
                <a:lnTo>
                  <a:pt x="245534" y="118533"/>
                </a:lnTo>
                <a:lnTo>
                  <a:pt x="254001" y="118533"/>
                </a:lnTo>
                <a:lnTo>
                  <a:pt x="254001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926667" y="5003800"/>
            <a:ext cx="160867" cy="287868"/>
          </a:xfrm>
          <a:custGeom>
            <a:avLst/>
            <a:gdLst/>
            <a:ahLst/>
            <a:cxnLst/>
            <a:rect l="0" t="0" r="0" b="0"/>
            <a:pathLst>
              <a:path w="160867" h="287868">
                <a:moveTo>
                  <a:pt x="135466" y="16933"/>
                </a:moveTo>
                <a:lnTo>
                  <a:pt x="135466" y="16933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01600" y="16933"/>
                </a:lnTo>
                <a:lnTo>
                  <a:pt x="93133" y="25400"/>
                </a:lnTo>
                <a:lnTo>
                  <a:pt x="76200" y="33867"/>
                </a:lnTo>
                <a:lnTo>
                  <a:pt x="67733" y="42333"/>
                </a:lnTo>
                <a:lnTo>
                  <a:pt x="50800" y="59267"/>
                </a:lnTo>
                <a:lnTo>
                  <a:pt x="33866" y="67733"/>
                </a:lnTo>
                <a:lnTo>
                  <a:pt x="25400" y="84667"/>
                </a:lnTo>
                <a:lnTo>
                  <a:pt x="16933" y="101600"/>
                </a:lnTo>
                <a:lnTo>
                  <a:pt x="8466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86267"/>
                </a:lnTo>
                <a:lnTo>
                  <a:pt x="16933" y="211667"/>
                </a:lnTo>
                <a:lnTo>
                  <a:pt x="25400" y="220133"/>
                </a:lnTo>
                <a:lnTo>
                  <a:pt x="42333" y="237067"/>
                </a:lnTo>
                <a:lnTo>
                  <a:pt x="50800" y="254000"/>
                </a:lnTo>
                <a:lnTo>
                  <a:pt x="76200" y="262467"/>
                </a:lnTo>
                <a:lnTo>
                  <a:pt x="84666" y="279400"/>
                </a:lnTo>
                <a:lnTo>
                  <a:pt x="101600" y="279400"/>
                </a:lnTo>
                <a:lnTo>
                  <a:pt x="118533" y="287867"/>
                </a:lnTo>
                <a:lnTo>
                  <a:pt x="135466" y="287867"/>
                </a:lnTo>
                <a:lnTo>
                  <a:pt x="143933" y="279400"/>
                </a:lnTo>
                <a:lnTo>
                  <a:pt x="152400" y="270933"/>
                </a:lnTo>
                <a:lnTo>
                  <a:pt x="152400" y="270933"/>
                </a:lnTo>
                <a:lnTo>
                  <a:pt x="160866" y="262467"/>
                </a:lnTo>
                <a:lnTo>
                  <a:pt x="160866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138333" y="4876800"/>
            <a:ext cx="127001" cy="127001"/>
          </a:xfrm>
          <a:custGeom>
            <a:avLst/>
            <a:gdLst/>
            <a:ahLst/>
            <a:cxnLst/>
            <a:rect l="0" t="0" r="0" b="0"/>
            <a:pathLst>
              <a:path w="127001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42334" y="67733"/>
                </a:lnTo>
                <a:lnTo>
                  <a:pt x="33867" y="84667"/>
                </a:lnTo>
                <a:lnTo>
                  <a:pt x="25400" y="93133"/>
                </a:lnTo>
                <a:lnTo>
                  <a:pt x="16934" y="101600"/>
                </a:lnTo>
                <a:lnTo>
                  <a:pt x="8467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50800" y="118533"/>
                </a:lnTo>
                <a:lnTo>
                  <a:pt x="67734" y="118533"/>
                </a:lnTo>
                <a:lnTo>
                  <a:pt x="76200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27000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27000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206067" y="5130800"/>
            <a:ext cx="84667" cy="16934"/>
          </a:xfrm>
          <a:custGeom>
            <a:avLst/>
            <a:gdLst/>
            <a:ahLst/>
            <a:cxnLst/>
            <a:rect l="0" t="0" r="0" b="0"/>
            <a:pathLst>
              <a:path w="84667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223000" y="52070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443133" y="5063067"/>
            <a:ext cx="160868" cy="287867"/>
          </a:xfrm>
          <a:custGeom>
            <a:avLst/>
            <a:gdLst/>
            <a:ahLst/>
            <a:cxnLst/>
            <a:rect l="0" t="0" r="0" b="0"/>
            <a:pathLst>
              <a:path w="160868" h="287867">
                <a:moveTo>
                  <a:pt x="42334" y="25400"/>
                </a:moveTo>
                <a:lnTo>
                  <a:pt x="42334" y="25400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0"/>
                </a:lnTo>
                <a:lnTo>
                  <a:pt x="67733" y="0"/>
                </a:lnTo>
                <a:lnTo>
                  <a:pt x="76201" y="0"/>
                </a:lnTo>
                <a:lnTo>
                  <a:pt x="93134" y="8466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33866"/>
                </a:lnTo>
                <a:lnTo>
                  <a:pt x="135467" y="59266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27000" y="143933"/>
                </a:lnTo>
                <a:lnTo>
                  <a:pt x="110067" y="160866"/>
                </a:lnTo>
                <a:lnTo>
                  <a:pt x="101600" y="177800"/>
                </a:lnTo>
                <a:lnTo>
                  <a:pt x="84667" y="194733"/>
                </a:lnTo>
                <a:lnTo>
                  <a:pt x="67733" y="203200"/>
                </a:lnTo>
                <a:lnTo>
                  <a:pt x="50800" y="211666"/>
                </a:lnTo>
                <a:lnTo>
                  <a:pt x="33867" y="211666"/>
                </a:lnTo>
                <a:lnTo>
                  <a:pt x="16934" y="211666"/>
                </a:lnTo>
                <a:lnTo>
                  <a:pt x="8467" y="203200"/>
                </a:lnTo>
                <a:lnTo>
                  <a:pt x="0" y="203200"/>
                </a:lnTo>
                <a:lnTo>
                  <a:pt x="0" y="186266"/>
                </a:lnTo>
                <a:lnTo>
                  <a:pt x="0" y="177800"/>
                </a:lnTo>
                <a:lnTo>
                  <a:pt x="0" y="169333"/>
                </a:lnTo>
                <a:lnTo>
                  <a:pt x="0" y="152400"/>
                </a:lnTo>
                <a:lnTo>
                  <a:pt x="8467" y="143933"/>
                </a:lnTo>
                <a:lnTo>
                  <a:pt x="25400" y="135466"/>
                </a:lnTo>
                <a:lnTo>
                  <a:pt x="42334" y="135466"/>
                </a:lnTo>
                <a:lnTo>
                  <a:pt x="50800" y="135466"/>
                </a:lnTo>
                <a:lnTo>
                  <a:pt x="67733" y="143933"/>
                </a:lnTo>
                <a:lnTo>
                  <a:pt x="84667" y="152400"/>
                </a:lnTo>
                <a:lnTo>
                  <a:pt x="101600" y="169333"/>
                </a:lnTo>
                <a:lnTo>
                  <a:pt x="110067" y="186266"/>
                </a:lnTo>
                <a:lnTo>
                  <a:pt x="118534" y="203200"/>
                </a:lnTo>
                <a:lnTo>
                  <a:pt x="127000" y="228600"/>
                </a:lnTo>
                <a:lnTo>
                  <a:pt x="135467" y="245533"/>
                </a:lnTo>
                <a:lnTo>
                  <a:pt x="135467" y="262466"/>
                </a:lnTo>
                <a:lnTo>
                  <a:pt x="135467" y="270933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52401" y="279400"/>
                </a:lnTo>
                <a:lnTo>
                  <a:pt x="152401" y="270933"/>
                </a:lnTo>
                <a:lnTo>
                  <a:pt x="152401" y="270933"/>
                </a:lnTo>
                <a:lnTo>
                  <a:pt x="160867" y="254000"/>
                </a:lnTo>
                <a:lnTo>
                  <a:pt x="1608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620933" y="5071533"/>
            <a:ext cx="186268" cy="270935"/>
          </a:xfrm>
          <a:custGeom>
            <a:avLst/>
            <a:gdLst/>
            <a:ahLst/>
            <a:cxnLst/>
            <a:rect l="0" t="0" r="0" b="0"/>
            <a:pathLst>
              <a:path w="186268" h="270935">
                <a:moveTo>
                  <a:pt x="143934" y="0"/>
                </a:moveTo>
                <a:lnTo>
                  <a:pt x="143934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3" y="16934"/>
                </a:lnTo>
                <a:lnTo>
                  <a:pt x="101600" y="16934"/>
                </a:lnTo>
                <a:lnTo>
                  <a:pt x="93134" y="16934"/>
                </a:lnTo>
                <a:lnTo>
                  <a:pt x="76200" y="16934"/>
                </a:lnTo>
                <a:lnTo>
                  <a:pt x="59267" y="25400"/>
                </a:lnTo>
                <a:lnTo>
                  <a:pt x="50801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4"/>
                </a:lnTo>
                <a:lnTo>
                  <a:pt x="16934" y="101600"/>
                </a:lnTo>
                <a:lnTo>
                  <a:pt x="25400" y="101600"/>
                </a:lnTo>
                <a:lnTo>
                  <a:pt x="42333" y="110067"/>
                </a:lnTo>
                <a:lnTo>
                  <a:pt x="50801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8533" y="118534"/>
                </a:lnTo>
                <a:lnTo>
                  <a:pt x="135467" y="127000"/>
                </a:lnTo>
                <a:lnTo>
                  <a:pt x="152400" y="135467"/>
                </a:lnTo>
                <a:lnTo>
                  <a:pt x="169334" y="152400"/>
                </a:lnTo>
                <a:lnTo>
                  <a:pt x="177800" y="160867"/>
                </a:lnTo>
                <a:lnTo>
                  <a:pt x="177800" y="177800"/>
                </a:lnTo>
                <a:lnTo>
                  <a:pt x="186267" y="186267"/>
                </a:lnTo>
                <a:lnTo>
                  <a:pt x="186267" y="203200"/>
                </a:lnTo>
                <a:lnTo>
                  <a:pt x="177800" y="220134"/>
                </a:lnTo>
                <a:lnTo>
                  <a:pt x="169334" y="228600"/>
                </a:lnTo>
                <a:lnTo>
                  <a:pt x="160867" y="237067"/>
                </a:lnTo>
                <a:lnTo>
                  <a:pt x="152400" y="254000"/>
                </a:lnTo>
                <a:lnTo>
                  <a:pt x="143934" y="262467"/>
                </a:lnTo>
                <a:lnTo>
                  <a:pt x="135467" y="262467"/>
                </a:lnTo>
                <a:lnTo>
                  <a:pt x="118533" y="270934"/>
                </a:lnTo>
                <a:lnTo>
                  <a:pt x="101600" y="270934"/>
                </a:lnTo>
                <a:lnTo>
                  <a:pt x="93134" y="270934"/>
                </a:lnTo>
                <a:lnTo>
                  <a:pt x="84667" y="270934"/>
                </a:lnTo>
                <a:lnTo>
                  <a:pt x="84667" y="270934"/>
                </a:lnTo>
                <a:lnTo>
                  <a:pt x="76200" y="270934"/>
                </a:lnTo>
                <a:lnTo>
                  <a:pt x="76200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54000"/>
                </a:lnTo>
                <a:lnTo>
                  <a:pt x="84667" y="245534"/>
                </a:lnTo>
                <a:lnTo>
                  <a:pt x="84667" y="245534"/>
                </a:lnTo>
                <a:lnTo>
                  <a:pt x="93134" y="245534"/>
                </a:lnTo>
                <a:lnTo>
                  <a:pt x="93134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874933" y="5207000"/>
            <a:ext cx="203201" cy="25401"/>
          </a:xfrm>
          <a:custGeom>
            <a:avLst/>
            <a:gdLst/>
            <a:ahLst/>
            <a:cxnLst/>
            <a:rect l="0" t="0" r="0" b="0"/>
            <a:pathLst>
              <a:path w="2032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25401" y="8467"/>
                </a:lnTo>
                <a:lnTo>
                  <a:pt x="42334" y="16933"/>
                </a:lnTo>
                <a:lnTo>
                  <a:pt x="67734" y="16933"/>
                </a:lnTo>
                <a:lnTo>
                  <a:pt x="93133" y="16933"/>
                </a:lnTo>
                <a:lnTo>
                  <a:pt x="118534" y="25400"/>
                </a:lnTo>
                <a:lnTo>
                  <a:pt x="143934" y="25400"/>
                </a:lnTo>
                <a:lnTo>
                  <a:pt x="169333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203200" y="25400"/>
                </a:lnTo>
                <a:lnTo>
                  <a:pt x="2032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7145867" y="5046133"/>
            <a:ext cx="25401" cy="270935"/>
          </a:xfrm>
          <a:custGeom>
            <a:avLst/>
            <a:gdLst/>
            <a:ahLst/>
            <a:cxnLst/>
            <a:rect l="0" t="0" r="0" b="0"/>
            <a:pathLst>
              <a:path w="25401" h="270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0" y="203200"/>
                </a:lnTo>
                <a:lnTo>
                  <a:pt x="8466" y="220134"/>
                </a:lnTo>
                <a:lnTo>
                  <a:pt x="0" y="237067"/>
                </a:lnTo>
                <a:lnTo>
                  <a:pt x="0" y="254000"/>
                </a:lnTo>
                <a:lnTo>
                  <a:pt x="0" y="262467"/>
                </a:lnTo>
                <a:lnTo>
                  <a:pt x="8466" y="270934"/>
                </a:lnTo>
                <a:lnTo>
                  <a:pt x="8466" y="270934"/>
                </a:lnTo>
                <a:lnTo>
                  <a:pt x="8466" y="270934"/>
                </a:lnTo>
                <a:lnTo>
                  <a:pt x="16933" y="270934"/>
                </a:lnTo>
                <a:lnTo>
                  <a:pt x="16933" y="270934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7239000" y="5046133"/>
            <a:ext cx="127001" cy="279401"/>
          </a:xfrm>
          <a:custGeom>
            <a:avLst/>
            <a:gdLst/>
            <a:ahLst/>
            <a:cxnLst/>
            <a:rect l="0" t="0" r="0" b="0"/>
            <a:pathLst>
              <a:path w="127001" h="2794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8467" y="237067"/>
                </a:lnTo>
                <a:lnTo>
                  <a:pt x="8467" y="245534"/>
                </a:lnTo>
                <a:lnTo>
                  <a:pt x="25400" y="262467"/>
                </a:lnTo>
                <a:lnTo>
                  <a:pt x="33866" y="270934"/>
                </a:lnTo>
                <a:lnTo>
                  <a:pt x="42334" y="279400"/>
                </a:lnTo>
                <a:lnTo>
                  <a:pt x="59267" y="279400"/>
                </a:lnTo>
                <a:lnTo>
                  <a:pt x="67733" y="279400"/>
                </a:lnTo>
                <a:lnTo>
                  <a:pt x="76200" y="279400"/>
                </a:lnTo>
                <a:lnTo>
                  <a:pt x="93133" y="270934"/>
                </a:lnTo>
                <a:lnTo>
                  <a:pt x="101600" y="262467"/>
                </a:lnTo>
                <a:lnTo>
                  <a:pt x="110066" y="254000"/>
                </a:lnTo>
                <a:lnTo>
                  <a:pt x="118534" y="237067"/>
                </a:lnTo>
                <a:lnTo>
                  <a:pt x="118534" y="228600"/>
                </a:lnTo>
                <a:lnTo>
                  <a:pt x="127000" y="211667"/>
                </a:lnTo>
                <a:lnTo>
                  <a:pt x="127000" y="203200"/>
                </a:lnTo>
                <a:lnTo>
                  <a:pt x="127000" y="186267"/>
                </a:lnTo>
                <a:lnTo>
                  <a:pt x="127000" y="177800"/>
                </a:lnTo>
                <a:lnTo>
                  <a:pt x="127000" y="169334"/>
                </a:lnTo>
                <a:lnTo>
                  <a:pt x="118534" y="160867"/>
                </a:lnTo>
                <a:lnTo>
                  <a:pt x="118534" y="160867"/>
                </a:lnTo>
                <a:lnTo>
                  <a:pt x="110066" y="152400"/>
                </a:lnTo>
                <a:lnTo>
                  <a:pt x="101600" y="152400"/>
                </a:lnTo>
                <a:lnTo>
                  <a:pt x="93133" y="160867"/>
                </a:lnTo>
                <a:lnTo>
                  <a:pt x="84667" y="160867"/>
                </a:lnTo>
                <a:lnTo>
                  <a:pt x="84667" y="169334"/>
                </a:lnTo>
                <a:lnTo>
                  <a:pt x="76200" y="186267"/>
                </a:lnTo>
                <a:lnTo>
                  <a:pt x="67733" y="203200"/>
                </a:lnTo>
                <a:lnTo>
                  <a:pt x="67733" y="211667"/>
                </a:lnTo>
                <a:lnTo>
                  <a:pt x="59267" y="228600"/>
                </a:lnTo>
                <a:lnTo>
                  <a:pt x="59267" y="245534"/>
                </a:lnTo>
                <a:lnTo>
                  <a:pt x="67733" y="254000"/>
                </a:lnTo>
                <a:lnTo>
                  <a:pt x="67733" y="262467"/>
                </a:lnTo>
                <a:lnTo>
                  <a:pt x="76200" y="270934"/>
                </a:lnTo>
                <a:lnTo>
                  <a:pt x="84667" y="270934"/>
                </a:lnTo>
                <a:lnTo>
                  <a:pt x="84667" y="270934"/>
                </a:lnTo>
                <a:lnTo>
                  <a:pt x="93133" y="270934"/>
                </a:lnTo>
                <a:lnTo>
                  <a:pt x="93133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7484533" y="5156200"/>
            <a:ext cx="101602" cy="8468"/>
          </a:xfrm>
          <a:custGeom>
            <a:avLst/>
            <a:gdLst/>
            <a:ahLst/>
            <a:cxnLst/>
            <a:rect l="0" t="0" r="0" b="0"/>
            <a:pathLst>
              <a:path w="101602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1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484533" y="52493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67734" y="16934"/>
                </a:lnTo>
                <a:lnTo>
                  <a:pt x="93133" y="16934"/>
                </a:lnTo>
                <a:lnTo>
                  <a:pt x="93133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848600" y="51138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730066" y="5003800"/>
            <a:ext cx="152401" cy="304801"/>
          </a:xfrm>
          <a:custGeom>
            <a:avLst/>
            <a:gdLst/>
            <a:ahLst/>
            <a:cxnLst/>
            <a:rect l="0" t="0" r="0" b="0"/>
            <a:pathLst>
              <a:path w="152401" h="304801">
                <a:moveTo>
                  <a:pt x="135467" y="110067"/>
                </a:moveTo>
                <a:lnTo>
                  <a:pt x="135467" y="101600"/>
                </a:lnTo>
                <a:lnTo>
                  <a:pt x="143934" y="101600"/>
                </a:lnTo>
                <a:lnTo>
                  <a:pt x="143934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4" y="25400"/>
                </a:lnTo>
                <a:lnTo>
                  <a:pt x="135467" y="16933"/>
                </a:lnTo>
                <a:lnTo>
                  <a:pt x="127001" y="8467"/>
                </a:lnTo>
                <a:lnTo>
                  <a:pt x="118534" y="0"/>
                </a:lnTo>
                <a:lnTo>
                  <a:pt x="101601" y="0"/>
                </a:lnTo>
                <a:lnTo>
                  <a:pt x="84668" y="0"/>
                </a:lnTo>
                <a:lnTo>
                  <a:pt x="76200" y="0"/>
                </a:lnTo>
                <a:lnTo>
                  <a:pt x="59267" y="0"/>
                </a:lnTo>
                <a:lnTo>
                  <a:pt x="42334" y="8467"/>
                </a:lnTo>
                <a:lnTo>
                  <a:pt x="25401" y="16933"/>
                </a:lnTo>
                <a:lnTo>
                  <a:pt x="16934" y="25400"/>
                </a:lnTo>
                <a:lnTo>
                  <a:pt x="8468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8" y="127000"/>
                </a:lnTo>
                <a:lnTo>
                  <a:pt x="16934" y="135467"/>
                </a:lnTo>
                <a:lnTo>
                  <a:pt x="25401" y="143933"/>
                </a:lnTo>
                <a:lnTo>
                  <a:pt x="42334" y="152400"/>
                </a:lnTo>
                <a:lnTo>
                  <a:pt x="50801" y="152400"/>
                </a:lnTo>
                <a:lnTo>
                  <a:pt x="67734" y="160867"/>
                </a:lnTo>
                <a:lnTo>
                  <a:pt x="76200" y="152400"/>
                </a:lnTo>
                <a:lnTo>
                  <a:pt x="84668" y="152400"/>
                </a:lnTo>
                <a:lnTo>
                  <a:pt x="93134" y="143933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1" y="110067"/>
                </a:lnTo>
                <a:lnTo>
                  <a:pt x="127001" y="101600"/>
                </a:lnTo>
                <a:lnTo>
                  <a:pt x="127001" y="93133"/>
                </a:lnTo>
                <a:lnTo>
                  <a:pt x="127001" y="93133"/>
                </a:lnTo>
                <a:lnTo>
                  <a:pt x="127001" y="84667"/>
                </a:lnTo>
                <a:lnTo>
                  <a:pt x="127001" y="84667"/>
                </a:lnTo>
                <a:lnTo>
                  <a:pt x="127001" y="93133"/>
                </a:lnTo>
                <a:lnTo>
                  <a:pt x="118534" y="101600"/>
                </a:lnTo>
                <a:lnTo>
                  <a:pt x="118534" y="110067"/>
                </a:lnTo>
                <a:lnTo>
                  <a:pt x="118534" y="127000"/>
                </a:lnTo>
                <a:lnTo>
                  <a:pt x="118534" y="135467"/>
                </a:lnTo>
                <a:lnTo>
                  <a:pt x="118534" y="152400"/>
                </a:lnTo>
                <a:lnTo>
                  <a:pt x="118534" y="169333"/>
                </a:lnTo>
                <a:lnTo>
                  <a:pt x="127001" y="186267"/>
                </a:lnTo>
                <a:lnTo>
                  <a:pt x="127001" y="203200"/>
                </a:lnTo>
                <a:lnTo>
                  <a:pt x="127001" y="228600"/>
                </a:lnTo>
                <a:lnTo>
                  <a:pt x="135467" y="245533"/>
                </a:lnTo>
                <a:lnTo>
                  <a:pt x="135467" y="262467"/>
                </a:lnTo>
                <a:lnTo>
                  <a:pt x="143934" y="270933"/>
                </a:lnTo>
                <a:lnTo>
                  <a:pt x="143934" y="287867"/>
                </a:lnTo>
                <a:lnTo>
                  <a:pt x="143934" y="296333"/>
                </a:lnTo>
                <a:lnTo>
                  <a:pt x="143934" y="296333"/>
                </a:lnTo>
                <a:lnTo>
                  <a:pt x="143934" y="304800"/>
                </a:lnTo>
                <a:lnTo>
                  <a:pt x="143934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848600" y="53086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6891866" y="5630333"/>
            <a:ext cx="203202" cy="347135"/>
          </a:xfrm>
          <a:custGeom>
            <a:avLst/>
            <a:gdLst/>
            <a:ahLst/>
            <a:cxnLst/>
            <a:rect l="0" t="0" r="0" b="0"/>
            <a:pathLst>
              <a:path w="203202" h="347135">
                <a:moveTo>
                  <a:pt x="194734" y="84667"/>
                </a:moveTo>
                <a:lnTo>
                  <a:pt x="194734" y="84667"/>
                </a:lnTo>
                <a:lnTo>
                  <a:pt x="194734" y="93134"/>
                </a:lnTo>
                <a:lnTo>
                  <a:pt x="194734" y="101600"/>
                </a:lnTo>
                <a:lnTo>
                  <a:pt x="186267" y="110067"/>
                </a:lnTo>
                <a:lnTo>
                  <a:pt x="186267" y="110067"/>
                </a:lnTo>
                <a:lnTo>
                  <a:pt x="186267" y="110067"/>
                </a:lnTo>
                <a:lnTo>
                  <a:pt x="186267" y="118534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94734" y="110067"/>
                </a:lnTo>
                <a:lnTo>
                  <a:pt x="194734" y="110067"/>
                </a:lnTo>
                <a:lnTo>
                  <a:pt x="194734" y="101600"/>
                </a:lnTo>
                <a:lnTo>
                  <a:pt x="203201" y="84667"/>
                </a:lnTo>
                <a:lnTo>
                  <a:pt x="203201" y="76200"/>
                </a:lnTo>
                <a:lnTo>
                  <a:pt x="203201" y="59267"/>
                </a:lnTo>
                <a:lnTo>
                  <a:pt x="194734" y="50800"/>
                </a:lnTo>
                <a:lnTo>
                  <a:pt x="194734" y="33867"/>
                </a:lnTo>
                <a:lnTo>
                  <a:pt x="186267" y="25400"/>
                </a:lnTo>
                <a:lnTo>
                  <a:pt x="177801" y="16934"/>
                </a:lnTo>
                <a:lnTo>
                  <a:pt x="160868" y="8467"/>
                </a:lnTo>
                <a:lnTo>
                  <a:pt x="152400" y="8467"/>
                </a:lnTo>
                <a:lnTo>
                  <a:pt x="135467" y="0"/>
                </a:lnTo>
                <a:lnTo>
                  <a:pt x="118534" y="0"/>
                </a:lnTo>
                <a:lnTo>
                  <a:pt x="110067" y="8467"/>
                </a:lnTo>
                <a:lnTo>
                  <a:pt x="93134" y="8467"/>
                </a:lnTo>
                <a:lnTo>
                  <a:pt x="76200" y="25400"/>
                </a:lnTo>
                <a:lnTo>
                  <a:pt x="59267" y="33867"/>
                </a:lnTo>
                <a:lnTo>
                  <a:pt x="42334" y="50800"/>
                </a:lnTo>
                <a:lnTo>
                  <a:pt x="25401" y="67734"/>
                </a:lnTo>
                <a:lnTo>
                  <a:pt x="16934" y="84667"/>
                </a:lnTo>
                <a:lnTo>
                  <a:pt x="8468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94734"/>
                </a:lnTo>
                <a:lnTo>
                  <a:pt x="8468" y="220134"/>
                </a:lnTo>
                <a:lnTo>
                  <a:pt x="16934" y="245534"/>
                </a:lnTo>
                <a:lnTo>
                  <a:pt x="33867" y="262467"/>
                </a:lnTo>
                <a:lnTo>
                  <a:pt x="42334" y="287867"/>
                </a:lnTo>
                <a:lnTo>
                  <a:pt x="59267" y="304800"/>
                </a:lnTo>
                <a:lnTo>
                  <a:pt x="76200" y="321734"/>
                </a:lnTo>
                <a:lnTo>
                  <a:pt x="93134" y="330200"/>
                </a:lnTo>
                <a:lnTo>
                  <a:pt x="110067" y="338667"/>
                </a:lnTo>
                <a:lnTo>
                  <a:pt x="118534" y="347134"/>
                </a:lnTo>
                <a:lnTo>
                  <a:pt x="135467" y="347134"/>
                </a:lnTo>
                <a:lnTo>
                  <a:pt x="152400" y="347134"/>
                </a:lnTo>
                <a:lnTo>
                  <a:pt x="160868" y="338667"/>
                </a:lnTo>
                <a:lnTo>
                  <a:pt x="160868" y="338667"/>
                </a:lnTo>
                <a:lnTo>
                  <a:pt x="169334" y="330200"/>
                </a:lnTo>
                <a:lnTo>
                  <a:pt x="1693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154333" y="5757333"/>
            <a:ext cx="76201" cy="16935"/>
          </a:xfrm>
          <a:custGeom>
            <a:avLst/>
            <a:gdLst/>
            <a:ahLst/>
            <a:cxnLst/>
            <a:rect l="0" t="0" r="0" b="0"/>
            <a:pathLst>
              <a:path w="762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145867" y="5875867"/>
            <a:ext cx="127000" cy="8467"/>
          </a:xfrm>
          <a:custGeom>
            <a:avLst/>
            <a:gdLst/>
            <a:ahLst/>
            <a:cxnLst/>
            <a:rect l="0" t="0" r="0" b="0"/>
            <a:pathLst>
              <a:path w="127000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26999" y="0"/>
                </a:lnTo>
                <a:lnTo>
                  <a:pt x="1269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408333" y="5630333"/>
            <a:ext cx="160868" cy="330201"/>
          </a:xfrm>
          <a:custGeom>
            <a:avLst/>
            <a:gdLst/>
            <a:ahLst/>
            <a:cxnLst/>
            <a:rect l="0" t="0" r="0" b="0"/>
            <a:pathLst>
              <a:path w="160868" h="3302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1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93133" y="16934"/>
                </a:lnTo>
                <a:lnTo>
                  <a:pt x="101601" y="25400"/>
                </a:lnTo>
                <a:lnTo>
                  <a:pt x="110067" y="33867"/>
                </a:lnTo>
                <a:lnTo>
                  <a:pt x="110067" y="42334"/>
                </a:lnTo>
                <a:lnTo>
                  <a:pt x="110067" y="50800"/>
                </a:lnTo>
                <a:lnTo>
                  <a:pt x="110067" y="67734"/>
                </a:lnTo>
                <a:lnTo>
                  <a:pt x="101601" y="84667"/>
                </a:lnTo>
                <a:lnTo>
                  <a:pt x="93133" y="93134"/>
                </a:lnTo>
                <a:lnTo>
                  <a:pt x="84667" y="110067"/>
                </a:lnTo>
                <a:lnTo>
                  <a:pt x="76200" y="127000"/>
                </a:lnTo>
                <a:lnTo>
                  <a:pt x="59267" y="135467"/>
                </a:lnTo>
                <a:lnTo>
                  <a:pt x="50800" y="143934"/>
                </a:lnTo>
                <a:lnTo>
                  <a:pt x="42334" y="152400"/>
                </a:lnTo>
                <a:lnTo>
                  <a:pt x="33867" y="160867"/>
                </a:lnTo>
                <a:lnTo>
                  <a:pt x="25401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16933" y="160867"/>
                </a:lnTo>
                <a:lnTo>
                  <a:pt x="25401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59267" y="169334"/>
                </a:lnTo>
                <a:lnTo>
                  <a:pt x="76200" y="169334"/>
                </a:lnTo>
                <a:lnTo>
                  <a:pt x="84667" y="177800"/>
                </a:lnTo>
                <a:lnTo>
                  <a:pt x="101601" y="177800"/>
                </a:lnTo>
                <a:lnTo>
                  <a:pt x="118534" y="186267"/>
                </a:lnTo>
                <a:lnTo>
                  <a:pt x="135467" y="203200"/>
                </a:lnTo>
                <a:lnTo>
                  <a:pt x="143934" y="211667"/>
                </a:lnTo>
                <a:lnTo>
                  <a:pt x="152400" y="228600"/>
                </a:lnTo>
                <a:lnTo>
                  <a:pt x="160867" y="245534"/>
                </a:lnTo>
                <a:lnTo>
                  <a:pt x="160867" y="254000"/>
                </a:lnTo>
                <a:lnTo>
                  <a:pt x="160867" y="270934"/>
                </a:lnTo>
                <a:lnTo>
                  <a:pt x="160867" y="287867"/>
                </a:lnTo>
                <a:lnTo>
                  <a:pt x="152400" y="296334"/>
                </a:lnTo>
                <a:lnTo>
                  <a:pt x="143934" y="313267"/>
                </a:lnTo>
                <a:lnTo>
                  <a:pt x="135467" y="313267"/>
                </a:lnTo>
                <a:lnTo>
                  <a:pt x="118534" y="321734"/>
                </a:lnTo>
                <a:lnTo>
                  <a:pt x="110067" y="330200"/>
                </a:lnTo>
                <a:lnTo>
                  <a:pt x="93133" y="330200"/>
                </a:lnTo>
                <a:lnTo>
                  <a:pt x="76200" y="321734"/>
                </a:lnTo>
                <a:lnTo>
                  <a:pt x="59267" y="321734"/>
                </a:lnTo>
                <a:lnTo>
                  <a:pt x="42334" y="304800"/>
                </a:lnTo>
                <a:lnTo>
                  <a:pt x="42334" y="304800"/>
                </a:lnTo>
                <a:lnTo>
                  <a:pt x="33867" y="287867"/>
                </a:lnTo>
                <a:lnTo>
                  <a:pt x="33867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3615267" y="5173133"/>
            <a:ext cx="160867" cy="338668"/>
          </a:xfrm>
          <a:custGeom>
            <a:avLst/>
            <a:gdLst/>
            <a:ahLst/>
            <a:cxnLst/>
            <a:rect l="0" t="0" r="0" b="0"/>
            <a:pathLst>
              <a:path w="160867" h="338668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0066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93133" y="84667"/>
                </a:lnTo>
                <a:lnTo>
                  <a:pt x="76200" y="101600"/>
                </a:lnTo>
                <a:lnTo>
                  <a:pt x="59266" y="110067"/>
                </a:lnTo>
                <a:lnTo>
                  <a:pt x="50800" y="118534"/>
                </a:lnTo>
                <a:lnTo>
                  <a:pt x="33866" y="127000"/>
                </a:lnTo>
                <a:lnTo>
                  <a:pt x="25400" y="135467"/>
                </a:lnTo>
                <a:lnTo>
                  <a:pt x="16933" y="143934"/>
                </a:lnTo>
                <a:lnTo>
                  <a:pt x="8466" y="143934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43934"/>
                </a:lnTo>
                <a:lnTo>
                  <a:pt x="25400" y="143934"/>
                </a:lnTo>
                <a:lnTo>
                  <a:pt x="42333" y="143934"/>
                </a:lnTo>
                <a:lnTo>
                  <a:pt x="50800" y="135467"/>
                </a:lnTo>
                <a:lnTo>
                  <a:pt x="67733" y="135467"/>
                </a:lnTo>
                <a:lnTo>
                  <a:pt x="93133" y="143934"/>
                </a:lnTo>
                <a:lnTo>
                  <a:pt x="110066" y="152400"/>
                </a:lnTo>
                <a:lnTo>
                  <a:pt x="127000" y="160867"/>
                </a:lnTo>
                <a:lnTo>
                  <a:pt x="143933" y="177800"/>
                </a:lnTo>
                <a:lnTo>
                  <a:pt x="152400" y="194734"/>
                </a:lnTo>
                <a:lnTo>
                  <a:pt x="160866" y="211667"/>
                </a:lnTo>
                <a:lnTo>
                  <a:pt x="160866" y="237067"/>
                </a:lnTo>
                <a:lnTo>
                  <a:pt x="160866" y="254000"/>
                </a:lnTo>
                <a:lnTo>
                  <a:pt x="160866" y="270934"/>
                </a:lnTo>
                <a:lnTo>
                  <a:pt x="160866" y="287867"/>
                </a:lnTo>
                <a:lnTo>
                  <a:pt x="152400" y="304800"/>
                </a:lnTo>
                <a:lnTo>
                  <a:pt x="143933" y="321734"/>
                </a:lnTo>
                <a:lnTo>
                  <a:pt x="135466" y="330200"/>
                </a:lnTo>
                <a:lnTo>
                  <a:pt x="118533" y="338667"/>
                </a:lnTo>
                <a:lnTo>
                  <a:pt x="101600" y="338667"/>
                </a:lnTo>
                <a:lnTo>
                  <a:pt x="93133" y="338667"/>
                </a:lnTo>
                <a:lnTo>
                  <a:pt x="67733" y="338667"/>
                </a:lnTo>
                <a:lnTo>
                  <a:pt x="50800" y="330200"/>
                </a:lnTo>
                <a:lnTo>
                  <a:pt x="50800" y="330200"/>
                </a:lnTo>
                <a:lnTo>
                  <a:pt x="42333" y="321734"/>
                </a:lnTo>
                <a:lnTo>
                  <a:pt x="42333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286933" y="5748867"/>
            <a:ext cx="127001" cy="601134"/>
          </a:xfrm>
          <a:custGeom>
            <a:avLst/>
            <a:gdLst/>
            <a:ahLst/>
            <a:cxnLst/>
            <a:rect l="0" t="0" r="0" b="0"/>
            <a:pathLst>
              <a:path w="127001" h="601134">
                <a:moveTo>
                  <a:pt x="127000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0067" y="25400"/>
                </a:lnTo>
                <a:lnTo>
                  <a:pt x="110067" y="42333"/>
                </a:lnTo>
                <a:lnTo>
                  <a:pt x="101600" y="50800"/>
                </a:lnTo>
                <a:lnTo>
                  <a:pt x="93134" y="59266"/>
                </a:lnTo>
                <a:lnTo>
                  <a:pt x="84667" y="67733"/>
                </a:lnTo>
                <a:lnTo>
                  <a:pt x="76200" y="84666"/>
                </a:lnTo>
                <a:lnTo>
                  <a:pt x="76200" y="93133"/>
                </a:lnTo>
                <a:lnTo>
                  <a:pt x="59267" y="110066"/>
                </a:lnTo>
                <a:lnTo>
                  <a:pt x="59267" y="127000"/>
                </a:lnTo>
                <a:lnTo>
                  <a:pt x="50800" y="152400"/>
                </a:lnTo>
                <a:lnTo>
                  <a:pt x="42334" y="169333"/>
                </a:lnTo>
                <a:lnTo>
                  <a:pt x="42334" y="194733"/>
                </a:lnTo>
                <a:lnTo>
                  <a:pt x="33867" y="211666"/>
                </a:lnTo>
                <a:lnTo>
                  <a:pt x="25400" y="237066"/>
                </a:lnTo>
                <a:lnTo>
                  <a:pt x="25400" y="262466"/>
                </a:lnTo>
                <a:lnTo>
                  <a:pt x="16934" y="287866"/>
                </a:lnTo>
                <a:lnTo>
                  <a:pt x="8467" y="313266"/>
                </a:lnTo>
                <a:lnTo>
                  <a:pt x="8467" y="347133"/>
                </a:lnTo>
                <a:lnTo>
                  <a:pt x="0" y="372533"/>
                </a:lnTo>
                <a:lnTo>
                  <a:pt x="0" y="397933"/>
                </a:lnTo>
                <a:lnTo>
                  <a:pt x="0" y="423333"/>
                </a:lnTo>
                <a:lnTo>
                  <a:pt x="0" y="448733"/>
                </a:lnTo>
                <a:lnTo>
                  <a:pt x="0" y="474133"/>
                </a:lnTo>
                <a:lnTo>
                  <a:pt x="8467" y="499533"/>
                </a:lnTo>
                <a:lnTo>
                  <a:pt x="16934" y="524933"/>
                </a:lnTo>
                <a:lnTo>
                  <a:pt x="25400" y="541866"/>
                </a:lnTo>
                <a:lnTo>
                  <a:pt x="33867" y="558800"/>
                </a:lnTo>
                <a:lnTo>
                  <a:pt x="42334" y="575733"/>
                </a:lnTo>
                <a:lnTo>
                  <a:pt x="50800" y="584200"/>
                </a:lnTo>
                <a:lnTo>
                  <a:pt x="59267" y="592666"/>
                </a:lnTo>
                <a:lnTo>
                  <a:pt x="76200" y="601133"/>
                </a:lnTo>
                <a:lnTo>
                  <a:pt x="84667" y="601133"/>
                </a:lnTo>
                <a:lnTo>
                  <a:pt x="93134" y="601133"/>
                </a:lnTo>
                <a:lnTo>
                  <a:pt x="93134" y="601133"/>
                </a:lnTo>
                <a:lnTo>
                  <a:pt x="101600" y="601133"/>
                </a:lnTo>
                <a:lnTo>
                  <a:pt x="101600" y="60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507067" y="5943600"/>
            <a:ext cx="211667" cy="304801"/>
          </a:xfrm>
          <a:custGeom>
            <a:avLst/>
            <a:gdLst/>
            <a:ahLst/>
            <a:cxnLst/>
            <a:rect l="0" t="0" r="0" b="0"/>
            <a:pathLst>
              <a:path w="211667" h="304801">
                <a:moveTo>
                  <a:pt x="16933" y="42333"/>
                </a:moveTo>
                <a:lnTo>
                  <a:pt x="16933" y="42333"/>
                </a:lnTo>
                <a:lnTo>
                  <a:pt x="8466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35466" y="25400"/>
                </a:lnTo>
                <a:lnTo>
                  <a:pt x="143933" y="33867"/>
                </a:lnTo>
                <a:lnTo>
                  <a:pt x="143933" y="42333"/>
                </a:lnTo>
                <a:lnTo>
                  <a:pt x="143933" y="50800"/>
                </a:lnTo>
                <a:lnTo>
                  <a:pt x="135466" y="59267"/>
                </a:lnTo>
                <a:lnTo>
                  <a:pt x="127000" y="76200"/>
                </a:lnTo>
                <a:lnTo>
                  <a:pt x="127000" y="84667"/>
                </a:lnTo>
                <a:lnTo>
                  <a:pt x="110066" y="93133"/>
                </a:lnTo>
                <a:lnTo>
                  <a:pt x="101600" y="110067"/>
                </a:lnTo>
                <a:lnTo>
                  <a:pt x="84666" y="118533"/>
                </a:lnTo>
                <a:lnTo>
                  <a:pt x="76200" y="127000"/>
                </a:lnTo>
                <a:lnTo>
                  <a:pt x="59266" y="135467"/>
                </a:lnTo>
                <a:lnTo>
                  <a:pt x="50800" y="143933"/>
                </a:lnTo>
                <a:lnTo>
                  <a:pt x="42333" y="152400"/>
                </a:lnTo>
                <a:lnTo>
                  <a:pt x="33866" y="152400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33866" y="160867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43933"/>
                </a:lnTo>
                <a:lnTo>
                  <a:pt x="59266" y="143933"/>
                </a:lnTo>
                <a:lnTo>
                  <a:pt x="67733" y="135467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3" y="135467"/>
                </a:lnTo>
                <a:lnTo>
                  <a:pt x="110066" y="127000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35466" y="135467"/>
                </a:lnTo>
                <a:lnTo>
                  <a:pt x="152400" y="135467"/>
                </a:lnTo>
                <a:lnTo>
                  <a:pt x="160866" y="143933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86266" y="169333"/>
                </a:lnTo>
                <a:lnTo>
                  <a:pt x="194733" y="177800"/>
                </a:lnTo>
                <a:lnTo>
                  <a:pt x="194733" y="186267"/>
                </a:lnTo>
                <a:lnTo>
                  <a:pt x="203200" y="194733"/>
                </a:lnTo>
                <a:lnTo>
                  <a:pt x="211666" y="211667"/>
                </a:lnTo>
                <a:lnTo>
                  <a:pt x="211666" y="220133"/>
                </a:lnTo>
                <a:lnTo>
                  <a:pt x="211666" y="237067"/>
                </a:lnTo>
                <a:lnTo>
                  <a:pt x="211666" y="245533"/>
                </a:lnTo>
                <a:lnTo>
                  <a:pt x="211666" y="262467"/>
                </a:lnTo>
                <a:lnTo>
                  <a:pt x="203200" y="270933"/>
                </a:lnTo>
                <a:lnTo>
                  <a:pt x="194733" y="279400"/>
                </a:lnTo>
                <a:lnTo>
                  <a:pt x="186266" y="296333"/>
                </a:lnTo>
                <a:lnTo>
                  <a:pt x="177800" y="296333"/>
                </a:lnTo>
                <a:lnTo>
                  <a:pt x="169333" y="304800"/>
                </a:lnTo>
                <a:lnTo>
                  <a:pt x="152400" y="304800"/>
                </a:lnTo>
                <a:lnTo>
                  <a:pt x="143933" y="304800"/>
                </a:lnTo>
                <a:lnTo>
                  <a:pt x="127000" y="304800"/>
                </a:lnTo>
                <a:lnTo>
                  <a:pt x="110066" y="304800"/>
                </a:lnTo>
                <a:lnTo>
                  <a:pt x="101600" y="296333"/>
                </a:lnTo>
                <a:lnTo>
                  <a:pt x="93133" y="296333"/>
                </a:lnTo>
                <a:lnTo>
                  <a:pt x="84666" y="287867"/>
                </a:lnTo>
                <a:lnTo>
                  <a:pt x="76200" y="279400"/>
                </a:lnTo>
                <a:lnTo>
                  <a:pt x="76200" y="279400"/>
                </a:lnTo>
                <a:lnTo>
                  <a:pt x="67733" y="279400"/>
                </a:lnTo>
                <a:lnTo>
                  <a:pt x="677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28800" y="6180667"/>
            <a:ext cx="84668" cy="254001"/>
          </a:xfrm>
          <a:custGeom>
            <a:avLst/>
            <a:gdLst/>
            <a:ahLst/>
            <a:cxnLst/>
            <a:rect l="0" t="0" r="0" b="0"/>
            <a:pathLst>
              <a:path w="84668" h="2540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7" y="42333"/>
                </a:lnTo>
                <a:lnTo>
                  <a:pt x="59267" y="50800"/>
                </a:lnTo>
                <a:lnTo>
                  <a:pt x="67733" y="59266"/>
                </a:lnTo>
                <a:lnTo>
                  <a:pt x="76200" y="67733"/>
                </a:lnTo>
                <a:lnTo>
                  <a:pt x="76200" y="84666"/>
                </a:lnTo>
                <a:lnTo>
                  <a:pt x="76200" y="101600"/>
                </a:lnTo>
                <a:lnTo>
                  <a:pt x="84667" y="118533"/>
                </a:lnTo>
                <a:lnTo>
                  <a:pt x="84667" y="135466"/>
                </a:lnTo>
                <a:lnTo>
                  <a:pt x="84667" y="152400"/>
                </a:lnTo>
                <a:lnTo>
                  <a:pt x="76200" y="169333"/>
                </a:lnTo>
                <a:lnTo>
                  <a:pt x="76200" y="186266"/>
                </a:lnTo>
                <a:lnTo>
                  <a:pt x="67733" y="194733"/>
                </a:lnTo>
                <a:lnTo>
                  <a:pt x="59267" y="211666"/>
                </a:lnTo>
                <a:lnTo>
                  <a:pt x="50800" y="220133"/>
                </a:lnTo>
                <a:lnTo>
                  <a:pt x="33867" y="237066"/>
                </a:lnTo>
                <a:lnTo>
                  <a:pt x="25400" y="245533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964267" y="6011333"/>
            <a:ext cx="160867" cy="143935"/>
          </a:xfrm>
          <a:custGeom>
            <a:avLst/>
            <a:gdLst/>
            <a:ahLst/>
            <a:cxnLst/>
            <a:rect l="0" t="0" r="0" b="0"/>
            <a:pathLst>
              <a:path w="160867" h="143935">
                <a:moveTo>
                  <a:pt x="16933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3" y="143934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50800" y="143934"/>
                </a:lnTo>
                <a:lnTo>
                  <a:pt x="59266" y="143934"/>
                </a:lnTo>
                <a:lnTo>
                  <a:pt x="76200" y="143934"/>
                </a:lnTo>
                <a:lnTo>
                  <a:pt x="84666" y="143934"/>
                </a:lnTo>
                <a:lnTo>
                  <a:pt x="101600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60866" y="118534"/>
                </a:lnTo>
                <a:lnTo>
                  <a:pt x="160866" y="118534"/>
                </a:lnTo>
                <a:lnTo>
                  <a:pt x="160866" y="118534"/>
                </a:lnTo>
                <a:lnTo>
                  <a:pt x="160866" y="101600"/>
                </a:lnTo>
                <a:lnTo>
                  <a:pt x="160866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074333" y="5952067"/>
            <a:ext cx="42335" cy="338667"/>
          </a:xfrm>
          <a:custGeom>
            <a:avLst/>
            <a:gdLst/>
            <a:ahLst/>
            <a:cxnLst/>
            <a:rect l="0" t="0" r="0" b="0"/>
            <a:pathLst>
              <a:path w="42335" h="3386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25400" y="186266"/>
                </a:lnTo>
                <a:lnTo>
                  <a:pt x="25400" y="211666"/>
                </a:lnTo>
                <a:lnTo>
                  <a:pt x="25400" y="237066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296333"/>
                </a:lnTo>
                <a:lnTo>
                  <a:pt x="42334" y="313266"/>
                </a:lnTo>
                <a:lnTo>
                  <a:pt x="42334" y="321733"/>
                </a:lnTo>
                <a:lnTo>
                  <a:pt x="42334" y="330200"/>
                </a:lnTo>
                <a:lnTo>
                  <a:pt x="42334" y="338666"/>
                </a:lnTo>
                <a:lnTo>
                  <a:pt x="42334" y="338666"/>
                </a:lnTo>
                <a:lnTo>
                  <a:pt x="42334" y="338666"/>
                </a:lnTo>
                <a:lnTo>
                  <a:pt x="42334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277533" y="5825067"/>
            <a:ext cx="135468" cy="618067"/>
          </a:xfrm>
          <a:custGeom>
            <a:avLst/>
            <a:gdLst/>
            <a:ahLst/>
            <a:cxnLst/>
            <a:rect l="0" t="0" r="0" b="0"/>
            <a:pathLst>
              <a:path w="135468" h="618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25400"/>
                </a:lnTo>
                <a:lnTo>
                  <a:pt x="42334" y="33866"/>
                </a:lnTo>
                <a:lnTo>
                  <a:pt x="50800" y="50800"/>
                </a:lnTo>
                <a:lnTo>
                  <a:pt x="67734" y="76200"/>
                </a:lnTo>
                <a:lnTo>
                  <a:pt x="84667" y="101600"/>
                </a:lnTo>
                <a:lnTo>
                  <a:pt x="93134" y="127000"/>
                </a:lnTo>
                <a:lnTo>
                  <a:pt x="101600" y="152400"/>
                </a:lnTo>
                <a:lnTo>
                  <a:pt x="118534" y="186266"/>
                </a:lnTo>
                <a:lnTo>
                  <a:pt x="127000" y="220133"/>
                </a:lnTo>
                <a:lnTo>
                  <a:pt x="127000" y="254000"/>
                </a:lnTo>
                <a:lnTo>
                  <a:pt x="135467" y="287866"/>
                </a:lnTo>
                <a:lnTo>
                  <a:pt x="135467" y="321733"/>
                </a:lnTo>
                <a:lnTo>
                  <a:pt x="135467" y="355600"/>
                </a:lnTo>
                <a:lnTo>
                  <a:pt x="127000" y="389466"/>
                </a:lnTo>
                <a:lnTo>
                  <a:pt x="118534" y="423333"/>
                </a:lnTo>
                <a:lnTo>
                  <a:pt x="110067" y="448733"/>
                </a:lnTo>
                <a:lnTo>
                  <a:pt x="101600" y="474133"/>
                </a:lnTo>
                <a:lnTo>
                  <a:pt x="84667" y="499533"/>
                </a:lnTo>
                <a:lnTo>
                  <a:pt x="76200" y="524933"/>
                </a:lnTo>
                <a:lnTo>
                  <a:pt x="67734" y="550333"/>
                </a:lnTo>
                <a:lnTo>
                  <a:pt x="50800" y="567266"/>
                </a:lnTo>
                <a:lnTo>
                  <a:pt x="42334" y="584200"/>
                </a:lnTo>
                <a:lnTo>
                  <a:pt x="33867" y="592666"/>
                </a:lnTo>
                <a:lnTo>
                  <a:pt x="25400" y="601133"/>
                </a:lnTo>
                <a:lnTo>
                  <a:pt x="16934" y="609600"/>
                </a:lnTo>
                <a:lnTo>
                  <a:pt x="16934" y="609600"/>
                </a:lnTo>
                <a:lnTo>
                  <a:pt x="16934" y="618066"/>
                </a:lnTo>
                <a:lnTo>
                  <a:pt x="16934" y="618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633133" y="6087533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127000" y="59267"/>
                </a:moveTo>
                <a:lnTo>
                  <a:pt x="127000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01600" y="8467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16934"/>
                </a:lnTo>
                <a:lnTo>
                  <a:pt x="42334" y="25400"/>
                </a:lnTo>
                <a:lnTo>
                  <a:pt x="33867" y="42334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8467" y="152400"/>
                </a:lnTo>
                <a:lnTo>
                  <a:pt x="16934" y="160867"/>
                </a:lnTo>
                <a:lnTo>
                  <a:pt x="25400" y="169334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7" y="177800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7" y="152400"/>
                </a:lnTo>
                <a:lnTo>
                  <a:pt x="93134" y="135467"/>
                </a:lnTo>
                <a:lnTo>
                  <a:pt x="101600" y="118534"/>
                </a:lnTo>
                <a:lnTo>
                  <a:pt x="110067" y="101600"/>
                </a:lnTo>
                <a:lnTo>
                  <a:pt x="110067" y="93134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4"/>
                </a:lnTo>
                <a:lnTo>
                  <a:pt x="118534" y="50800"/>
                </a:lnTo>
                <a:lnTo>
                  <a:pt x="118534" y="59267"/>
                </a:lnTo>
                <a:lnTo>
                  <a:pt x="118534" y="76200"/>
                </a:lnTo>
                <a:lnTo>
                  <a:pt x="118534" y="93134"/>
                </a:lnTo>
                <a:lnTo>
                  <a:pt x="118534" y="110067"/>
                </a:lnTo>
                <a:lnTo>
                  <a:pt x="127000" y="127000"/>
                </a:lnTo>
                <a:lnTo>
                  <a:pt x="127000" y="143934"/>
                </a:lnTo>
                <a:lnTo>
                  <a:pt x="135467" y="160867"/>
                </a:lnTo>
                <a:lnTo>
                  <a:pt x="143934" y="177800"/>
                </a:lnTo>
                <a:lnTo>
                  <a:pt x="152400" y="194734"/>
                </a:lnTo>
                <a:lnTo>
                  <a:pt x="160867" y="211667"/>
                </a:lnTo>
                <a:lnTo>
                  <a:pt x="169334" y="220134"/>
                </a:lnTo>
                <a:lnTo>
                  <a:pt x="177800" y="228600"/>
                </a:lnTo>
                <a:lnTo>
                  <a:pt x="186267" y="228600"/>
                </a:lnTo>
                <a:lnTo>
                  <a:pt x="203200" y="228600"/>
                </a:lnTo>
                <a:lnTo>
                  <a:pt x="203200" y="220134"/>
                </a:lnTo>
                <a:lnTo>
                  <a:pt x="211667" y="211667"/>
                </a:lnTo>
                <a:lnTo>
                  <a:pt x="220134" y="203200"/>
                </a:lnTo>
                <a:lnTo>
                  <a:pt x="220134" y="177800"/>
                </a:lnTo>
                <a:lnTo>
                  <a:pt x="220134" y="177800"/>
                </a:lnTo>
                <a:lnTo>
                  <a:pt x="228600" y="160867"/>
                </a:lnTo>
                <a:lnTo>
                  <a:pt x="228600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861733" y="6087533"/>
            <a:ext cx="186268" cy="228601"/>
          </a:xfrm>
          <a:custGeom>
            <a:avLst/>
            <a:gdLst/>
            <a:ahLst/>
            <a:cxnLst/>
            <a:rect l="0" t="0" r="0" b="0"/>
            <a:pathLst>
              <a:path w="186268" h="228601">
                <a:moveTo>
                  <a:pt x="8467" y="16934"/>
                </a:move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4" y="152400"/>
                </a:lnTo>
                <a:lnTo>
                  <a:pt x="16934" y="169334"/>
                </a:lnTo>
                <a:lnTo>
                  <a:pt x="25400" y="186267"/>
                </a:lnTo>
                <a:lnTo>
                  <a:pt x="25400" y="194734"/>
                </a:lnTo>
                <a:lnTo>
                  <a:pt x="33867" y="211667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8600"/>
                </a:lnTo>
                <a:lnTo>
                  <a:pt x="33867" y="228600"/>
                </a:lnTo>
                <a:lnTo>
                  <a:pt x="33867" y="220134"/>
                </a:lnTo>
                <a:lnTo>
                  <a:pt x="33867" y="211667"/>
                </a:lnTo>
                <a:lnTo>
                  <a:pt x="42334" y="211667"/>
                </a:lnTo>
                <a:lnTo>
                  <a:pt x="33867" y="194734"/>
                </a:lnTo>
                <a:lnTo>
                  <a:pt x="42334" y="177800"/>
                </a:lnTo>
                <a:lnTo>
                  <a:pt x="42334" y="160867"/>
                </a:lnTo>
                <a:lnTo>
                  <a:pt x="42334" y="143934"/>
                </a:lnTo>
                <a:lnTo>
                  <a:pt x="50800" y="127000"/>
                </a:lnTo>
                <a:lnTo>
                  <a:pt x="50800" y="110067"/>
                </a:lnTo>
                <a:lnTo>
                  <a:pt x="50800" y="84667"/>
                </a:lnTo>
                <a:lnTo>
                  <a:pt x="59267" y="67734"/>
                </a:lnTo>
                <a:lnTo>
                  <a:pt x="59267" y="50800"/>
                </a:lnTo>
                <a:lnTo>
                  <a:pt x="67734" y="42334"/>
                </a:lnTo>
                <a:lnTo>
                  <a:pt x="67734" y="25400"/>
                </a:lnTo>
                <a:lnTo>
                  <a:pt x="76200" y="16934"/>
                </a:lnTo>
                <a:lnTo>
                  <a:pt x="84667" y="8467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18534" y="16934"/>
                </a:lnTo>
                <a:lnTo>
                  <a:pt x="135467" y="33867"/>
                </a:lnTo>
                <a:lnTo>
                  <a:pt x="135467" y="42334"/>
                </a:lnTo>
                <a:lnTo>
                  <a:pt x="143934" y="59267"/>
                </a:lnTo>
                <a:lnTo>
                  <a:pt x="143934" y="67734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60867" y="152400"/>
                </a:lnTo>
                <a:lnTo>
                  <a:pt x="160867" y="169334"/>
                </a:lnTo>
                <a:lnTo>
                  <a:pt x="160867" y="177800"/>
                </a:lnTo>
                <a:lnTo>
                  <a:pt x="169334" y="177800"/>
                </a:lnTo>
                <a:lnTo>
                  <a:pt x="169334" y="186267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86267" y="177800"/>
                </a:lnTo>
                <a:lnTo>
                  <a:pt x="186267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124200" y="5969000"/>
            <a:ext cx="270934" cy="364068"/>
          </a:xfrm>
          <a:custGeom>
            <a:avLst/>
            <a:gdLst/>
            <a:ahLst/>
            <a:cxnLst/>
            <a:rect l="0" t="0" r="0" b="0"/>
            <a:pathLst>
              <a:path w="270934" h="364068">
                <a:moveTo>
                  <a:pt x="101600" y="169333"/>
                </a:move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  <a:lnTo>
                  <a:pt x="84667" y="160867"/>
                </a:lnTo>
                <a:lnTo>
                  <a:pt x="76200" y="152400"/>
                </a:lnTo>
                <a:lnTo>
                  <a:pt x="76200" y="152400"/>
                </a:lnTo>
                <a:lnTo>
                  <a:pt x="67733" y="143933"/>
                </a:lnTo>
                <a:lnTo>
                  <a:pt x="67733" y="143933"/>
                </a:lnTo>
                <a:lnTo>
                  <a:pt x="59267" y="152400"/>
                </a:lnTo>
                <a:lnTo>
                  <a:pt x="50800" y="160867"/>
                </a:lnTo>
                <a:lnTo>
                  <a:pt x="50800" y="169333"/>
                </a:lnTo>
                <a:lnTo>
                  <a:pt x="42333" y="177800"/>
                </a:lnTo>
                <a:lnTo>
                  <a:pt x="33867" y="186267"/>
                </a:lnTo>
                <a:lnTo>
                  <a:pt x="25400" y="203200"/>
                </a:lnTo>
                <a:lnTo>
                  <a:pt x="16933" y="211667"/>
                </a:lnTo>
                <a:lnTo>
                  <a:pt x="8467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8467" y="296333"/>
                </a:lnTo>
                <a:lnTo>
                  <a:pt x="8467" y="313267"/>
                </a:lnTo>
                <a:lnTo>
                  <a:pt x="16933" y="321733"/>
                </a:lnTo>
                <a:lnTo>
                  <a:pt x="33867" y="330200"/>
                </a:lnTo>
                <a:lnTo>
                  <a:pt x="42333" y="338667"/>
                </a:lnTo>
                <a:lnTo>
                  <a:pt x="59267" y="338667"/>
                </a:lnTo>
                <a:lnTo>
                  <a:pt x="67733" y="338667"/>
                </a:lnTo>
                <a:lnTo>
                  <a:pt x="76200" y="338667"/>
                </a:lnTo>
                <a:lnTo>
                  <a:pt x="93133" y="330200"/>
                </a:lnTo>
                <a:lnTo>
                  <a:pt x="101600" y="321733"/>
                </a:lnTo>
                <a:lnTo>
                  <a:pt x="110067" y="313267"/>
                </a:lnTo>
                <a:lnTo>
                  <a:pt x="127000" y="304800"/>
                </a:lnTo>
                <a:lnTo>
                  <a:pt x="135467" y="287867"/>
                </a:lnTo>
                <a:lnTo>
                  <a:pt x="143933" y="270933"/>
                </a:lnTo>
                <a:lnTo>
                  <a:pt x="152400" y="254000"/>
                </a:lnTo>
                <a:lnTo>
                  <a:pt x="160867" y="228600"/>
                </a:lnTo>
                <a:lnTo>
                  <a:pt x="160867" y="203200"/>
                </a:lnTo>
                <a:lnTo>
                  <a:pt x="169333" y="186267"/>
                </a:lnTo>
                <a:lnTo>
                  <a:pt x="169333" y="160867"/>
                </a:lnTo>
                <a:lnTo>
                  <a:pt x="169333" y="143933"/>
                </a:lnTo>
                <a:lnTo>
                  <a:pt x="177800" y="118533"/>
                </a:lnTo>
                <a:lnTo>
                  <a:pt x="169333" y="93133"/>
                </a:lnTo>
                <a:lnTo>
                  <a:pt x="169333" y="76200"/>
                </a:lnTo>
                <a:lnTo>
                  <a:pt x="169333" y="59267"/>
                </a:lnTo>
                <a:lnTo>
                  <a:pt x="160867" y="42333"/>
                </a:lnTo>
                <a:lnTo>
                  <a:pt x="160867" y="25400"/>
                </a:lnTo>
                <a:lnTo>
                  <a:pt x="152400" y="16933"/>
                </a:lnTo>
                <a:lnTo>
                  <a:pt x="152400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42333"/>
                </a:lnTo>
                <a:lnTo>
                  <a:pt x="135467" y="59267"/>
                </a:lnTo>
                <a:lnTo>
                  <a:pt x="135467" y="76200"/>
                </a:lnTo>
                <a:lnTo>
                  <a:pt x="143933" y="93133"/>
                </a:lnTo>
                <a:lnTo>
                  <a:pt x="143933" y="110067"/>
                </a:lnTo>
                <a:lnTo>
                  <a:pt x="152400" y="135467"/>
                </a:lnTo>
                <a:lnTo>
                  <a:pt x="152400" y="160867"/>
                </a:lnTo>
                <a:lnTo>
                  <a:pt x="160867" y="177800"/>
                </a:lnTo>
                <a:lnTo>
                  <a:pt x="169333" y="203200"/>
                </a:lnTo>
                <a:lnTo>
                  <a:pt x="177800" y="220133"/>
                </a:lnTo>
                <a:lnTo>
                  <a:pt x="186267" y="245533"/>
                </a:lnTo>
                <a:lnTo>
                  <a:pt x="194733" y="270933"/>
                </a:lnTo>
                <a:lnTo>
                  <a:pt x="203200" y="287867"/>
                </a:lnTo>
                <a:lnTo>
                  <a:pt x="211667" y="304800"/>
                </a:lnTo>
                <a:lnTo>
                  <a:pt x="228600" y="321733"/>
                </a:lnTo>
                <a:lnTo>
                  <a:pt x="237067" y="338667"/>
                </a:lnTo>
                <a:lnTo>
                  <a:pt x="245533" y="347133"/>
                </a:lnTo>
                <a:lnTo>
                  <a:pt x="254000" y="355600"/>
                </a:lnTo>
                <a:lnTo>
                  <a:pt x="262467" y="364067"/>
                </a:lnTo>
                <a:lnTo>
                  <a:pt x="262467" y="364067"/>
                </a:lnTo>
                <a:lnTo>
                  <a:pt x="262467" y="364067"/>
                </a:lnTo>
                <a:lnTo>
                  <a:pt x="270933" y="355600"/>
                </a:lnTo>
                <a:lnTo>
                  <a:pt x="270933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598333" y="5909733"/>
            <a:ext cx="152401" cy="465668"/>
          </a:xfrm>
          <a:custGeom>
            <a:avLst/>
            <a:gdLst/>
            <a:ahLst/>
            <a:cxnLst/>
            <a:rect l="0" t="0" r="0" b="0"/>
            <a:pathLst>
              <a:path w="152401" h="465668">
                <a:moveTo>
                  <a:pt x="59267" y="0"/>
                </a:move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25400" y="59267"/>
                </a:lnTo>
                <a:lnTo>
                  <a:pt x="16934" y="76200"/>
                </a:lnTo>
                <a:lnTo>
                  <a:pt x="16934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30200"/>
                </a:lnTo>
                <a:lnTo>
                  <a:pt x="16934" y="347134"/>
                </a:lnTo>
                <a:lnTo>
                  <a:pt x="16934" y="372534"/>
                </a:lnTo>
                <a:lnTo>
                  <a:pt x="25400" y="389467"/>
                </a:lnTo>
                <a:lnTo>
                  <a:pt x="42334" y="406400"/>
                </a:lnTo>
                <a:lnTo>
                  <a:pt x="50800" y="423334"/>
                </a:lnTo>
                <a:lnTo>
                  <a:pt x="67734" y="431800"/>
                </a:lnTo>
                <a:lnTo>
                  <a:pt x="84667" y="448734"/>
                </a:lnTo>
                <a:lnTo>
                  <a:pt x="101600" y="457200"/>
                </a:lnTo>
                <a:lnTo>
                  <a:pt x="118534" y="465667"/>
                </a:lnTo>
                <a:lnTo>
                  <a:pt x="127000" y="465667"/>
                </a:lnTo>
                <a:lnTo>
                  <a:pt x="143934" y="457200"/>
                </a:lnTo>
                <a:lnTo>
                  <a:pt x="143934" y="457200"/>
                </a:lnTo>
                <a:lnTo>
                  <a:pt x="152400" y="448734"/>
                </a:lnTo>
                <a:lnTo>
                  <a:pt x="152400" y="448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3733800" y="5977467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25400"/>
                </a:lnTo>
                <a:lnTo>
                  <a:pt x="84667" y="25400"/>
                </a:lnTo>
                <a:lnTo>
                  <a:pt x="101600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8533" y="67733"/>
                </a:lnTo>
                <a:lnTo>
                  <a:pt x="127000" y="76200"/>
                </a:lnTo>
                <a:lnTo>
                  <a:pt x="127000" y="84666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18533" y="110066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01600" y="135466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43933"/>
                </a:lnTo>
                <a:lnTo>
                  <a:pt x="59267" y="143933"/>
                </a:lnTo>
                <a:lnTo>
                  <a:pt x="50800" y="143933"/>
                </a:lnTo>
                <a:lnTo>
                  <a:pt x="50800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01600" y="152400"/>
                </a:lnTo>
                <a:lnTo>
                  <a:pt x="118533" y="160866"/>
                </a:lnTo>
                <a:lnTo>
                  <a:pt x="135467" y="160866"/>
                </a:lnTo>
                <a:lnTo>
                  <a:pt x="152400" y="169333"/>
                </a:lnTo>
                <a:lnTo>
                  <a:pt x="169333" y="177800"/>
                </a:lnTo>
                <a:lnTo>
                  <a:pt x="177800" y="186266"/>
                </a:lnTo>
                <a:lnTo>
                  <a:pt x="194733" y="194733"/>
                </a:lnTo>
                <a:lnTo>
                  <a:pt x="203200" y="203200"/>
                </a:lnTo>
                <a:lnTo>
                  <a:pt x="211667" y="211666"/>
                </a:lnTo>
                <a:lnTo>
                  <a:pt x="220133" y="228600"/>
                </a:lnTo>
                <a:lnTo>
                  <a:pt x="220133" y="237066"/>
                </a:lnTo>
                <a:lnTo>
                  <a:pt x="228600" y="245533"/>
                </a:lnTo>
                <a:lnTo>
                  <a:pt x="228600" y="262466"/>
                </a:lnTo>
                <a:lnTo>
                  <a:pt x="228600" y="270933"/>
                </a:lnTo>
                <a:lnTo>
                  <a:pt x="228600" y="279400"/>
                </a:lnTo>
                <a:lnTo>
                  <a:pt x="228600" y="287866"/>
                </a:lnTo>
                <a:lnTo>
                  <a:pt x="220133" y="296333"/>
                </a:lnTo>
                <a:lnTo>
                  <a:pt x="220133" y="304800"/>
                </a:lnTo>
                <a:lnTo>
                  <a:pt x="211667" y="304800"/>
                </a:lnTo>
                <a:lnTo>
                  <a:pt x="203200" y="313266"/>
                </a:lnTo>
                <a:lnTo>
                  <a:pt x="194733" y="321733"/>
                </a:lnTo>
                <a:lnTo>
                  <a:pt x="186267" y="321733"/>
                </a:lnTo>
                <a:lnTo>
                  <a:pt x="169333" y="321733"/>
                </a:lnTo>
                <a:lnTo>
                  <a:pt x="160867" y="321733"/>
                </a:lnTo>
                <a:lnTo>
                  <a:pt x="152400" y="321733"/>
                </a:lnTo>
                <a:lnTo>
                  <a:pt x="143933" y="330200"/>
                </a:lnTo>
                <a:lnTo>
                  <a:pt x="143933" y="330200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21733"/>
                </a:lnTo>
                <a:lnTo>
                  <a:pt x="135467" y="313266"/>
                </a:lnTo>
                <a:lnTo>
                  <a:pt x="135467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072467" y="6248400"/>
            <a:ext cx="50801" cy="220134"/>
          </a:xfrm>
          <a:custGeom>
            <a:avLst/>
            <a:gdLst/>
            <a:ahLst/>
            <a:cxnLst/>
            <a:rect l="0" t="0" r="0" b="0"/>
            <a:pathLst>
              <a:path w="50801" h="220134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6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42333" y="76200"/>
                </a:lnTo>
                <a:lnTo>
                  <a:pt x="50800" y="93133"/>
                </a:lnTo>
                <a:lnTo>
                  <a:pt x="50800" y="110067"/>
                </a:lnTo>
                <a:lnTo>
                  <a:pt x="50800" y="127000"/>
                </a:lnTo>
                <a:lnTo>
                  <a:pt x="50800" y="143933"/>
                </a:lnTo>
                <a:lnTo>
                  <a:pt x="50800" y="160867"/>
                </a:lnTo>
                <a:lnTo>
                  <a:pt x="50800" y="169333"/>
                </a:lnTo>
                <a:lnTo>
                  <a:pt x="42333" y="186267"/>
                </a:lnTo>
                <a:lnTo>
                  <a:pt x="42333" y="194733"/>
                </a:lnTo>
                <a:lnTo>
                  <a:pt x="33866" y="203200"/>
                </a:lnTo>
                <a:lnTo>
                  <a:pt x="33866" y="211667"/>
                </a:lnTo>
                <a:lnTo>
                  <a:pt x="25400" y="220133"/>
                </a:lnTo>
                <a:lnTo>
                  <a:pt x="16933" y="220133"/>
                </a:lnTo>
                <a:lnTo>
                  <a:pt x="8466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165600" y="61044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284133" y="5926667"/>
            <a:ext cx="203201" cy="321734"/>
          </a:xfrm>
          <a:custGeom>
            <a:avLst/>
            <a:gdLst/>
            <a:ahLst/>
            <a:cxnLst/>
            <a:rect l="0" t="0" r="0" b="0"/>
            <a:pathLst>
              <a:path w="203201" h="3217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4" y="25400"/>
                </a:lnTo>
                <a:lnTo>
                  <a:pt x="101600" y="33866"/>
                </a:lnTo>
                <a:lnTo>
                  <a:pt x="110067" y="42333"/>
                </a:lnTo>
                <a:lnTo>
                  <a:pt x="118534" y="50800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84666"/>
                </a:lnTo>
                <a:lnTo>
                  <a:pt x="127000" y="93133"/>
                </a:lnTo>
                <a:lnTo>
                  <a:pt x="127000" y="110066"/>
                </a:lnTo>
                <a:lnTo>
                  <a:pt x="127000" y="118533"/>
                </a:lnTo>
                <a:lnTo>
                  <a:pt x="127000" y="135466"/>
                </a:lnTo>
                <a:lnTo>
                  <a:pt x="118534" y="143933"/>
                </a:lnTo>
                <a:lnTo>
                  <a:pt x="110067" y="160866"/>
                </a:lnTo>
                <a:lnTo>
                  <a:pt x="101600" y="169333"/>
                </a:lnTo>
                <a:lnTo>
                  <a:pt x="101600" y="186266"/>
                </a:lnTo>
                <a:lnTo>
                  <a:pt x="93134" y="194733"/>
                </a:lnTo>
                <a:lnTo>
                  <a:pt x="84667" y="211666"/>
                </a:lnTo>
                <a:lnTo>
                  <a:pt x="76200" y="220133"/>
                </a:lnTo>
                <a:lnTo>
                  <a:pt x="67734" y="237066"/>
                </a:lnTo>
                <a:lnTo>
                  <a:pt x="59267" y="245533"/>
                </a:lnTo>
                <a:lnTo>
                  <a:pt x="50800" y="254000"/>
                </a:lnTo>
                <a:lnTo>
                  <a:pt x="42334" y="262466"/>
                </a:lnTo>
                <a:lnTo>
                  <a:pt x="42334" y="279400"/>
                </a:lnTo>
                <a:lnTo>
                  <a:pt x="33867" y="287866"/>
                </a:lnTo>
                <a:lnTo>
                  <a:pt x="33867" y="296333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13266"/>
                </a:lnTo>
                <a:lnTo>
                  <a:pt x="33867" y="313266"/>
                </a:lnTo>
                <a:lnTo>
                  <a:pt x="33867" y="321733"/>
                </a:lnTo>
                <a:lnTo>
                  <a:pt x="42334" y="321733"/>
                </a:lnTo>
                <a:lnTo>
                  <a:pt x="50800" y="321733"/>
                </a:lnTo>
                <a:lnTo>
                  <a:pt x="59267" y="321733"/>
                </a:lnTo>
                <a:lnTo>
                  <a:pt x="76200" y="321733"/>
                </a:lnTo>
                <a:lnTo>
                  <a:pt x="84667" y="321733"/>
                </a:lnTo>
                <a:lnTo>
                  <a:pt x="93134" y="321733"/>
                </a:lnTo>
                <a:lnTo>
                  <a:pt x="110067" y="321733"/>
                </a:lnTo>
                <a:lnTo>
                  <a:pt x="127000" y="321733"/>
                </a:lnTo>
                <a:lnTo>
                  <a:pt x="135467" y="321733"/>
                </a:lnTo>
                <a:lnTo>
                  <a:pt x="152400" y="321733"/>
                </a:lnTo>
                <a:lnTo>
                  <a:pt x="160867" y="321733"/>
                </a:lnTo>
                <a:lnTo>
                  <a:pt x="169334" y="321733"/>
                </a:lnTo>
                <a:lnTo>
                  <a:pt x="177800" y="321733"/>
                </a:lnTo>
                <a:lnTo>
                  <a:pt x="186267" y="313266"/>
                </a:lnTo>
                <a:lnTo>
                  <a:pt x="194734" y="313266"/>
                </a:lnTo>
                <a:lnTo>
                  <a:pt x="194734" y="304800"/>
                </a:lnTo>
                <a:lnTo>
                  <a:pt x="203200" y="287866"/>
                </a:lnTo>
                <a:lnTo>
                  <a:pt x="203200" y="287866"/>
                </a:lnTo>
                <a:lnTo>
                  <a:pt x="203200" y="279400"/>
                </a:lnTo>
                <a:lnTo>
                  <a:pt x="2032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478867" y="5808133"/>
            <a:ext cx="143934" cy="677335"/>
          </a:xfrm>
          <a:custGeom>
            <a:avLst/>
            <a:gdLst/>
            <a:ahLst/>
            <a:cxnLst/>
            <a:rect l="0" t="0" r="0" b="0"/>
            <a:pathLst>
              <a:path w="143934" h="677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6" y="42334"/>
                </a:lnTo>
                <a:lnTo>
                  <a:pt x="50800" y="59267"/>
                </a:lnTo>
                <a:lnTo>
                  <a:pt x="59266" y="76200"/>
                </a:lnTo>
                <a:lnTo>
                  <a:pt x="67733" y="101600"/>
                </a:lnTo>
                <a:lnTo>
                  <a:pt x="84666" y="127000"/>
                </a:lnTo>
                <a:lnTo>
                  <a:pt x="93133" y="152400"/>
                </a:lnTo>
                <a:lnTo>
                  <a:pt x="110066" y="186267"/>
                </a:lnTo>
                <a:lnTo>
                  <a:pt x="118533" y="211667"/>
                </a:lnTo>
                <a:lnTo>
                  <a:pt x="127000" y="245534"/>
                </a:lnTo>
                <a:lnTo>
                  <a:pt x="135466" y="270934"/>
                </a:lnTo>
                <a:lnTo>
                  <a:pt x="135466" y="304800"/>
                </a:lnTo>
                <a:lnTo>
                  <a:pt x="143933" y="338667"/>
                </a:lnTo>
                <a:lnTo>
                  <a:pt x="143933" y="372534"/>
                </a:lnTo>
                <a:lnTo>
                  <a:pt x="143933" y="406400"/>
                </a:lnTo>
                <a:lnTo>
                  <a:pt x="143933" y="440267"/>
                </a:lnTo>
                <a:lnTo>
                  <a:pt x="135466" y="465667"/>
                </a:lnTo>
                <a:lnTo>
                  <a:pt x="127000" y="491067"/>
                </a:lnTo>
                <a:lnTo>
                  <a:pt x="118533" y="524934"/>
                </a:lnTo>
                <a:lnTo>
                  <a:pt x="110066" y="550334"/>
                </a:lnTo>
                <a:lnTo>
                  <a:pt x="101600" y="575734"/>
                </a:lnTo>
                <a:lnTo>
                  <a:pt x="84666" y="601134"/>
                </a:lnTo>
                <a:lnTo>
                  <a:pt x="67733" y="626534"/>
                </a:lnTo>
                <a:lnTo>
                  <a:pt x="50800" y="643467"/>
                </a:lnTo>
                <a:lnTo>
                  <a:pt x="33866" y="660400"/>
                </a:lnTo>
                <a:lnTo>
                  <a:pt x="33866" y="660400"/>
                </a:lnTo>
                <a:lnTo>
                  <a:pt x="16933" y="677334"/>
                </a:lnTo>
                <a:lnTo>
                  <a:pt x="16933" y="677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87400" y="5376333"/>
            <a:ext cx="4275668" cy="1363134"/>
          </a:xfrm>
          <a:custGeom>
            <a:avLst/>
            <a:gdLst/>
            <a:ahLst/>
            <a:cxnLst/>
            <a:rect l="0" t="0" r="0" b="0"/>
            <a:pathLst>
              <a:path w="4275668" h="1363134">
                <a:moveTo>
                  <a:pt x="228600" y="1041400"/>
                </a:moveTo>
                <a:lnTo>
                  <a:pt x="228600" y="1041400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20133" y="1049867"/>
                </a:lnTo>
                <a:lnTo>
                  <a:pt x="220133" y="1041400"/>
                </a:lnTo>
                <a:lnTo>
                  <a:pt x="220133" y="1041400"/>
                </a:lnTo>
                <a:lnTo>
                  <a:pt x="211667" y="1041400"/>
                </a:lnTo>
                <a:lnTo>
                  <a:pt x="211667" y="1041400"/>
                </a:lnTo>
                <a:lnTo>
                  <a:pt x="211667" y="1032934"/>
                </a:lnTo>
                <a:lnTo>
                  <a:pt x="203200" y="1032934"/>
                </a:lnTo>
                <a:lnTo>
                  <a:pt x="194733" y="1024467"/>
                </a:lnTo>
                <a:lnTo>
                  <a:pt x="177800" y="1016000"/>
                </a:lnTo>
                <a:lnTo>
                  <a:pt x="169333" y="1007534"/>
                </a:lnTo>
                <a:lnTo>
                  <a:pt x="152400" y="990600"/>
                </a:lnTo>
                <a:lnTo>
                  <a:pt x="135467" y="982134"/>
                </a:lnTo>
                <a:lnTo>
                  <a:pt x="118533" y="965200"/>
                </a:lnTo>
                <a:lnTo>
                  <a:pt x="101600" y="948267"/>
                </a:lnTo>
                <a:lnTo>
                  <a:pt x="84667" y="931334"/>
                </a:lnTo>
                <a:lnTo>
                  <a:pt x="67733" y="905934"/>
                </a:lnTo>
                <a:lnTo>
                  <a:pt x="50800" y="880534"/>
                </a:lnTo>
                <a:lnTo>
                  <a:pt x="42333" y="855134"/>
                </a:lnTo>
                <a:lnTo>
                  <a:pt x="25400" y="829734"/>
                </a:lnTo>
                <a:lnTo>
                  <a:pt x="16933" y="795867"/>
                </a:lnTo>
                <a:lnTo>
                  <a:pt x="8467" y="762000"/>
                </a:lnTo>
                <a:lnTo>
                  <a:pt x="0" y="728134"/>
                </a:lnTo>
                <a:lnTo>
                  <a:pt x="0" y="694267"/>
                </a:lnTo>
                <a:lnTo>
                  <a:pt x="0" y="660400"/>
                </a:lnTo>
                <a:lnTo>
                  <a:pt x="0" y="626534"/>
                </a:lnTo>
                <a:lnTo>
                  <a:pt x="8467" y="592667"/>
                </a:lnTo>
                <a:lnTo>
                  <a:pt x="16933" y="558800"/>
                </a:lnTo>
                <a:lnTo>
                  <a:pt x="25400" y="524934"/>
                </a:lnTo>
                <a:lnTo>
                  <a:pt x="33867" y="491067"/>
                </a:lnTo>
                <a:lnTo>
                  <a:pt x="50800" y="457200"/>
                </a:lnTo>
                <a:lnTo>
                  <a:pt x="67733" y="423334"/>
                </a:lnTo>
                <a:lnTo>
                  <a:pt x="84667" y="389467"/>
                </a:lnTo>
                <a:lnTo>
                  <a:pt x="101600" y="364067"/>
                </a:lnTo>
                <a:lnTo>
                  <a:pt x="118533" y="338667"/>
                </a:lnTo>
                <a:lnTo>
                  <a:pt x="135467" y="313267"/>
                </a:lnTo>
                <a:lnTo>
                  <a:pt x="152400" y="296334"/>
                </a:lnTo>
                <a:lnTo>
                  <a:pt x="169333" y="279400"/>
                </a:lnTo>
                <a:lnTo>
                  <a:pt x="194733" y="262467"/>
                </a:lnTo>
                <a:lnTo>
                  <a:pt x="211667" y="254000"/>
                </a:lnTo>
                <a:lnTo>
                  <a:pt x="228600" y="245534"/>
                </a:lnTo>
                <a:lnTo>
                  <a:pt x="254000" y="245534"/>
                </a:lnTo>
                <a:lnTo>
                  <a:pt x="270933" y="237067"/>
                </a:lnTo>
                <a:lnTo>
                  <a:pt x="296333" y="245534"/>
                </a:lnTo>
                <a:lnTo>
                  <a:pt x="321733" y="245534"/>
                </a:lnTo>
                <a:lnTo>
                  <a:pt x="338667" y="254000"/>
                </a:lnTo>
                <a:lnTo>
                  <a:pt x="364067" y="262467"/>
                </a:lnTo>
                <a:lnTo>
                  <a:pt x="389467" y="270934"/>
                </a:lnTo>
                <a:lnTo>
                  <a:pt x="414867" y="287867"/>
                </a:lnTo>
                <a:lnTo>
                  <a:pt x="431800" y="304800"/>
                </a:lnTo>
                <a:lnTo>
                  <a:pt x="448733" y="313267"/>
                </a:lnTo>
                <a:lnTo>
                  <a:pt x="465667" y="321734"/>
                </a:lnTo>
                <a:lnTo>
                  <a:pt x="474133" y="338667"/>
                </a:lnTo>
                <a:lnTo>
                  <a:pt x="482600" y="347134"/>
                </a:lnTo>
                <a:lnTo>
                  <a:pt x="491067" y="355600"/>
                </a:lnTo>
                <a:lnTo>
                  <a:pt x="491067" y="355600"/>
                </a:lnTo>
                <a:lnTo>
                  <a:pt x="499533" y="355600"/>
                </a:lnTo>
                <a:lnTo>
                  <a:pt x="499533" y="355600"/>
                </a:lnTo>
                <a:lnTo>
                  <a:pt x="491067" y="355600"/>
                </a:lnTo>
                <a:lnTo>
                  <a:pt x="491067" y="347134"/>
                </a:lnTo>
                <a:lnTo>
                  <a:pt x="491067" y="330200"/>
                </a:lnTo>
                <a:lnTo>
                  <a:pt x="482600" y="313267"/>
                </a:lnTo>
                <a:lnTo>
                  <a:pt x="482600" y="296334"/>
                </a:lnTo>
                <a:lnTo>
                  <a:pt x="482600" y="279400"/>
                </a:lnTo>
                <a:lnTo>
                  <a:pt x="482600" y="254000"/>
                </a:lnTo>
                <a:lnTo>
                  <a:pt x="482600" y="228600"/>
                </a:lnTo>
                <a:lnTo>
                  <a:pt x="482600" y="203200"/>
                </a:lnTo>
                <a:lnTo>
                  <a:pt x="491067" y="186267"/>
                </a:lnTo>
                <a:lnTo>
                  <a:pt x="491067" y="160867"/>
                </a:lnTo>
                <a:lnTo>
                  <a:pt x="499533" y="135467"/>
                </a:lnTo>
                <a:lnTo>
                  <a:pt x="508000" y="110067"/>
                </a:lnTo>
                <a:lnTo>
                  <a:pt x="524933" y="93134"/>
                </a:lnTo>
                <a:lnTo>
                  <a:pt x="541867" y="67734"/>
                </a:lnTo>
                <a:lnTo>
                  <a:pt x="558800" y="50800"/>
                </a:lnTo>
                <a:lnTo>
                  <a:pt x="584200" y="33867"/>
                </a:lnTo>
                <a:lnTo>
                  <a:pt x="601133" y="25400"/>
                </a:lnTo>
                <a:lnTo>
                  <a:pt x="626533" y="16934"/>
                </a:lnTo>
                <a:lnTo>
                  <a:pt x="651933" y="8467"/>
                </a:lnTo>
                <a:lnTo>
                  <a:pt x="677333" y="0"/>
                </a:lnTo>
                <a:lnTo>
                  <a:pt x="702733" y="0"/>
                </a:lnTo>
                <a:lnTo>
                  <a:pt x="728133" y="0"/>
                </a:lnTo>
                <a:lnTo>
                  <a:pt x="753533" y="0"/>
                </a:lnTo>
                <a:lnTo>
                  <a:pt x="787400" y="8467"/>
                </a:lnTo>
                <a:lnTo>
                  <a:pt x="812800" y="16934"/>
                </a:lnTo>
                <a:lnTo>
                  <a:pt x="846667" y="25400"/>
                </a:lnTo>
                <a:lnTo>
                  <a:pt x="872067" y="42334"/>
                </a:lnTo>
                <a:lnTo>
                  <a:pt x="897467" y="59267"/>
                </a:lnTo>
                <a:lnTo>
                  <a:pt x="931333" y="76200"/>
                </a:lnTo>
                <a:lnTo>
                  <a:pt x="956733" y="101600"/>
                </a:lnTo>
                <a:lnTo>
                  <a:pt x="982133" y="118534"/>
                </a:lnTo>
                <a:lnTo>
                  <a:pt x="1007533" y="143934"/>
                </a:lnTo>
                <a:lnTo>
                  <a:pt x="1032933" y="169334"/>
                </a:lnTo>
                <a:lnTo>
                  <a:pt x="1058333" y="194734"/>
                </a:lnTo>
                <a:lnTo>
                  <a:pt x="1075267" y="220134"/>
                </a:lnTo>
                <a:lnTo>
                  <a:pt x="1092200" y="245534"/>
                </a:lnTo>
                <a:lnTo>
                  <a:pt x="1109133" y="270934"/>
                </a:lnTo>
                <a:lnTo>
                  <a:pt x="1126067" y="287867"/>
                </a:lnTo>
                <a:lnTo>
                  <a:pt x="1134533" y="304800"/>
                </a:lnTo>
                <a:lnTo>
                  <a:pt x="1143000" y="321734"/>
                </a:lnTo>
                <a:lnTo>
                  <a:pt x="1151467" y="338667"/>
                </a:lnTo>
                <a:lnTo>
                  <a:pt x="1159933" y="347134"/>
                </a:lnTo>
                <a:lnTo>
                  <a:pt x="1159933" y="355600"/>
                </a:lnTo>
                <a:lnTo>
                  <a:pt x="1168400" y="355600"/>
                </a:lnTo>
                <a:lnTo>
                  <a:pt x="1176867" y="364067"/>
                </a:lnTo>
                <a:lnTo>
                  <a:pt x="1185333" y="364067"/>
                </a:lnTo>
                <a:lnTo>
                  <a:pt x="1193800" y="364067"/>
                </a:lnTo>
                <a:lnTo>
                  <a:pt x="1202267" y="364067"/>
                </a:lnTo>
                <a:lnTo>
                  <a:pt x="1219200" y="364067"/>
                </a:lnTo>
                <a:lnTo>
                  <a:pt x="1236133" y="355600"/>
                </a:lnTo>
                <a:lnTo>
                  <a:pt x="1253067" y="355600"/>
                </a:lnTo>
                <a:lnTo>
                  <a:pt x="1270000" y="355600"/>
                </a:lnTo>
                <a:lnTo>
                  <a:pt x="1286933" y="347134"/>
                </a:lnTo>
                <a:lnTo>
                  <a:pt x="1312333" y="347134"/>
                </a:lnTo>
                <a:lnTo>
                  <a:pt x="1337733" y="338667"/>
                </a:lnTo>
                <a:lnTo>
                  <a:pt x="1363133" y="338667"/>
                </a:lnTo>
                <a:lnTo>
                  <a:pt x="1397000" y="338667"/>
                </a:lnTo>
                <a:lnTo>
                  <a:pt x="1422400" y="338667"/>
                </a:lnTo>
                <a:lnTo>
                  <a:pt x="1447800" y="330200"/>
                </a:lnTo>
                <a:lnTo>
                  <a:pt x="1473200" y="330200"/>
                </a:lnTo>
                <a:lnTo>
                  <a:pt x="1507067" y="330200"/>
                </a:lnTo>
                <a:lnTo>
                  <a:pt x="1532467" y="330200"/>
                </a:lnTo>
                <a:lnTo>
                  <a:pt x="1566333" y="338667"/>
                </a:lnTo>
                <a:lnTo>
                  <a:pt x="1591733" y="338667"/>
                </a:lnTo>
                <a:lnTo>
                  <a:pt x="1625600" y="338667"/>
                </a:lnTo>
                <a:lnTo>
                  <a:pt x="1651000" y="347134"/>
                </a:lnTo>
                <a:lnTo>
                  <a:pt x="1676400" y="355600"/>
                </a:lnTo>
                <a:lnTo>
                  <a:pt x="1701800" y="355600"/>
                </a:lnTo>
                <a:lnTo>
                  <a:pt x="1727200" y="364067"/>
                </a:lnTo>
                <a:lnTo>
                  <a:pt x="1752600" y="372534"/>
                </a:lnTo>
                <a:lnTo>
                  <a:pt x="1769533" y="381000"/>
                </a:lnTo>
                <a:lnTo>
                  <a:pt x="1786467" y="389467"/>
                </a:lnTo>
                <a:lnTo>
                  <a:pt x="1803400" y="397934"/>
                </a:lnTo>
                <a:lnTo>
                  <a:pt x="1820333" y="406400"/>
                </a:lnTo>
                <a:lnTo>
                  <a:pt x="1828800" y="414867"/>
                </a:lnTo>
                <a:lnTo>
                  <a:pt x="1837267" y="423334"/>
                </a:lnTo>
                <a:lnTo>
                  <a:pt x="1845733" y="431800"/>
                </a:lnTo>
                <a:lnTo>
                  <a:pt x="1854200" y="440267"/>
                </a:lnTo>
                <a:lnTo>
                  <a:pt x="1854200" y="448734"/>
                </a:lnTo>
                <a:lnTo>
                  <a:pt x="1862667" y="457200"/>
                </a:lnTo>
                <a:lnTo>
                  <a:pt x="1862667" y="465667"/>
                </a:lnTo>
                <a:lnTo>
                  <a:pt x="1862667" y="465667"/>
                </a:lnTo>
                <a:lnTo>
                  <a:pt x="1862667" y="474134"/>
                </a:lnTo>
                <a:lnTo>
                  <a:pt x="1862667" y="474134"/>
                </a:lnTo>
                <a:lnTo>
                  <a:pt x="1862667" y="474134"/>
                </a:lnTo>
                <a:lnTo>
                  <a:pt x="1871133" y="465667"/>
                </a:lnTo>
                <a:lnTo>
                  <a:pt x="1879600" y="465667"/>
                </a:lnTo>
                <a:lnTo>
                  <a:pt x="1879600" y="457200"/>
                </a:lnTo>
                <a:lnTo>
                  <a:pt x="1896533" y="448734"/>
                </a:lnTo>
                <a:lnTo>
                  <a:pt x="1905000" y="440267"/>
                </a:lnTo>
                <a:lnTo>
                  <a:pt x="1921933" y="431800"/>
                </a:lnTo>
                <a:lnTo>
                  <a:pt x="1938867" y="423334"/>
                </a:lnTo>
                <a:lnTo>
                  <a:pt x="1955800" y="406400"/>
                </a:lnTo>
                <a:lnTo>
                  <a:pt x="1981200" y="397934"/>
                </a:lnTo>
                <a:lnTo>
                  <a:pt x="2006600" y="381000"/>
                </a:lnTo>
                <a:lnTo>
                  <a:pt x="2040467" y="372534"/>
                </a:lnTo>
                <a:lnTo>
                  <a:pt x="2065867" y="355600"/>
                </a:lnTo>
                <a:lnTo>
                  <a:pt x="2108200" y="347134"/>
                </a:lnTo>
                <a:lnTo>
                  <a:pt x="2133600" y="330200"/>
                </a:lnTo>
                <a:lnTo>
                  <a:pt x="2175933" y="321734"/>
                </a:lnTo>
                <a:lnTo>
                  <a:pt x="2218267" y="313267"/>
                </a:lnTo>
                <a:lnTo>
                  <a:pt x="2252133" y="296334"/>
                </a:lnTo>
                <a:lnTo>
                  <a:pt x="2294467" y="287867"/>
                </a:lnTo>
                <a:lnTo>
                  <a:pt x="2336800" y="287867"/>
                </a:lnTo>
                <a:lnTo>
                  <a:pt x="2379133" y="279400"/>
                </a:lnTo>
                <a:lnTo>
                  <a:pt x="2413000" y="270934"/>
                </a:lnTo>
                <a:lnTo>
                  <a:pt x="2455333" y="262467"/>
                </a:lnTo>
                <a:lnTo>
                  <a:pt x="2497667" y="262467"/>
                </a:lnTo>
                <a:lnTo>
                  <a:pt x="2540000" y="262467"/>
                </a:lnTo>
                <a:lnTo>
                  <a:pt x="2582333" y="254000"/>
                </a:lnTo>
                <a:lnTo>
                  <a:pt x="2624667" y="254000"/>
                </a:lnTo>
                <a:lnTo>
                  <a:pt x="2667000" y="254000"/>
                </a:lnTo>
                <a:lnTo>
                  <a:pt x="2700867" y="262467"/>
                </a:lnTo>
                <a:lnTo>
                  <a:pt x="2734733" y="262467"/>
                </a:lnTo>
                <a:lnTo>
                  <a:pt x="2768600" y="270934"/>
                </a:lnTo>
                <a:lnTo>
                  <a:pt x="2810933" y="279400"/>
                </a:lnTo>
                <a:lnTo>
                  <a:pt x="2836333" y="287867"/>
                </a:lnTo>
                <a:lnTo>
                  <a:pt x="2870200" y="296334"/>
                </a:lnTo>
                <a:lnTo>
                  <a:pt x="2895600" y="304800"/>
                </a:lnTo>
                <a:lnTo>
                  <a:pt x="2921000" y="321734"/>
                </a:lnTo>
                <a:lnTo>
                  <a:pt x="2937933" y="330200"/>
                </a:lnTo>
                <a:lnTo>
                  <a:pt x="2954867" y="347134"/>
                </a:lnTo>
                <a:lnTo>
                  <a:pt x="2971800" y="355600"/>
                </a:lnTo>
                <a:lnTo>
                  <a:pt x="2980267" y="372534"/>
                </a:lnTo>
                <a:lnTo>
                  <a:pt x="2997200" y="381000"/>
                </a:lnTo>
                <a:lnTo>
                  <a:pt x="2997200" y="389467"/>
                </a:lnTo>
                <a:lnTo>
                  <a:pt x="3005667" y="397934"/>
                </a:lnTo>
                <a:lnTo>
                  <a:pt x="3005667" y="406400"/>
                </a:lnTo>
                <a:lnTo>
                  <a:pt x="3014133" y="406400"/>
                </a:lnTo>
                <a:lnTo>
                  <a:pt x="3014133" y="414867"/>
                </a:lnTo>
                <a:lnTo>
                  <a:pt x="3022600" y="414867"/>
                </a:lnTo>
                <a:lnTo>
                  <a:pt x="3022600" y="414867"/>
                </a:lnTo>
                <a:lnTo>
                  <a:pt x="3031067" y="406400"/>
                </a:lnTo>
                <a:lnTo>
                  <a:pt x="3031067" y="397934"/>
                </a:lnTo>
                <a:lnTo>
                  <a:pt x="3039533" y="397934"/>
                </a:lnTo>
                <a:lnTo>
                  <a:pt x="3056467" y="389467"/>
                </a:lnTo>
                <a:lnTo>
                  <a:pt x="3064933" y="381000"/>
                </a:lnTo>
                <a:lnTo>
                  <a:pt x="3081867" y="372534"/>
                </a:lnTo>
                <a:lnTo>
                  <a:pt x="3098800" y="355600"/>
                </a:lnTo>
                <a:lnTo>
                  <a:pt x="3115733" y="347134"/>
                </a:lnTo>
                <a:lnTo>
                  <a:pt x="3141133" y="338667"/>
                </a:lnTo>
                <a:lnTo>
                  <a:pt x="3158067" y="330200"/>
                </a:lnTo>
                <a:lnTo>
                  <a:pt x="3191933" y="321734"/>
                </a:lnTo>
                <a:lnTo>
                  <a:pt x="3217333" y="313267"/>
                </a:lnTo>
                <a:lnTo>
                  <a:pt x="3251200" y="304800"/>
                </a:lnTo>
                <a:lnTo>
                  <a:pt x="3276600" y="296334"/>
                </a:lnTo>
                <a:lnTo>
                  <a:pt x="3310467" y="287867"/>
                </a:lnTo>
                <a:lnTo>
                  <a:pt x="3344333" y="279400"/>
                </a:lnTo>
                <a:lnTo>
                  <a:pt x="3378200" y="279400"/>
                </a:lnTo>
                <a:lnTo>
                  <a:pt x="3420533" y="270934"/>
                </a:lnTo>
                <a:lnTo>
                  <a:pt x="3445933" y="270934"/>
                </a:lnTo>
                <a:lnTo>
                  <a:pt x="3488267" y="270934"/>
                </a:lnTo>
                <a:lnTo>
                  <a:pt x="3522133" y="270934"/>
                </a:lnTo>
                <a:lnTo>
                  <a:pt x="3556000" y="270934"/>
                </a:lnTo>
                <a:lnTo>
                  <a:pt x="3589867" y="279400"/>
                </a:lnTo>
                <a:lnTo>
                  <a:pt x="3623733" y="279400"/>
                </a:lnTo>
                <a:lnTo>
                  <a:pt x="3649133" y="287867"/>
                </a:lnTo>
                <a:lnTo>
                  <a:pt x="3683000" y="296334"/>
                </a:lnTo>
                <a:lnTo>
                  <a:pt x="3716867" y="304800"/>
                </a:lnTo>
                <a:lnTo>
                  <a:pt x="3750733" y="321734"/>
                </a:lnTo>
                <a:lnTo>
                  <a:pt x="3776133" y="330200"/>
                </a:lnTo>
                <a:lnTo>
                  <a:pt x="3810000" y="347134"/>
                </a:lnTo>
                <a:lnTo>
                  <a:pt x="3826933" y="364067"/>
                </a:lnTo>
                <a:lnTo>
                  <a:pt x="3860800" y="389467"/>
                </a:lnTo>
                <a:lnTo>
                  <a:pt x="3877733" y="414867"/>
                </a:lnTo>
                <a:lnTo>
                  <a:pt x="3903133" y="440267"/>
                </a:lnTo>
                <a:lnTo>
                  <a:pt x="3920067" y="457200"/>
                </a:lnTo>
                <a:lnTo>
                  <a:pt x="3945467" y="491067"/>
                </a:lnTo>
                <a:lnTo>
                  <a:pt x="3962400" y="516467"/>
                </a:lnTo>
                <a:lnTo>
                  <a:pt x="3970867" y="541867"/>
                </a:lnTo>
                <a:lnTo>
                  <a:pt x="3979333" y="567267"/>
                </a:lnTo>
                <a:lnTo>
                  <a:pt x="3987800" y="584200"/>
                </a:lnTo>
                <a:lnTo>
                  <a:pt x="3996267" y="609600"/>
                </a:lnTo>
                <a:lnTo>
                  <a:pt x="4004733" y="626534"/>
                </a:lnTo>
                <a:lnTo>
                  <a:pt x="4004733" y="635000"/>
                </a:lnTo>
                <a:lnTo>
                  <a:pt x="4004733" y="643467"/>
                </a:lnTo>
                <a:lnTo>
                  <a:pt x="4013200" y="651934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13200" y="660400"/>
                </a:lnTo>
                <a:lnTo>
                  <a:pt x="4021667" y="660400"/>
                </a:lnTo>
                <a:lnTo>
                  <a:pt x="4030133" y="660400"/>
                </a:lnTo>
                <a:lnTo>
                  <a:pt x="4038600" y="660400"/>
                </a:lnTo>
                <a:lnTo>
                  <a:pt x="4055533" y="660400"/>
                </a:lnTo>
                <a:lnTo>
                  <a:pt x="4064000" y="668867"/>
                </a:lnTo>
                <a:lnTo>
                  <a:pt x="4080933" y="677334"/>
                </a:lnTo>
                <a:lnTo>
                  <a:pt x="4097867" y="685800"/>
                </a:lnTo>
                <a:lnTo>
                  <a:pt x="4123267" y="694267"/>
                </a:lnTo>
                <a:lnTo>
                  <a:pt x="4140200" y="711200"/>
                </a:lnTo>
                <a:lnTo>
                  <a:pt x="4157133" y="728134"/>
                </a:lnTo>
                <a:lnTo>
                  <a:pt x="4174067" y="745067"/>
                </a:lnTo>
                <a:lnTo>
                  <a:pt x="4191000" y="762000"/>
                </a:lnTo>
                <a:lnTo>
                  <a:pt x="4207933" y="778934"/>
                </a:lnTo>
                <a:lnTo>
                  <a:pt x="4224867" y="804334"/>
                </a:lnTo>
                <a:lnTo>
                  <a:pt x="4241800" y="829734"/>
                </a:lnTo>
                <a:lnTo>
                  <a:pt x="4250267" y="855134"/>
                </a:lnTo>
                <a:lnTo>
                  <a:pt x="4258733" y="880534"/>
                </a:lnTo>
                <a:lnTo>
                  <a:pt x="4267200" y="914400"/>
                </a:lnTo>
                <a:lnTo>
                  <a:pt x="4275667" y="948267"/>
                </a:lnTo>
                <a:lnTo>
                  <a:pt x="4275667" y="982134"/>
                </a:lnTo>
                <a:lnTo>
                  <a:pt x="4275667" y="1016000"/>
                </a:lnTo>
                <a:lnTo>
                  <a:pt x="4275667" y="1058334"/>
                </a:lnTo>
                <a:lnTo>
                  <a:pt x="4275667" y="1092200"/>
                </a:lnTo>
                <a:lnTo>
                  <a:pt x="4258733" y="1126067"/>
                </a:lnTo>
                <a:lnTo>
                  <a:pt x="4250267" y="1159934"/>
                </a:lnTo>
                <a:lnTo>
                  <a:pt x="4241800" y="1193800"/>
                </a:lnTo>
                <a:lnTo>
                  <a:pt x="4224867" y="1227667"/>
                </a:lnTo>
                <a:lnTo>
                  <a:pt x="4207933" y="1253067"/>
                </a:lnTo>
                <a:lnTo>
                  <a:pt x="4191000" y="1278467"/>
                </a:lnTo>
                <a:lnTo>
                  <a:pt x="4165600" y="1303867"/>
                </a:lnTo>
                <a:lnTo>
                  <a:pt x="4140200" y="1320800"/>
                </a:lnTo>
                <a:lnTo>
                  <a:pt x="4114800" y="1346200"/>
                </a:lnTo>
                <a:lnTo>
                  <a:pt x="4114800" y="1346200"/>
                </a:lnTo>
                <a:lnTo>
                  <a:pt x="4089400" y="1363133"/>
                </a:lnTo>
                <a:lnTo>
                  <a:pt x="4089400" y="136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295467" y="29464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" y="115909"/>
            <a:ext cx="1178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Guided Practice for Example 1:</a:t>
            </a:r>
          </a:p>
          <a:p>
            <a:r>
              <a:rPr lang="en-US" sz="2400" dirty="0" smtClean="0"/>
              <a:t>Write the equation of the ellipse graphed at the right in standard form.  Then find the coordinates of its foci.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269" t="18971" r="33503" b="28917"/>
          <a:stretch/>
        </p:blipFill>
        <p:spPr>
          <a:xfrm>
            <a:off x="8640679" y="3747752"/>
            <a:ext cx="3439704" cy="278183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02733" y="1337733"/>
            <a:ext cx="177801" cy="347135"/>
          </a:xfrm>
          <a:custGeom>
            <a:avLst/>
            <a:gdLst/>
            <a:ahLst/>
            <a:cxnLst/>
            <a:rect l="0" t="0" r="0" b="0"/>
            <a:pathLst>
              <a:path w="177801" h="347135">
                <a:moveTo>
                  <a:pt x="127000" y="101600"/>
                </a:moveTo>
                <a:lnTo>
                  <a:pt x="135467" y="101600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18534"/>
                </a:lnTo>
                <a:lnTo>
                  <a:pt x="135467" y="118534"/>
                </a:lnTo>
                <a:lnTo>
                  <a:pt x="135467" y="118534"/>
                </a:lnTo>
                <a:lnTo>
                  <a:pt x="135467" y="118534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93134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67734"/>
                </a:lnTo>
                <a:lnTo>
                  <a:pt x="135467" y="50800"/>
                </a:lnTo>
                <a:lnTo>
                  <a:pt x="127000" y="42334"/>
                </a:lnTo>
                <a:lnTo>
                  <a:pt x="127000" y="25400"/>
                </a:lnTo>
                <a:lnTo>
                  <a:pt x="118534" y="16934"/>
                </a:lnTo>
                <a:lnTo>
                  <a:pt x="118534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9267" y="16934"/>
                </a:lnTo>
                <a:lnTo>
                  <a:pt x="50800" y="25400"/>
                </a:lnTo>
                <a:lnTo>
                  <a:pt x="42334" y="33867"/>
                </a:lnTo>
                <a:lnTo>
                  <a:pt x="33867" y="50800"/>
                </a:lnTo>
                <a:lnTo>
                  <a:pt x="25400" y="59267"/>
                </a:lnTo>
                <a:lnTo>
                  <a:pt x="16934" y="76200"/>
                </a:lnTo>
                <a:lnTo>
                  <a:pt x="16934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20134"/>
                </a:lnTo>
                <a:lnTo>
                  <a:pt x="8467" y="245534"/>
                </a:lnTo>
                <a:lnTo>
                  <a:pt x="16934" y="262467"/>
                </a:lnTo>
                <a:lnTo>
                  <a:pt x="16934" y="279400"/>
                </a:lnTo>
                <a:lnTo>
                  <a:pt x="25400" y="296334"/>
                </a:lnTo>
                <a:lnTo>
                  <a:pt x="33867" y="313267"/>
                </a:lnTo>
                <a:lnTo>
                  <a:pt x="50800" y="321734"/>
                </a:lnTo>
                <a:lnTo>
                  <a:pt x="59267" y="330200"/>
                </a:lnTo>
                <a:lnTo>
                  <a:pt x="76200" y="338667"/>
                </a:lnTo>
                <a:lnTo>
                  <a:pt x="84667" y="347134"/>
                </a:lnTo>
                <a:lnTo>
                  <a:pt x="101600" y="347134"/>
                </a:lnTo>
                <a:lnTo>
                  <a:pt x="118534" y="347134"/>
                </a:lnTo>
                <a:lnTo>
                  <a:pt x="135467" y="347134"/>
                </a:lnTo>
                <a:lnTo>
                  <a:pt x="143934" y="338667"/>
                </a:lnTo>
                <a:lnTo>
                  <a:pt x="160867" y="338667"/>
                </a:lnTo>
                <a:lnTo>
                  <a:pt x="160867" y="338667"/>
                </a:lnTo>
                <a:lnTo>
                  <a:pt x="177800" y="321734"/>
                </a:lnTo>
                <a:lnTo>
                  <a:pt x="177800" y="321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65200" y="1380067"/>
            <a:ext cx="186268" cy="270934"/>
          </a:xfrm>
          <a:custGeom>
            <a:avLst/>
            <a:gdLst/>
            <a:ahLst/>
            <a:cxnLst/>
            <a:rect l="0" t="0" r="0" b="0"/>
            <a:pathLst>
              <a:path w="186268" h="270934">
                <a:moveTo>
                  <a:pt x="0" y="110066"/>
                </a:move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0" y="110066"/>
                </a:lnTo>
                <a:lnTo>
                  <a:pt x="8467" y="110066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7" y="110066"/>
                </a:lnTo>
                <a:lnTo>
                  <a:pt x="93133" y="110066"/>
                </a:lnTo>
                <a:lnTo>
                  <a:pt x="101600" y="101600"/>
                </a:lnTo>
                <a:lnTo>
                  <a:pt x="110067" y="93133"/>
                </a:lnTo>
                <a:lnTo>
                  <a:pt x="118533" y="84666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0800"/>
                </a:lnTo>
                <a:lnTo>
                  <a:pt x="135467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27000" y="8466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0"/>
                </a:lnTo>
                <a:lnTo>
                  <a:pt x="84667" y="8466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6"/>
                </a:lnTo>
                <a:lnTo>
                  <a:pt x="42333" y="50800"/>
                </a:lnTo>
                <a:lnTo>
                  <a:pt x="42333" y="59266"/>
                </a:lnTo>
                <a:lnTo>
                  <a:pt x="33867" y="76200"/>
                </a:lnTo>
                <a:lnTo>
                  <a:pt x="25400" y="93133"/>
                </a:lnTo>
                <a:lnTo>
                  <a:pt x="25400" y="110066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9333"/>
                </a:lnTo>
                <a:lnTo>
                  <a:pt x="16933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33867" y="237066"/>
                </a:lnTo>
                <a:lnTo>
                  <a:pt x="42333" y="245533"/>
                </a:lnTo>
                <a:lnTo>
                  <a:pt x="59267" y="262466"/>
                </a:lnTo>
                <a:lnTo>
                  <a:pt x="76200" y="262466"/>
                </a:lnTo>
                <a:lnTo>
                  <a:pt x="84667" y="270933"/>
                </a:lnTo>
                <a:lnTo>
                  <a:pt x="101600" y="270933"/>
                </a:lnTo>
                <a:lnTo>
                  <a:pt x="118533" y="270933"/>
                </a:lnTo>
                <a:lnTo>
                  <a:pt x="135467" y="262466"/>
                </a:lnTo>
                <a:lnTo>
                  <a:pt x="152400" y="262466"/>
                </a:lnTo>
                <a:lnTo>
                  <a:pt x="160867" y="245533"/>
                </a:lnTo>
                <a:lnTo>
                  <a:pt x="177800" y="237066"/>
                </a:lnTo>
                <a:lnTo>
                  <a:pt x="177800" y="237066"/>
                </a:lnTo>
                <a:lnTo>
                  <a:pt x="186267" y="228600"/>
                </a:lnTo>
                <a:lnTo>
                  <a:pt x="1862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36133" y="1413933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194734"/>
                </a:lnTo>
                <a:lnTo>
                  <a:pt x="8467" y="177800"/>
                </a:lnTo>
                <a:lnTo>
                  <a:pt x="8467" y="160867"/>
                </a:lnTo>
                <a:lnTo>
                  <a:pt x="16934" y="143934"/>
                </a:lnTo>
                <a:lnTo>
                  <a:pt x="16934" y="127000"/>
                </a:lnTo>
                <a:lnTo>
                  <a:pt x="16934" y="101600"/>
                </a:lnTo>
                <a:lnTo>
                  <a:pt x="25400" y="84667"/>
                </a:lnTo>
                <a:lnTo>
                  <a:pt x="33867" y="59267"/>
                </a:lnTo>
                <a:lnTo>
                  <a:pt x="33867" y="42334"/>
                </a:lnTo>
                <a:lnTo>
                  <a:pt x="42334" y="25400"/>
                </a:lnTo>
                <a:lnTo>
                  <a:pt x="50800" y="16934"/>
                </a:lnTo>
                <a:lnTo>
                  <a:pt x="59267" y="8467"/>
                </a:lnTo>
                <a:lnTo>
                  <a:pt x="67734" y="0"/>
                </a:lnTo>
                <a:lnTo>
                  <a:pt x="76200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8534" y="33867"/>
                </a:lnTo>
                <a:lnTo>
                  <a:pt x="127000" y="50800"/>
                </a:lnTo>
                <a:lnTo>
                  <a:pt x="127000" y="67734"/>
                </a:lnTo>
                <a:lnTo>
                  <a:pt x="135467" y="76200"/>
                </a:lnTo>
                <a:lnTo>
                  <a:pt x="135467" y="93134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35467" y="152400"/>
                </a:lnTo>
                <a:lnTo>
                  <a:pt x="135467" y="169334"/>
                </a:lnTo>
                <a:lnTo>
                  <a:pt x="135467" y="186267"/>
                </a:lnTo>
                <a:lnTo>
                  <a:pt x="135467" y="194734"/>
                </a:lnTo>
                <a:lnTo>
                  <a:pt x="143934" y="203200"/>
                </a:lnTo>
                <a:lnTo>
                  <a:pt x="143934" y="211667"/>
                </a:lnTo>
                <a:lnTo>
                  <a:pt x="143934" y="211667"/>
                </a:lnTo>
                <a:lnTo>
                  <a:pt x="152400" y="211667"/>
                </a:lnTo>
                <a:lnTo>
                  <a:pt x="152400" y="211667"/>
                </a:lnTo>
                <a:lnTo>
                  <a:pt x="152400" y="211667"/>
                </a:lnTo>
                <a:lnTo>
                  <a:pt x="15240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000" y="1346200"/>
            <a:ext cx="8468" cy="296334"/>
          </a:xfrm>
          <a:custGeom>
            <a:avLst/>
            <a:gdLst/>
            <a:ahLst/>
            <a:cxnLst/>
            <a:rect l="0" t="0" r="0" b="0"/>
            <a:pathLst>
              <a:path w="8468" h="2963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7"/>
                </a:lnTo>
                <a:lnTo>
                  <a:pt x="0" y="270933"/>
                </a:lnTo>
                <a:lnTo>
                  <a:pt x="0" y="279400"/>
                </a:lnTo>
                <a:lnTo>
                  <a:pt x="8467" y="287867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87867"/>
                </a:lnTo>
                <a:lnTo>
                  <a:pt x="8467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56267" y="1430867"/>
            <a:ext cx="296334" cy="194734"/>
          </a:xfrm>
          <a:custGeom>
            <a:avLst/>
            <a:gdLst/>
            <a:ahLst/>
            <a:cxnLst/>
            <a:rect l="0" t="0" r="0" b="0"/>
            <a:pathLst>
              <a:path w="296334" h="194734">
                <a:moveTo>
                  <a:pt x="0" y="67733"/>
                </a:moveTo>
                <a:lnTo>
                  <a:pt x="0" y="59266"/>
                </a:lnTo>
                <a:lnTo>
                  <a:pt x="0" y="59266"/>
                </a:lnTo>
                <a:lnTo>
                  <a:pt x="8466" y="59266"/>
                </a:lnTo>
                <a:lnTo>
                  <a:pt x="8466" y="59266"/>
                </a:lnTo>
                <a:lnTo>
                  <a:pt x="16933" y="59266"/>
                </a:lnTo>
                <a:lnTo>
                  <a:pt x="25400" y="59266"/>
                </a:lnTo>
                <a:lnTo>
                  <a:pt x="33866" y="50800"/>
                </a:lnTo>
                <a:lnTo>
                  <a:pt x="42333" y="50800"/>
                </a:lnTo>
                <a:lnTo>
                  <a:pt x="59266" y="42333"/>
                </a:lnTo>
                <a:lnTo>
                  <a:pt x="76200" y="42333"/>
                </a:lnTo>
                <a:lnTo>
                  <a:pt x="84666" y="42333"/>
                </a:lnTo>
                <a:lnTo>
                  <a:pt x="101600" y="42333"/>
                </a:lnTo>
                <a:lnTo>
                  <a:pt x="118533" y="50800"/>
                </a:lnTo>
                <a:lnTo>
                  <a:pt x="135466" y="50800"/>
                </a:lnTo>
                <a:lnTo>
                  <a:pt x="143933" y="50800"/>
                </a:lnTo>
                <a:lnTo>
                  <a:pt x="160866" y="50800"/>
                </a:lnTo>
                <a:lnTo>
                  <a:pt x="177800" y="59266"/>
                </a:lnTo>
                <a:lnTo>
                  <a:pt x="194733" y="59266"/>
                </a:lnTo>
                <a:lnTo>
                  <a:pt x="211666" y="59266"/>
                </a:lnTo>
                <a:lnTo>
                  <a:pt x="228600" y="59266"/>
                </a:lnTo>
                <a:lnTo>
                  <a:pt x="237066" y="59266"/>
                </a:lnTo>
                <a:lnTo>
                  <a:pt x="254000" y="59266"/>
                </a:lnTo>
                <a:lnTo>
                  <a:pt x="262466" y="59266"/>
                </a:lnTo>
                <a:lnTo>
                  <a:pt x="270933" y="50800"/>
                </a:lnTo>
                <a:lnTo>
                  <a:pt x="279400" y="50800"/>
                </a:lnTo>
                <a:lnTo>
                  <a:pt x="287866" y="42333"/>
                </a:lnTo>
                <a:lnTo>
                  <a:pt x="296333" y="42333"/>
                </a:lnTo>
                <a:lnTo>
                  <a:pt x="296333" y="42333"/>
                </a:lnTo>
                <a:lnTo>
                  <a:pt x="296333" y="33866"/>
                </a:lnTo>
                <a:lnTo>
                  <a:pt x="296333" y="33866"/>
                </a:lnTo>
                <a:lnTo>
                  <a:pt x="296333" y="25400"/>
                </a:lnTo>
                <a:lnTo>
                  <a:pt x="296333" y="25400"/>
                </a:lnTo>
                <a:lnTo>
                  <a:pt x="296333" y="16933"/>
                </a:lnTo>
                <a:lnTo>
                  <a:pt x="287866" y="8466"/>
                </a:lnTo>
                <a:lnTo>
                  <a:pt x="287866" y="8466"/>
                </a:lnTo>
                <a:lnTo>
                  <a:pt x="279400" y="0"/>
                </a:lnTo>
                <a:lnTo>
                  <a:pt x="270933" y="0"/>
                </a:lnTo>
                <a:lnTo>
                  <a:pt x="262466" y="0"/>
                </a:lnTo>
                <a:lnTo>
                  <a:pt x="254000" y="0"/>
                </a:lnTo>
                <a:lnTo>
                  <a:pt x="237066" y="0"/>
                </a:lnTo>
                <a:lnTo>
                  <a:pt x="228600" y="0"/>
                </a:lnTo>
                <a:lnTo>
                  <a:pt x="220133" y="8466"/>
                </a:lnTo>
                <a:lnTo>
                  <a:pt x="211666" y="8466"/>
                </a:lnTo>
                <a:lnTo>
                  <a:pt x="203200" y="16933"/>
                </a:lnTo>
                <a:lnTo>
                  <a:pt x="194733" y="33866"/>
                </a:lnTo>
                <a:lnTo>
                  <a:pt x="186266" y="42333"/>
                </a:lnTo>
                <a:lnTo>
                  <a:pt x="177800" y="59266"/>
                </a:lnTo>
                <a:lnTo>
                  <a:pt x="177800" y="76200"/>
                </a:lnTo>
                <a:lnTo>
                  <a:pt x="169333" y="101600"/>
                </a:lnTo>
                <a:lnTo>
                  <a:pt x="169333" y="118533"/>
                </a:lnTo>
                <a:lnTo>
                  <a:pt x="169333" y="135466"/>
                </a:lnTo>
                <a:lnTo>
                  <a:pt x="177800" y="152400"/>
                </a:lnTo>
                <a:lnTo>
                  <a:pt x="186266" y="160866"/>
                </a:lnTo>
                <a:lnTo>
                  <a:pt x="194733" y="169333"/>
                </a:lnTo>
                <a:lnTo>
                  <a:pt x="194733" y="177800"/>
                </a:lnTo>
                <a:lnTo>
                  <a:pt x="211666" y="186266"/>
                </a:lnTo>
                <a:lnTo>
                  <a:pt x="220133" y="194733"/>
                </a:lnTo>
                <a:lnTo>
                  <a:pt x="228600" y="194733"/>
                </a:lnTo>
                <a:lnTo>
                  <a:pt x="245533" y="194733"/>
                </a:lnTo>
                <a:lnTo>
                  <a:pt x="262466" y="194733"/>
                </a:lnTo>
                <a:lnTo>
                  <a:pt x="270933" y="186266"/>
                </a:lnTo>
                <a:lnTo>
                  <a:pt x="287866" y="177800"/>
                </a:lnTo>
                <a:lnTo>
                  <a:pt x="287866" y="177800"/>
                </a:lnTo>
                <a:lnTo>
                  <a:pt x="296333" y="177800"/>
                </a:lnTo>
                <a:lnTo>
                  <a:pt x="296333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37267" y="1422400"/>
            <a:ext cx="143934" cy="220134"/>
          </a:xfrm>
          <a:custGeom>
            <a:avLst/>
            <a:gdLst/>
            <a:ahLst/>
            <a:cxnLst/>
            <a:rect l="0" t="0" r="0" b="0"/>
            <a:pathLst>
              <a:path w="143934" h="220134">
                <a:moveTo>
                  <a:pt x="8466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03200"/>
                </a:lnTo>
                <a:lnTo>
                  <a:pt x="8466" y="203200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03200"/>
                </a:lnTo>
                <a:lnTo>
                  <a:pt x="8466" y="194733"/>
                </a:lnTo>
                <a:lnTo>
                  <a:pt x="8466" y="186267"/>
                </a:lnTo>
                <a:lnTo>
                  <a:pt x="16933" y="169333"/>
                </a:lnTo>
                <a:lnTo>
                  <a:pt x="16933" y="152400"/>
                </a:lnTo>
                <a:lnTo>
                  <a:pt x="16933" y="135467"/>
                </a:lnTo>
                <a:lnTo>
                  <a:pt x="25400" y="110067"/>
                </a:lnTo>
                <a:lnTo>
                  <a:pt x="25400" y="93133"/>
                </a:lnTo>
                <a:lnTo>
                  <a:pt x="33866" y="76200"/>
                </a:lnTo>
                <a:lnTo>
                  <a:pt x="33866" y="59267"/>
                </a:lnTo>
                <a:lnTo>
                  <a:pt x="42333" y="42333"/>
                </a:lnTo>
                <a:lnTo>
                  <a:pt x="50800" y="33867"/>
                </a:lnTo>
                <a:lnTo>
                  <a:pt x="59266" y="16933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52133" y="1337733"/>
            <a:ext cx="110068" cy="338668"/>
          </a:xfrm>
          <a:custGeom>
            <a:avLst/>
            <a:gdLst/>
            <a:ahLst/>
            <a:cxnLst/>
            <a:rect l="0" t="0" r="0" b="0"/>
            <a:pathLst>
              <a:path w="110068" h="338668">
                <a:moveTo>
                  <a:pt x="110067" y="0"/>
                </a:moveTo>
                <a:lnTo>
                  <a:pt x="110067" y="0"/>
                </a:lnTo>
                <a:lnTo>
                  <a:pt x="101600" y="8467"/>
                </a:lnTo>
                <a:lnTo>
                  <a:pt x="93134" y="16934"/>
                </a:lnTo>
                <a:lnTo>
                  <a:pt x="84667" y="16934"/>
                </a:lnTo>
                <a:lnTo>
                  <a:pt x="67734" y="33867"/>
                </a:lnTo>
                <a:lnTo>
                  <a:pt x="59267" y="42334"/>
                </a:lnTo>
                <a:lnTo>
                  <a:pt x="50800" y="59267"/>
                </a:lnTo>
                <a:lnTo>
                  <a:pt x="42334" y="76200"/>
                </a:lnTo>
                <a:lnTo>
                  <a:pt x="33867" y="93134"/>
                </a:lnTo>
                <a:lnTo>
                  <a:pt x="16934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54000"/>
                </a:lnTo>
                <a:lnTo>
                  <a:pt x="8467" y="270934"/>
                </a:lnTo>
                <a:lnTo>
                  <a:pt x="16934" y="287867"/>
                </a:lnTo>
                <a:lnTo>
                  <a:pt x="25400" y="304800"/>
                </a:lnTo>
                <a:lnTo>
                  <a:pt x="42334" y="321734"/>
                </a:lnTo>
                <a:lnTo>
                  <a:pt x="50800" y="330200"/>
                </a:lnTo>
                <a:lnTo>
                  <a:pt x="67734" y="338667"/>
                </a:lnTo>
                <a:lnTo>
                  <a:pt x="76200" y="338667"/>
                </a:lnTo>
                <a:lnTo>
                  <a:pt x="93134" y="338667"/>
                </a:lnTo>
                <a:lnTo>
                  <a:pt x="93134" y="338667"/>
                </a:lnTo>
                <a:lnTo>
                  <a:pt x="101600" y="338667"/>
                </a:lnTo>
                <a:lnTo>
                  <a:pt x="1016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21467" y="1515533"/>
            <a:ext cx="220134" cy="8468"/>
          </a:xfrm>
          <a:custGeom>
            <a:avLst/>
            <a:gdLst/>
            <a:ahLst/>
            <a:cxnLst/>
            <a:rect l="0" t="0" r="0" b="0"/>
            <a:pathLst>
              <a:path w="220134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0866" y="0"/>
                </a:lnTo>
                <a:lnTo>
                  <a:pt x="177800" y="8467"/>
                </a:lnTo>
                <a:lnTo>
                  <a:pt x="186266" y="8467"/>
                </a:lnTo>
                <a:lnTo>
                  <a:pt x="194733" y="8467"/>
                </a:lnTo>
                <a:lnTo>
                  <a:pt x="203200" y="8467"/>
                </a:lnTo>
                <a:lnTo>
                  <a:pt x="211666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26267" y="1413933"/>
            <a:ext cx="160867" cy="211668"/>
          </a:xfrm>
          <a:custGeom>
            <a:avLst/>
            <a:gdLst/>
            <a:ahLst/>
            <a:cxnLst/>
            <a:rect l="0" t="0" r="0" b="0"/>
            <a:pathLst>
              <a:path w="160867" h="2116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52400" y="8467"/>
                </a:lnTo>
                <a:lnTo>
                  <a:pt x="152400" y="16934"/>
                </a:lnTo>
                <a:lnTo>
                  <a:pt x="152400" y="16934"/>
                </a:lnTo>
                <a:lnTo>
                  <a:pt x="152400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43933" y="42334"/>
                </a:lnTo>
                <a:lnTo>
                  <a:pt x="143933" y="50800"/>
                </a:lnTo>
                <a:lnTo>
                  <a:pt x="135466" y="59267"/>
                </a:lnTo>
                <a:lnTo>
                  <a:pt x="135466" y="76200"/>
                </a:lnTo>
                <a:lnTo>
                  <a:pt x="127000" y="84667"/>
                </a:lnTo>
                <a:lnTo>
                  <a:pt x="127000" y="101600"/>
                </a:lnTo>
                <a:lnTo>
                  <a:pt x="118533" y="118534"/>
                </a:lnTo>
                <a:lnTo>
                  <a:pt x="110066" y="127000"/>
                </a:lnTo>
                <a:lnTo>
                  <a:pt x="110066" y="143934"/>
                </a:lnTo>
                <a:lnTo>
                  <a:pt x="101600" y="152400"/>
                </a:lnTo>
                <a:lnTo>
                  <a:pt x="93133" y="169334"/>
                </a:lnTo>
                <a:lnTo>
                  <a:pt x="93133" y="177800"/>
                </a:lnTo>
                <a:lnTo>
                  <a:pt x="93133" y="186267"/>
                </a:lnTo>
                <a:lnTo>
                  <a:pt x="93133" y="194734"/>
                </a:lnTo>
                <a:lnTo>
                  <a:pt x="93133" y="203200"/>
                </a:lnTo>
                <a:lnTo>
                  <a:pt x="93133" y="203200"/>
                </a:lnTo>
                <a:lnTo>
                  <a:pt x="93133" y="211667"/>
                </a:lnTo>
                <a:lnTo>
                  <a:pt x="101600" y="211667"/>
                </a:lnTo>
                <a:lnTo>
                  <a:pt x="101600" y="211667"/>
                </a:lnTo>
                <a:lnTo>
                  <a:pt x="101600" y="211667"/>
                </a:lnTo>
                <a:lnTo>
                  <a:pt x="110066" y="203200"/>
                </a:lnTo>
                <a:lnTo>
                  <a:pt x="1100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46400" y="1583267"/>
            <a:ext cx="25401" cy="118534"/>
          </a:xfrm>
          <a:custGeom>
            <a:avLst/>
            <a:gdLst/>
            <a:ahLst/>
            <a:cxnLst/>
            <a:rect l="0" t="0" r="0" b="0"/>
            <a:pathLst>
              <a:path w="25401" h="1185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16933" y="76200"/>
                </a:lnTo>
                <a:lnTo>
                  <a:pt x="8467" y="93133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58067" y="1413933"/>
            <a:ext cx="143934" cy="237068"/>
          </a:xfrm>
          <a:custGeom>
            <a:avLst/>
            <a:gdLst/>
            <a:ahLst/>
            <a:cxnLst/>
            <a:rect l="0" t="0" r="0" b="0"/>
            <a:pathLst>
              <a:path w="143934" h="237068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67733" y="16934"/>
                </a:lnTo>
                <a:lnTo>
                  <a:pt x="59266" y="25400"/>
                </a:lnTo>
                <a:lnTo>
                  <a:pt x="42333" y="42334"/>
                </a:lnTo>
                <a:lnTo>
                  <a:pt x="33866" y="59267"/>
                </a:lnTo>
                <a:lnTo>
                  <a:pt x="25400" y="67734"/>
                </a:lnTo>
                <a:lnTo>
                  <a:pt x="16933" y="84667"/>
                </a:lnTo>
                <a:lnTo>
                  <a:pt x="8466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8466" y="194734"/>
                </a:lnTo>
                <a:lnTo>
                  <a:pt x="16933" y="211667"/>
                </a:lnTo>
                <a:lnTo>
                  <a:pt x="25400" y="220134"/>
                </a:lnTo>
                <a:lnTo>
                  <a:pt x="33866" y="228600"/>
                </a:lnTo>
                <a:lnTo>
                  <a:pt x="42333" y="228600"/>
                </a:lnTo>
                <a:lnTo>
                  <a:pt x="50800" y="237067"/>
                </a:lnTo>
                <a:lnTo>
                  <a:pt x="59266" y="237067"/>
                </a:lnTo>
                <a:lnTo>
                  <a:pt x="67733" y="237067"/>
                </a:lnTo>
                <a:lnTo>
                  <a:pt x="84666" y="228600"/>
                </a:lnTo>
                <a:lnTo>
                  <a:pt x="93133" y="228600"/>
                </a:lnTo>
                <a:lnTo>
                  <a:pt x="101600" y="211667"/>
                </a:lnTo>
                <a:lnTo>
                  <a:pt x="118533" y="203200"/>
                </a:lnTo>
                <a:lnTo>
                  <a:pt x="127000" y="186267"/>
                </a:lnTo>
                <a:lnTo>
                  <a:pt x="135466" y="169334"/>
                </a:lnTo>
                <a:lnTo>
                  <a:pt x="143933" y="143934"/>
                </a:lnTo>
                <a:lnTo>
                  <a:pt x="143933" y="127000"/>
                </a:lnTo>
                <a:lnTo>
                  <a:pt x="143933" y="110067"/>
                </a:lnTo>
                <a:lnTo>
                  <a:pt x="143933" y="93134"/>
                </a:lnTo>
                <a:lnTo>
                  <a:pt x="143933" y="76200"/>
                </a:lnTo>
                <a:lnTo>
                  <a:pt x="135466" y="59267"/>
                </a:lnTo>
                <a:lnTo>
                  <a:pt x="127000" y="50800"/>
                </a:lnTo>
                <a:lnTo>
                  <a:pt x="118533" y="42334"/>
                </a:lnTo>
                <a:lnTo>
                  <a:pt x="101600" y="33867"/>
                </a:lnTo>
                <a:lnTo>
                  <a:pt x="93133" y="25400"/>
                </a:lnTo>
                <a:lnTo>
                  <a:pt x="84666" y="25400"/>
                </a:lnTo>
                <a:lnTo>
                  <a:pt x="76200" y="16934"/>
                </a:lnTo>
                <a:lnTo>
                  <a:pt x="67733" y="16934"/>
                </a:lnTo>
                <a:lnTo>
                  <a:pt x="59266" y="8467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35867" y="1312333"/>
            <a:ext cx="110067" cy="457201"/>
          </a:xfrm>
          <a:custGeom>
            <a:avLst/>
            <a:gdLst/>
            <a:ahLst/>
            <a:cxnLst/>
            <a:rect l="0" t="0" r="0" b="0"/>
            <a:pathLst>
              <a:path w="110067" h="457201">
                <a:moveTo>
                  <a:pt x="42333" y="0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0800" y="25400"/>
                </a:lnTo>
                <a:lnTo>
                  <a:pt x="59266" y="33867"/>
                </a:lnTo>
                <a:lnTo>
                  <a:pt x="59266" y="42334"/>
                </a:lnTo>
                <a:lnTo>
                  <a:pt x="67733" y="59267"/>
                </a:lnTo>
                <a:lnTo>
                  <a:pt x="76200" y="84667"/>
                </a:lnTo>
                <a:lnTo>
                  <a:pt x="84666" y="101600"/>
                </a:lnTo>
                <a:lnTo>
                  <a:pt x="93133" y="127000"/>
                </a:lnTo>
                <a:lnTo>
                  <a:pt x="101600" y="160867"/>
                </a:lnTo>
                <a:lnTo>
                  <a:pt x="110066" y="186267"/>
                </a:lnTo>
                <a:lnTo>
                  <a:pt x="110066" y="220134"/>
                </a:lnTo>
                <a:lnTo>
                  <a:pt x="110066" y="254000"/>
                </a:lnTo>
                <a:lnTo>
                  <a:pt x="110066" y="287867"/>
                </a:lnTo>
                <a:lnTo>
                  <a:pt x="101600" y="313267"/>
                </a:lnTo>
                <a:lnTo>
                  <a:pt x="93133" y="347134"/>
                </a:lnTo>
                <a:lnTo>
                  <a:pt x="76200" y="372534"/>
                </a:lnTo>
                <a:lnTo>
                  <a:pt x="59266" y="397934"/>
                </a:lnTo>
                <a:lnTo>
                  <a:pt x="42333" y="423334"/>
                </a:lnTo>
                <a:lnTo>
                  <a:pt x="16933" y="440267"/>
                </a:lnTo>
                <a:lnTo>
                  <a:pt x="16933" y="440267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8800" y="2116667"/>
            <a:ext cx="127001" cy="440267"/>
          </a:xfrm>
          <a:custGeom>
            <a:avLst/>
            <a:gdLst/>
            <a:ahLst/>
            <a:cxnLst/>
            <a:rect l="0" t="0" r="0" b="0"/>
            <a:pathLst>
              <a:path w="127001" h="440267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3" y="33866"/>
                </a:lnTo>
                <a:lnTo>
                  <a:pt x="76200" y="50800"/>
                </a:lnTo>
                <a:lnTo>
                  <a:pt x="76200" y="67733"/>
                </a:lnTo>
                <a:lnTo>
                  <a:pt x="59267" y="84666"/>
                </a:lnTo>
                <a:lnTo>
                  <a:pt x="50800" y="110066"/>
                </a:lnTo>
                <a:lnTo>
                  <a:pt x="33867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7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21733"/>
                </a:lnTo>
                <a:lnTo>
                  <a:pt x="8467" y="347133"/>
                </a:lnTo>
                <a:lnTo>
                  <a:pt x="16933" y="364066"/>
                </a:lnTo>
                <a:lnTo>
                  <a:pt x="25400" y="381000"/>
                </a:lnTo>
                <a:lnTo>
                  <a:pt x="33867" y="397933"/>
                </a:lnTo>
                <a:lnTo>
                  <a:pt x="50800" y="414866"/>
                </a:lnTo>
                <a:lnTo>
                  <a:pt x="59267" y="423333"/>
                </a:lnTo>
                <a:lnTo>
                  <a:pt x="76200" y="431800"/>
                </a:lnTo>
                <a:lnTo>
                  <a:pt x="93133" y="440266"/>
                </a:lnTo>
                <a:lnTo>
                  <a:pt x="110067" y="440266"/>
                </a:lnTo>
                <a:lnTo>
                  <a:pt x="110067" y="440266"/>
                </a:lnTo>
                <a:lnTo>
                  <a:pt x="118533" y="431800"/>
                </a:lnTo>
                <a:lnTo>
                  <a:pt x="118533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78933" y="2243667"/>
            <a:ext cx="177801" cy="262467"/>
          </a:xfrm>
          <a:custGeom>
            <a:avLst/>
            <a:gdLst/>
            <a:ahLst/>
            <a:cxnLst/>
            <a:rect l="0" t="0" r="0" b="0"/>
            <a:pathLst>
              <a:path w="177801" h="262467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4" y="0"/>
                </a:lnTo>
                <a:lnTo>
                  <a:pt x="169334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4" y="8466"/>
                </a:lnTo>
                <a:lnTo>
                  <a:pt x="135467" y="25400"/>
                </a:lnTo>
                <a:lnTo>
                  <a:pt x="118534" y="42333"/>
                </a:lnTo>
                <a:lnTo>
                  <a:pt x="110067" y="59266"/>
                </a:lnTo>
                <a:lnTo>
                  <a:pt x="93134" y="84666"/>
                </a:lnTo>
                <a:lnTo>
                  <a:pt x="76200" y="101600"/>
                </a:lnTo>
                <a:lnTo>
                  <a:pt x="67734" y="127000"/>
                </a:lnTo>
                <a:lnTo>
                  <a:pt x="50800" y="152400"/>
                </a:lnTo>
                <a:lnTo>
                  <a:pt x="42334" y="177800"/>
                </a:lnTo>
                <a:lnTo>
                  <a:pt x="25400" y="203200"/>
                </a:lnTo>
                <a:lnTo>
                  <a:pt x="25400" y="220133"/>
                </a:lnTo>
                <a:lnTo>
                  <a:pt x="16934" y="237066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78933" y="2260600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42333"/>
                </a:lnTo>
                <a:lnTo>
                  <a:pt x="25400" y="50800"/>
                </a:lnTo>
                <a:lnTo>
                  <a:pt x="33867" y="59267"/>
                </a:lnTo>
                <a:lnTo>
                  <a:pt x="42334" y="76200"/>
                </a:lnTo>
                <a:lnTo>
                  <a:pt x="50800" y="84667"/>
                </a:lnTo>
                <a:lnTo>
                  <a:pt x="59267" y="101600"/>
                </a:lnTo>
                <a:lnTo>
                  <a:pt x="67734" y="118533"/>
                </a:lnTo>
                <a:lnTo>
                  <a:pt x="76200" y="135467"/>
                </a:lnTo>
                <a:lnTo>
                  <a:pt x="93134" y="152400"/>
                </a:lnTo>
                <a:lnTo>
                  <a:pt x="93134" y="169333"/>
                </a:lnTo>
                <a:lnTo>
                  <a:pt x="101600" y="177800"/>
                </a:lnTo>
                <a:lnTo>
                  <a:pt x="110067" y="194733"/>
                </a:lnTo>
                <a:lnTo>
                  <a:pt x="118534" y="203200"/>
                </a:lnTo>
                <a:lnTo>
                  <a:pt x="118534" y="211667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43934" y="228600"/>
                </a:lnTo>
                <a:lnTo>
                  <a:pt x="152400" y="220133"/>
                </a:lnTo>
                <a:lnTo>
                  <a:pt x="160867" y="220133"/>
                </a:lnTo>
                <a:lnTo>
                  <a:pt x="160867" y="220133"/>
                </a:lnTo>
                <a:lnTo>
                  <a:pt x="160867" y="211667"/>
                </a:lnTo>
                <a:lnTo>
                  <a:pt x="160867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58333" y="2353733"/>
            <a:ext cx="220135" cy="16935"/>
          </a:xfrm>
          <a:custGeom>
            <a:avLst/>
            <a:gdLst/>
            <a:ahLst/>
            <a:cxnLst/>
            <a:rect l="0" t="0" r="0" b="0"/>
            <a:pathLst>
              <a:path w="220135" h="16935">
                <a:moveTo>
                  <a:pt x="0" y="8467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4" y="0"/>
                </a:lnTo>
                <a:lnTo>
                  <a:pt x="160867" y="0"/>
                </a:lnTo>
                <a:lnTo>
                  <a:pt x="169334" y="0"/>
                </a:lnTo>
                <a:lnTo>
                  <a:pt x="186267" y="0"/>
                </a:lnTo>
                <a:lnTo>
                  <a:pt x="203200" y="0"/>
                </a:lnTo>
                <a:lnTo>
                  <a:pt x="211667" y="0"/>
                </a:lnTo>
                <a:lnTo>
                  <a:pt x="211667" y="0"/>
                </a:lnTo>
                <a:lnTo>
                  <a:pt x="220134" y="0"/>
                </a:lnTo>
                <a:lnTo>
                  <a:pt x="220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54200" y="2091267"/>
            <a:ext cx="67734" cy="364067"/>
          </a:xfrm>
          <a:custGeom>
            <a:avLst/>
            <a:gdLst/>
            <a:ahLst/>
            <a:cxnLst/>
            <a:rect l="0" t="0" r="0" b="0"/>
            <a:pathLst>
              <a:path w="67734" h="3640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25400" y="33866"/>
                </a:lnTo>
                <a:lnTo>
                  <a:pt x="33867" y="42333"/>
                </a:lnTo>
                <a:lnTo>
                  <a:pt x="33867" y="59266"/>
                </a:lnTo>
                <a:lnTo>
                  <a:pt x="50800" y="76200"/>
                </a:lnTo>
                <a:lnTo>
                  <a:pt x="59267" y="101600"/>
                </a:lnTo>
                <a:lnTo>
                  <a:pt x="59267" y="118533"/>
                </a:lnTo>
                <a:lnTo>
                  <a:pt x="67733" y="143933"/>
                </a:lnTo>
                <a:lnTo>
                  <a:pt x="67733" y="169333"/>
                </a:lnTo>
                <a:lnTo>
                  <a:pt x="67733" y="194733"/>
                </a:lnTo>
                <a:lnTo>
                  <a:pt x="59267" y="211666"/>
                </a:lnTo>
                <a:lnTo>
                  <a:pt x="59267" y="237066"/>
                </a:lnTo>
                <a:lnTo>
                  <a:pt x="50800" y="262466"/>
                </a:lnTo>
                <a:lnTo>
                  <a:pt x="50800" y="279400"/>
                </a:lnTo>
                <a:lnTo>
                  <a:pt x="42333" y="304800"/>
                </a:lnTo>
                <a:lnTo>
                  <a:pt x="33867" y="321733"/>
                </a:lnTo>
                <a:lnTo>
                  <a:pt x="33867" y="338666"/>
                </a:lnTo>
                <a:lnTo>
                  <a:pt x="33867" y="347133"/>
                </a:lnTo>
                <a:lnTo>
                  <a:pt x="33867" y="355600"/>
                </a:lnTo>
                <a:lnTo>
                  <a:pt x="33867" y="364066"/>
                </a:lnTo>
                <a:lnTo>
                  <a:pt x="33867" y="364066"/>
                </a:lnTo>
                <a:lnTo>
                  <a:pt x="33867" y="364066"/>
                </a:lnTo>
                <a:lnTo>
                  <a:pt x="33867" y="364066"/>
                </a:lnTo>
                <a:lnTo>
                  <a:pt x="33867" y="364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38867" y="1981200"/>
            <a:ext cx="194734" cy="152401"/>
          </a:xfrm>
          <a:custGeom>
            <a:avLst/>
            <a:gdLst/>
            <a:ahLst/>
            <a:cxnLst/>
            <a:rect l="0" t="0" r="0" b="0"/>
            <a:pathLst>
              <a:path w="194734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16933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93133"/>
                </a:lnTo>
                <a:lnTo>
                  <a:pt x="84666" y="101600"/>
                </a:lnTo>
                <a:lnTo>
                  <a:pt x="84666" y="110067"/>
                </a:lnTo>
                <a:lnTo>
                  <a:pt x="76200" y="110067"/>
                </a:lnTo>
                <a:lnTo>
                  <a:pt x="76200" y="118533"/>
                </a:lnTo>
                <a:lnTo>
                  <a:pt x="67733" y="118533"/>
                </a:lnTo>
                <a:lnTo>
                  <a:pt x="59266" y="127000"/>
                </a:lnTo>
                <a:lnTo>
                  <a:pt x="59266" y="127000"/>
                </a:lnTo>
                <a:lnTo>
                  <a:pt x="59266" y="135467"/>
                </a:lnTo>
                <a:lnTo>
                  <a:pt x="59266" y="135467"/>
                </a:lnTo>
                <a:lnTo>
                  <a:pt x="59266" y="135467"/>
                </a:lnTo>
                <a:lnTo>
                  <a:pt x="59266" y="143933"/>
                </a:lnTo>
                <a:lnTo>
                  <a:pt x="59266" y="143933"/>
                </a:lnTo>
                <a:lnTo>
                  <a:pt x="67733" y="143933"/>
                </a:lnTo>
                <a:lnTo>
                  <a:pt x="76200" y="143933"/>
                </a:lnTo>
                <a:lnTo>
                  <a:pt x="84666" y="152400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27000" y="152400"/>
                </a:lnTo>
                <a:lnTo>
                  <a:pt x="135466" y="152400"/>
                </a:lnTo>
                <a:lnTo>
                  <a:pt x="152400" y="152400"/>
                </a:lnTo>
                <a:lnTo>
                  <a:pt x="160866" y="152400"/>
                </a:lnTo>
                <a:lnTo>
                  <a:pt x="177800" y="152400"/>
                </a:lnTo>
                <a:lnTo>
                  <a:pt x="186266" y="152400"/>
                </a:lnTo>
                <a:lnTo>
                  <a:pt x="186266" y="152400"/>
                </a:lnTo>
                <a:lnTo>
                  <a:pt x="194733" y="152400"/>
                </a:lnTo>
                <a:lnTo>
                  <a:pt x="1947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4200" y="2540000"/>
            <a:ext cx="1430868" cy="59268"/>
          </a:xfrm>
          <a:custGeom>
            <a:avLst/>
            <a:gdLst/>
            <a:ahLst/>
            <a:cxnLst/>
            <a:rect l="0" t="0" r="0" b="0"/>
            <a:pathLst>
              <a:path w="1430868" h="59268">
                <a:moveTo>
                  <a:pt x="1430867" y="0"/>
                </a:moveTo>
                <a:lnTo>
                  <a:pt x="1430867" y="0"/>
                </a:lnTo>
                <a:lnTo>
                  <a:pt x="1422400" y="0"/>
                </a:lnTo>
                <a:lnTo>
                  <a:pt x="1413933" y="0"/>
                </a:lnTo>
                <a:lnTo>
                  <a:pt x="1413933" y="0"/>
                </a:lnTo>
                <a:lnTo>
                  <a:pt x="1405467" y="0"/>
                </a:lnTo>
                <a:lnTo>
                  <a:pt x="1397000" y="0"/>
                </a:lnTo>
                <a:lnTo>
                  <a:pt x="1380067" y="0"/>
                </a:lnTo>
                <a:lnTo>
                  <a:pt x="1363133" y="0"/>
                </a:lnTo>
                <a:lnTo>
                  <a:pt x="1346200" y="0"/>
                </a:lnTo>
                <a:lnTo>
                  <a:pt x="1329267" y="0"/>
                </a:lnTo>
                <a:lnTo>
                  <a:pt x="1303867" y="0"/>
                </a:lnTo>
                <a:lnTo>
                  <a:pt x="1286933" y="0"/>
                </a:lnTo>
                <a:lnTo>
                  <a:pt x="1253067" y="0"/>
                </a:lnTo>
                <a:lnTo>
                  <a:pt x="1227667" y="8467"/>
                </a:lnTo>
                <a:lnTo>
                  <a:pt x="1202267" y="8467"/>
                </a:lnTo>
                <a:lnTo>
                  <a:pt x="1168400" y="8467"/>
                </a:lnTo>
                <a:lnTo>
                  <a:pt x="1134533" y="8467"/>
                </a:lnTo>
                <a:lnTo>
                  <a:pt x="1109133" y="8467"/>
                </a:lnTo>
                <a:lnTo>
                  <a:pt x="1075267" y="16933"/>
                </a:lnTo>
                <a:lnTo>
                  <a:pt x="1041400" y="16933"/>
                </a:lnTo>
                <a:lnTo>
                  <a:pt x="1007533" y="16933"/>
                </a:lnTo>
                <a:lnTo>
                  <a:pt x="973667" y="16933"/>
                </a:lnTo>
                <a:lnTo>
                  <a:pt x="939800" y="25400"/>
                </a:lnTo>
                <a:lnTo>
                  <a:pt x="897467" y="25400"/>
                </a:lnTo>
                <a:lnTo>
                  <a:pt x="863600" y="25400"/>
                </a:lnTo>
                <a:lnTo>
                  <a:pt x="829733" y="25400"/>
                </a:lnTo>
                <a:lnTo>
                  <a:pt x="795867" y="33867"/>
                </a:lnTo>
                <a:lnTo>
                  <a:pt x="753533" y="33867"/>
                </a:lnTo>
                <a:lnTo>
                  <a:pt x="728133" y="33867"/>
                </a:lnTo>
                <a:lnTo>
                  <a:pt x="694267" y="33867"/>
                </a:lnTo>
                <a:lnTo>
                  <a:pt x="660400" y="42333"/>
                </a:lnTo>
                <a:lnTo>
                  <a:pt x="626533" y="42333"/>
                </a:lnTo>
                <a:lnTo>
                  <a:pt x="592667" y="42333"/>
                </a:lnTo>
                <a:lnTo>
                  <a:pt x="558800" y="42333"/>
                </a:lnTo>
                <a:lnTo>
                  <a:pt x="524933" y="42333"/>
                </a:lnTo>
                <a:lnTo>
                  <a:pt x="491067" y="50800"/>
                </a:lnTo>
                <a:lnTo>
                  <a:pt x="465667" y="50800"/>
                </a:lnTo>
                <a:lnTo>
                  <a:pt x="431800" y="50800"/>
                </a:lnTo>
                <a:lnTo>
                  <a:pt x="397933" y="50800"/>
                </a:lnTo>
                <a:lnTo>
                  <a:pt x="364067" y="50800"/>
                </a:lnTo>
                <a:lnTo>
                  <a:pt x="338667" y="50800"/>
                </a:lnTo>
                <a:lnTo>
                  <a:pt x="304800" y="50800"/>
                </a:lnTo>
                <a:lnTo>
                  <a:pt x="279400" y="50800"/>
                </a:lnTo>
                <a:lnTo>
                  <a:pt x="254000" y="50800"/>
                </a:lnTo>
                <a:lnTo>
                  <a:pt x="220133" y="50800"/>
                </a:lnTo>
                <a:lnTo>
                  <a:pt x="194733" y="50800"/>
                </a:lnTo>
                <a:lnTo>
                  <a:pt x="169333" y="59267"/>
                </a:lnTo>
                <a:lnTo>
                  <a:pt x="143933" y="59267"/>
                </a:lnTo>
                <a:lnTo>
                  <a:pt x="118533" y="59267"/>
                </a:lnTo>
                <a:lnTo>
                  <a:pt x="93133" y="59267"/>
                </a:lnTo>
                <a:lnTo>
                  <a:pt x="76200" y="59267"/>
                </a:lnTo>
                <a:lnTo>
                  <a:pt x="59267" y="59267"/>
                </a:lnTo>
                <a:lnTo>
                  <a:pt x="42333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0" y="5080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94467" y="2455333"/>
            <a:ext cx="25401" cy="211668"/>
          </a:xfrm>
          <a:custGeom>
            <a:avLst/>
            <a:gdLst/>
            <a:ahLst/>
            <a:cxnLst/>
            <a:rect l="0" t="0" r="0" b="0"/>
            <a:pathLst>
              <a:path w="25401" h="211668">
                <a:moveTo>
                  <a:pt x="16933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8534"/>
                </a:lnTo>
                <a:lnTo>
                  <a:pt x="25400" y="143934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03200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8466" y="211667"/>
                </a:lnTo>
                <a:lnTo>
                  <a:pt x="8466" y="203200"/>
                </a:lnTo>
                <a:lnTo>
                  <a:pt x="8466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09800" y="2565400"/>
            <a:ext cx="169334" cy="25401"/>
          </a:xfrm>
          <a:custGeom>
            <a:avLst/>
            <a:gdLst/>
            <a:ahLst/>
            <a:cxnLst/>
            <a:rect l="0" t="0" r="0" b="0"/>
            <a:pathLst>
              <a:path w="169334" h="254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25400"/>
                </a:lnTo>
                <a:lnTo>
                  <a:pt x="84667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9333" y="25400"/>
                </a:lnTo>
                <a:lnTo>
                  <a:pt x="1693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41600" y="2023533"/>
            <a:ext cx="127001" cy="431801"/>
          </a:xfrm>
          <a:custGeom>
            <a:avLst/>
            <a:gdLst/>
            <a:ahLst/>
            <a:cxnLst/>
            <a:rect l="0" t="0" r="0" b="0"/>
            <a:pathLst>
              <a:path w="127001" h="431801">
                <a:moveTo>
                  <a:pt x="76200" y="0"/>
                </a:moveTo>
                <a:lnTo>
                  <a:pt x="76200" y="8467"/>
                </a:lnTo>
                <a:lnTo>
                  <a:pt x="67733" y="8467"/>
                </a:lnTo>
                <a:lnTo>
                  <a:pt x="59267" y="16934"/>
                </a:lnTo>
                <a:lnTo>
                  <a:pt x="50800" y="33867"/>
                </a:lnTo>
                <a:lnTo>
                  <a:pt x="42333" y="42334"/>
                </a:lnTo>
                <a:lnTo>
                  <a:pt x="33867" y="59267"/>
                </a:lnTo>
                <a:lnTo>
                  <a:pt x="25400" y="84667"/>
                </a:lnTo>
                <a:lnTo>
                  <a:pt x="16933" y="101600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8467" y="287867"/>
                </a:lnTo>
                <a:lnTo>
                  <a:pt x="8467" y="313267"/>
                </a:lnTo>
                <a:lnTo>
                  <a:pt x="25400" y="338667"/>
                </a:lnTo>
                <a:lnTo>
                  <a:pt x="33867" y="355600"/>
                </a:lnTo>
                <a:lnTo>
                  <a:pt x="42333" y="381000"/>
                </a:lnTo>
                <a:lnTo>
                  <a:pt x="50800" y="397934"/>
                </a:lnTo>
                <a:lnTo>
                  <a:pt x="59267" y="406400"/>
                </a:lnTo>
                <a:lnTo>
                  <a:pt x="76200" y="423334"/>
                </a:lnTo>
                <a:lnTo>
                  <a:pt x="93133" y="431800"/>
                </a:lnTo>
                <a:lnTo>
                  <a:pt x="101600" y="431800"/>
                </a:lnTo>
                <a:lnTo>
                  <a:pt x="118533" y="431800"/>
                </a:lnTo>
                <a:lnTo>
                  <a:pt x="118533" y="431800"/>
                </a:lnTo>
                <a:lnTo>
                  <a:pt x="127000" y="431800"/>
                </a:lnTo>
                <a:lnTo>
                  <a:pt x="1270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844800" y="2167467"/>
            <a:ext cx="135468" cy="381001"/>
          </a:xfrm>
          <a:custGeom>
            <a:avLst/>
            <a:gdLst/>
            <a:ahLst/>
            <a:cxnLst/>
            <a:rect l="0" t="0" r="0" b="0"/>
            <a:pathLst>
              <a:path w="135468" h="3810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16933" y="118533"/>
                </a:lnTo>
                <a:lnTo>
                  <a:pt x="16933" y="135466"/>
                </a:lnTo>
                <a:lnTo>
                  <a:pt x="25400" y="152400"/>
                </a:lnTo>
                <a:lnTo>
                  <a:pt x="33867" y="169333"/>
                </a:lnTo>
                <a:lnTo>
                  <a:pt x="42333" y="177800"/>
                </a:lnTo>
                <a:lnTo>
                  <a:pt x="50800" y="186266"/>
                </a:lnTo>
                <a:lnTo>
                  <a:pt x="59267" y="194733"/>
                </a:lnTo>
                <a:lnTo>
                  <a:pt x="67733" y="194733"/>
                </a:lnTo>
                <a:lnTo>
                  <a:pt x="67733" y="194733"/>
                </a:lnTo>
                <a:lnTo>
                  <a:pt x="76200" y="194733"/>
                </a:lnTo>
                <a:lnTo>
                  <a:pt x="84667" y="186266"/>
                </a:lnTo>
                <a:lnTo>
                  <a:pt x="93133" y="177800"/>
                </a:lnTo>
                <a:lnTo>
                  <a:pt x="101600" y="169333"/>
                </a:lnTo>
                <a:lnTo>
                  <a:pt x="101600" y="160866"/>
                </a:lnTo>
                <a:lnTo>
                  <a:pt x="110067" y="143933"/>
                </a:lnTo>
                <a:lnTo>
                  <a:pt x="110067" y="127000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0067" y="59266"/>
                </a:lnTo>
                <a:lnTo>
                  <a:pt x="110067" y="42333"/>
                </a:lnTo>
                <a:lnTo>
                  <a:pt x="110067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6"/>
                </a:lnTo>
                <a:lnTo>
                  <a:pt x="101600" y="42333"/>
                </a:lnTo>
                <a:lnTo>
                  <a:pt x="110067" y="59266"/>
                </a:lnTo>
                <a:lnTo>
                  <a:pt x="110067" y="76200"/>
                </a:lnTo>
                <a:lnTo>
                  <a:pt x="118533" y="93133"/>
                </a:lnTo>
                <a:lnTo>
                  <a:pt x="118533" y="110066"/>
                </a:lnTo>
                <a:lnTo>
                  <a:pt x="127000" y="135466"/>
                </a:lnTo>
                <a:lnTo>
                  <a:pt x="127000" y="152400"/>
                </a:lnTo>
                <a:lnTo>
                  <a:pt x="135467" y="177800"/>
                </a:lnTo>
                <a:lnTo>
                  <a:pt x="135467" y="203200"/>
                </a:lnTo>
                <a:lnTo>
                  <a:pt x="135467" y="228600"/>
                </a:lnTo>
                <a:lnTo>
                  <a:pt x="135467" y="245533"/>
                </a:lnTo>
                <a:lnTo>
                  <a:pt x="135467" y="270933"/>
                </a:lnTo>
                <a:lnTo>
                  <a:pt x="127000" y="287866"/>
                </a:lnTo>
                <a:lnTo>
                  <a:pt x="127000" y="304800"/>
                </a:lnTo>
                <a:lnTo>
                  <a:pt x="118533" y="321733"/>
                </a:lnTo>
                <a:lnTo>
                  <a:pt x="110067" y="338666"/>
                </a:lnTo>
                <a:lnTo>
                  <a:pt x="101600" y="347133"/>
                </a:lnTo>
                <a:lnTo>
                  <a:pt x="84667" y="364066"/>
                </a:lnTo>
                <a:lnTo>
                  <a:pt x="76200" y="372533"/>
                </a:lnTo>
                <a:lnTo>
                  <a:pt x="59267" y="372533"/>
                </a:lnTo>
                <a:lnTo>
                  <a:pt x="50800" y="381000"/>
                </a:lnTo>
                <a:lnTo>
                  <a:pt x="33867" y="381000"/>
                </a:lnTo>
                <a:lnTo>
                  <a:pt x="25400" y="372533"/>
                </a:lnTo>
                <a:lnTo>
                  <a:pt x="16933" y="364066"/>
                </a:lnTo>
                <a:lnTo>
                  <a:pt x="8467" y="347133"/>
                </a:lnTo>
                <a:lnTo>
                  <a:pt x="8467" y="338666"/>
                </a:lnTo>
                <a:lnTo>
                  <a:pt x="8467" y="338666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081867" y="2277533"/>
            <a:ext cx="160867" cy="8468"/>
          </a:xfrm>
          <a:custGeom>
            <a:avLst/>
            <a:gdLst/>
            <a:ahLst/>
            <a:cxnLst/>
            <a:rect l="0" t="0" r="0" b="0"/>
            <a:pathLst>
              <a:path w="160867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632200" y="2032000"/>
            <a:ext cx="101601" cy="381001"/>
          </a:xfrm>
          <a:custGeom>
            <a:avLst/>
            <a:gdLst/>
            <a:ahLst/>
            <a:cxnLst/>
            <a:rect l="0" t="0" r="0" b="0"/>
            <a:pathLst>
              <a:path w="101601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3" y="33867"/>
                </a:lnTo>
                <a:lnTo>
                  <a:pt x="50800" y="50800"/>
                </a:lnTo>
                <a:lnTo>
                  <a:pt x="59267" y="59267"/>
                </a:lnTo>
                <a:lnTo>
                  <a:pt x="67733" y="84667"/>
                </a:lnTo>
                <a:lnTo>
                  <a:pt x="76200" y="101600"/>
                </a:lnTo>
                <a:lnTo>
                  <a:pt x="84667" y="118533"/>
                </a:lnTo>
                <a:lnTo>
                  <a:pt x="93133" y="143933"/>
                </a:lnTo>
                <a:lnTo>
                  <a:pt x="93133" y="160867"/>
                </a:lnTo>
                <a:lnTo>
                  <a:pt x="101600" y="186267"/>
                </a:lnTo>
                <a:lnTo>
                  <a:pt x="101600" y="211667"/>
                </a:lnTo>
                <a:lnTo>
                  <a:pt x="101600" y="228600"/>
                </a:lnTo>
                <a:lnTo>
                  <a:pt x="101600" y="254000"/>
                </a:lnTo>
                <a:lnTo>
                  <a:pt x="101600" y="270933"/>
                </a:lnTo>
                <a:lnTo>
                  <a:pt x="101600" y="287867"/>
                </a:lnTo>
                <a:lnTo>
                  <a:pt x="93133" y="304800"/>
                </a:lnTo>
                <a:lnTo>
                  <a:pt x="93133" y="321733"/>
                </a:lnTo>
                <a:lnTo>
                  <a:pt x="84667" y="338667"/>
                </a:lnTo>
                <a:lnTo>
                  <a:pt x="76200" y="347133"/>
                </a:lnTo>
                <a:lnTo>
                  <a:pt x="76200" y="364067"/>
                </a:lnTo>
                <a:lnTo>
                  <a:pt x="67733" y="372533"/>
                </a:lnTo>
                <a:lnTo>
                  <a:pt x="76200" y="381000"/>
                </a:lnTo>
                <a:lnTo>
                  <a:pt x="67733" y="381000"/>
                </a:lnTo>
                <a:lnTo>
                  <a:pt x="67733" y="381000"/>
                </a:lnTo>
                <a:lnTo>
                  <a:pt x="67733" y="381000"/>
                </a:lnTo>
                <a:lnTo>
                  <a:pt x="67733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42267" y="1947333"/>
            <a:ext cx="194734" cy="135468"/>
          </a:xfrm>
          <a:custGeom>
            <a:avLst/>
            <a:gdLst/>
            <a:ahLst/>
            <a:cxnLst/>
            <a:rect l="0" t="0" r="0" b="0"/>
            <a:pathLst>
              <a:path w="194734" h="1354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16934"/>
                </a:lnTo>
                <a:lnTo>
                  <a:pt x="84666" y="16934"/>
                </a:lnTo>
                <a:lnTo>
                  <a:pt x="84666" y="25400"/>
                </a:lnTo>
                <a:lnTo>
                  <a:pt x="84666" y="33867"/>
                </a:lnTo>
                <a:lnTo>
                  <a:pt x="84666" y="50800"/>
                </a:lnTo>
                <a:lnTo>
                  <a:pt x="84666" y="59267"/>
                </a:lnTo>
                <a:lnTo>
                  <a:pt x="84666" y="67734"/>
                </a:lnTo>
                <a:lnTo>
                  <a:pt x="84666" y="76200"/>
                </a:lnTo>
                <a:lnTo>
                  <a:pt x="76200" y="84667"/>
                </a:lnTo>
                <a:lnTo>
                  <a:pt x="76200" y="93134"/>
                </a:lnTo>
                <a:lnTo>
                  <a:pt x="76200" y="101600"/>
                </a:lnTo>
                <a:lnTo>
                  <a:pt x="67733" y="110067"/>
                </a:lnTo>
                <a:lnTo>
                  <a:pt x="67733" y="110067"/>
                </a:lnTo>
                <a:lnTo>
                  <a:pt x="67733" y="118534"/>
                </a:lnTo>
                <a:lnTo>
                  <a:pt x="67733" y="127000"/>
                </a:lnTo>
                <a:lnTo>
                  <a:pt x="67733" y="127000"/>
                </a:lnTo>
                <a:lnTo>
                  <a:pt x="67733" y="127000"/>
                </a:lnTo>
                <a:lnTo>
                  <a:pt x="67733" y="127000"/>
                </a:lnTo>
                <a:lnTo>
                  <a:pt x="67733" y="135467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3" y="135467"/>
                </a:lnTo>
                <a:lnTo>
                  <a:pt x="101600" y="135467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86266" y="135467"/>
                </a:lnTo>
                <a:lnTo>
                  <a:pt x="194733" y="135467"/>
                </a:lnTo>
                <a:lnTo>
                  <a:pt x="194733" y="135467"/>
                </a:lnTo>
                <a:lnTo>
                  <a:pt x="194733" y="135467"/>
                </a:lnTo>
                <a:lnTo>
                  <a:pt x="1947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700867" y="2556933"/>
            <a:ext cx="1109134" cy="25401"/>
          </a:xfrm>
          <a:custGeom>
            <a:avLst/>
            <a:gdLst/>
            <a:ahLst/>
            <a:cxnLst/>
            <a:rect l="0" t="0" r="0" b="0"/>
            <a:pathLst>
              <a:path w="1109134" h="25401">
                <a:moveTo>
                  <a:pt x="16933" y="0"/>
                </a:move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35466" y="25400"/>
                </a:lnTo>
                <a:lnTo>
                  <a:pt x="160866" y="25400"/>
                </a:lnTo>
                <a:lnTo>
                  <a:pt x="186266" y="25400"/>
                </a:lnTo>
                <a:lnTo>
                  <a:pt x="211666" y="25400"/>
                </a:lnTo>
                <a:lnTo>
                  <a:pt x="237066" y="25400"/>
                </a:lnTo>
                <a:lnTo>
                  <a:pt x="262466" y="25400"/>
                </a:lnTo>
                <a:lnTo>
                  <a:pt x="296333" y="25400"/>
                </a:lnTo>
                <a:lnTo>
                  <a:pt x="321733" y="25400"/>
                </a:lnTo>
                <a:lnTo>
                  <a:pt x="347133" y="25400"/>
                </a:lnTo>
                <a:lnTo>
                  <a:pt x="381000" y="25400"/>
                </a:lnTo>
                <a:lnTo>
                  <a:pt x="414866" y="16934"/>
                </a:lnTo>
                <a:lnTo>
                  <a:pt x="440266" y="16934"/>
                </a:lnTo>
                <a:lnTo>
                  <a:pt x="474133" y="16934"/>
                </a:lnTo>
                <a:lnTo>
                  <a:pt x="499533" y="16934"/>
                </a:lnTo>
                <a:lnTo>
                  <a:pt x="524933" y="16934"/>
                </a:lnTo>
                <a:lnTo>
                  <a:pt x="558800" y="16934"/>
                </a:lnTo>
                <a:lnTo>
                  <a:pt x="584200" y="16934"/>
                </a:lnTo>
                <a:lnTo>
                  <a:pt x="609600" y="16934"/>
                </a:lnTo>
                <a:lnTo>
                  <a:pt x="635000" y="8467"/>
                </a:lnTo>
                <a:lnTo>
                  <a:pt x="660400" y="8467"/>
                </a:lnTo>
                <a:lnTo>
                  <a:pt x="685800" y="8467"/>
                </a:lnTo>
                <a:lnTo>
                  <a:pt x="711200" y="8467"/>
                </a:lnTo>
                <a:lnTo>
                  <a:pt x="736600" y="8467"/>
                </a:lnTo>
                <a:lnTo>
                  <a:pt x="762000" y="0"/>
                </a:lnTo>
                <a:lnTo>
                  <a:pt x="787400" y="0"/>
                </a:lnTo>
                <a:lnTo>
                  <a:pt x="812800" y="0"/>
                </a:lnTo>
                <a:lnTo>
                  <a:pt x="829733" y="0"/>
                </a:lnTo>
                <a:lnTo>
                  <a:pt x="855133" y="0"/>
                </a:lnTo>
                <a:lnTo>
                  <a:pt x="872066" y="0"/>
                </a:lnTo>
                <a:lnTo>
                  <a:pt x="889000" y="0"/>
                </a:lnTo>
                <a:lnTo>
                  <a:pt x="914400" y="0"/>
                </a:lnTo>
                <a:lnTo>
                  <a:pt x="931333" y="0"/>
                </a:lnTo>
                <a:lnTo>
                  <a:pt x="948266" y="0"/>
                </a:lnTo>
                <a:lnTo>
                  <a:pt x="965200" y="0"/>
                </a:lnTo>
                <a:lnTo>
                  <a:pt x="982133" y="0"/>
                </a:lnTo>
                <a:lnTo>
                  <a:pt x="999066" y="0"/>
                </a:lnTo>
                <a:lnTo>
                  <a:pt x="1016000" y="0"/>
                </a:lnTo>
                <a:lnTo>
                  <a:pt x="1032933" y="0"/>
                </a:lnTo>
                <a:lnTo>
                  <a:pt x="1049866" y="0"/>
                </a:lnTo>
                <a:lnTo>
                  <a:pt x="1058333" y="0"/>
                </a:lnTo>
                <a:lnTo>
                  <a:pt x="1075266" y="0"/>
                </a:lnTo>
                <a:lnTo>
                  <a:pt x="1083733" y="0"/>
                </a:lnTo>
                <a:lnTo>
                  <a:pt x="1092200" y="0"/>
                </a:lnTo>
                <a:lnTo>
                  <a:pt x="1109133" y="0"/>
                </a:lnTo>
                <a:lnTo>
                  <a:pt x="1109133" y="0"/>
                </a:lnTo>
                <a:lnTo>
                  <a:pt x="1109133" y="0"/>
                </a:lnTo>
                <a:lnTo>
                  <a:pt x="11091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987800" y="2531533"/>
            <a:ext cx="135468" cy="1"/>
          </a:xfrm>
          <a:custGeom>
            <a:avLst/>
            <a:gdLst/>
            <a:ahLst/>
            <a:cxnLst/>
            <a:rect l="0" t="0" r="0" b="0"/>
            <a:pathLst>
              <a:path w="135468" h="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979333" y="2650067"/>
            <a:ext cx="177801" cy="8467"/>
          </a:xfrm>
          <a:custGeom>
            <a:avLst/>
            <a:gdLst/>
            <a:ahLst/>
            <a:cxnLst/>
            <a:rect l="0" t="0" r="0" b="0"/>
            <a:pathLst>
              <a:path w="1778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43934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77800" y="8466"/>
                </a:lnTo>
                <a:lnTo>
                  <a:pt x="1778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70400" y="2387600"/>
            <a:ext cx="16934" cy="431801"/>
          </a:xfrm>
          <a:custGeom>
            <a:avLst/>
            <a:gdLst/>
            <a:ahLst/>
            <a:cxnLst/>
            <a:rect l="0" t="0" r="0" b="0"/>
            <a:pathLst>
              <a:path w="16934" h="431801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20133"/>
                </a:lnTo>
                <a:lnTo>
                  <a:pt x="8467" y="245533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38667"/>
                </a:lnTo>
                <a:lnTo>
                  <a:pt x="16933" y="372533"/>
                </a:lnTo>
                <a:lnTo>
                  <a:pt x="16933" y="406400"/>
                </a:lnTo>
                <a:lnTo>
                  <a:pt x="16933" y="406400"/>
                </a:lnTo>
                <a:lnTo>
                  <a:pt x="8467" y="431800"/>
                </a:lnTo>
                <a:lnTo>
                  <a:pt x="8467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176934" y="4182533"/>
            <a:ext cx="101600" cy="965201"/>
          </a:xfrm>
          <a:custGeom>
            <a:avLst/>
            <a:gdLst/>
            <a:ahLst/>
            <a:cxnLst/>
            <a:rect l="0" t="0" r="0" b="0"/>
            <a:pathLst>
              <a:path w="101600" h="965201">
                <a:moveTo>
                  <a:pt x="16932" y="0"/>
                </a:moveTo>
                <a:lnTo>
                  <a:pt x="16932" y="0"/>
                </a:lnTo>
                <a:lnTo>
                  <a:pt x="16932" y="0"/>
                </a:lnTo>
                <a:lnTo>
                  <a:pt x="16932" y="0"/>
                </a:lnTo>
                <a:lnTo>
                  <a:pt x="16932" y="0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16932" y="16934"/>
                </a:lnTo>
                <a:lnTo>
                  <a:pt x="16932" y="16934"/>
                </a:lnTo>
                <a:lnTo>
                  <a:pt x="16932" y="16934"/>
                </a:lnTo>
                <a:lnTo>
                  <a:pt x="16932" y="16934"/>
                </a:lnTo>
                <a:lnTo>
                  <a:pt x="16932" y="16934"/>
                </a:lnTo>
                <a:lnTo>
                  <a:pt x="16932" y="16934"/>
                </a:lnTo>
                <a:lnTo>
                  <a:pt x="16932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8466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60867"/>
                </a:lnTo>
                <a:lnTo>
                  <a:pt x="16932" y="169334"/>
                </a:lnTo>
                <a:lnTo>
                  <a:pt x="16932" y="177800"/>
                </a:lnTo>
                <a:lnTo>
                  <a:pt x="16932" y="186267"/>
                </a:lnTo>
                <a:lnTo>
                  <a:pt x="16932" y="186267"/>
                </a:lnTo>
                <a:lnTo>
                  <a:pt x="16932" y="194734"/>
                </a:lnTo>
                <a:lnTo>
                  <a:pt x="16932" y="203200"/>
                </a:lnTo>
                <a:lnTo>
                  <a:pt x="16932" y="211667"/>
                </a:lnTo>
                <a:lnTo>
                  <a:pt x="16932" y="220134"/>
                </a:lnTo>
                <a:lnTo>
                  <a:pt x="16932" y="228600"/>
                </a:lnTo>
                <a:lnTo>
                  <a:pt x="16932" y="237067"/>
                </a:lnTo>
                <a:lnTo>
                  <a:pt x="16932" y="245534"/>
                </a:lnTo>
                <a:lnTo>
                  <a:pt x="16932" y="254000"/>
                </a:lnTo>
                <a:lnTo>
                  <a:pt x="16932" y="254000"/>
                </a:lnTo>
                <a:lnTo>
                  <a:pt x="16932" y="270934"/>
                </a:lnTo>
                <a:lnTo>
                  <a:pt x="25399" y="270934"/>
                </a:lnTo>
                <a:lnTo>
                  <a:pt x="25399" y="279400"/>
                </a:lnTo>
                <a:lnTo>
                  <a:pt x="25399" y="287867"/>
                </a:lnTo>
                <a:lnTo>
                  <a:pt x="25399" y="304800"/>
                </a:lnTo>
                <a:lnTo>
                  <a:pt x="25399" y="304800"/>
                </a:lnTo>
                <a:lnTo>
                  <a:pt x="25399" y="313267"/>
                </a:lnTo>
                <a:lnTo>
                  <a:pt x="25399" y="330200"/>
                </a:lnTo>
                <a:lnTo>
                  <a:pt x="25399" y="330200"/>
                </a:lnTo>
                <a:lnTo>
                  <a:pt x="33866" y="338667"/>
                </a:lnTo>
                <a:lnTo>
                  <a:pt x="33866" y="347134"/>
                </a:lnTo>
                <a:lnTo>
                  <a:pt x="33866" y="364067"/>
                </a:lnTo>
                <a:lnTo>
                  <a:pt x="33866" y="364067"/>
                </a:lnTo>
                <a:lnTo>
                  <a:pt x="33866" y="381000"/>
                </a:lnTo>
                <a:lnTo>
                  <a:pt x="33866" y="381000"/>
                </a:lnTo>
                <a:lnTo>
                  <a:pt x="33866" y="397934"/>
                </a:lnTo>
                <a:lnTo>
                  <a:pt x="42333" y="406400"/>
                </a:lnTo>
                <a:lnTo>
                  <a:pt x="42333" y="414867"/>
                </a:lnTo>
                <a:lnTo>
                  <a:pt x="42333" y="423334"/>
                </a:lnTo>
                <a:lnTo>
                  <a:pt x="42333" y="431800"/>
                </a:lnTo>
                <a:lnTo>
                  <a:pt x="42333" y="440267"/>
                </a:lnTo>
                <a:lnTo>
                  <a:pt x="42333" y="448734"/>
                </a:lnTo>
                <a:lnTo>
                  <a:pt x="42333" y="457200"/>
                </a:lnTo>
                <a:lnTo>
                  <a:pt x="42333" y="465667"/>
                </a:lnTo>
                <a:lnTo>
                  <a:pt x="42333" y="474134"/>
                </a:lnTo>
                <a:lnTo>
                  <a:pt x="42333" y="482600"/>
                </a:lnTo>
                <a:lnTo>
                  <a:pt x="50800" y="491067"/>
                </a:lnTo>
                <a:lnTo>
                  <a:pt x="50800" y="499534"/>
                </a:lnTo>
                <a:lnTo>
                  <a:pt x="50800" y="508000"/>
                </a:lnTo>
                <a:lnTo>
                  <a:pt x="50800" y="516467"/>
                </a:lnTo>
                <a:lnTo>
                  <a:pt x="59266" y="524934"/>
                </a:lnTo>
                <a:lnTo>
                  <a:pt x="59266" y="533400"/>
                </a:lnTo>
                <a:lnTo>
                  <a:pt x="59266" y="541867"/>
                </a:lnTo>
                <a:lnTo>
                  <a:pt x="59266" y="550334"/>
                </a:lnTo>
                <a:lnTo>
                  <a:pt x="59266" y="558800"/>
                </a:lnTo>
                <a:lnTo>
                  <a:pt x="59266" y="567267"/>
                </a:lnTo>
                <a:lnTo>
                  <a:pt x="59266" y="575734"/>
                </a:lnTo>
                <a:lnTo>
                  <a:pt x="59266" y="584200"/>
                </a:lnTo>
                <a:lnTo>
                  <a:pt x="59266" y="592667"/>
                </a:lnTo>
                <a:lnTo>
                  <a:pt x="59266" y="601134"/>
                </a:lnTo>
                <a:lnTo>
                  <a:pt x="59266" y="609600"/>
                </a:lnTo>
                <a:lnTo>
                  <a:pt x="59266" y="618067"/>
                </a:lnTo>
                <a:lnTo>
                  <a:pt x="59266" y="618067"/>
                </a:lnTo>
                <a:lnTo>
                  <a:pt x="59266" y="626534"/>
                </a:lnTo>
                <a:lnTo>
                  <a:pt x="59266" y="635000"/>
                </a:lnTo>
                <a:lnTo>
                  <a:pt x="59266" y="643467"/>
                </a:lnTo>
                <a:lnTo>
                  <a:pt x="59266" y="651934"/>
                </a:lnTo>
                <a:lnTo>
                  <a:pt x="59266" y="651934"/>
                </a:lnTo>
                <a:lnTo>
                  <a:pt x="59266" y="660400"/>
                </a:lnTo>
                <a:lnTo>
                  <a:pt x="59266" y="668867"/>
                </a:lnTo>
                <a:lnTo>
                  <a:pt x="59266" y="677334"/>
                </a:lnTo>
                <a:lnTo>
                  <a:pt x="67732" y="685800"/>
                </a:lnTo>
                <a:lnTo>
                  <a:pt x="67732" y="685800"/>
                </a:lnTo>
                <a:lnTo>
                  <a:pt x="67732" y="694267"/>
                </a:lnTo>
                <a:lnTo>
                  <a:pt x="67732" y="702734"/>
                </a:lnTo>
                <a:lnTo>
                  <a:pt x="67732" y="711200"/>
                </a:lnTo>
                <a:lnTo>
                  <a:pt x="67732" y="719667"/>
                </a:lnTo>
                <a:lnTo>
                  <a:pt x="67732" y="719667"/>
                </a:lnTo>
                <a:lnTo>
                  <a:pt x="67732" y="728134"/>
                </a:lnTo>
                <a:lnTo>
                  <a:pt x="76200" y="736600"/>
                </a:lnTo>
                <a:lnTo>
                  <a:pt x="76200" y="745067"/>
                </a:lnTo>
                <a:lnTo>
                  <a:pt x="76200" y="753534"/>
                </a:lnTo>
                <a:lnTo>
                  <a:pt x="76200" y="753534"/>
                </a:lnTo>
                <a:lnTo>
                  <a:pt x="76200" y="762000"/>
                </a:lnTo>
                <a:lnTo>
                  <a:pt x="76200" y="770467"/>
                </a:lnTo>
                <a:lnTo>
                  <a:pt x="76200" y="778934"/>
                </a:lnTo>
                <a:lnTo>
                  <a:pt x="76200" y="787400"/>
                </a:lnTo>
                <a:lnTo>
                  <a:pt x="76200" y="787400"/>
                </a:lnTo>
                <a:lnTo>
                  <a:pt x="76200" y="795867"/>
                </a:lnTo>
                <a:lnTo>
                  <a:pt x="76200" y="804334"/>
                </a:lnTo>
                <a:lnTo>
                  <a:pt x="76200" y="812800"/>
                </a:lnTo>
                <a:lnTo>
                  <a:pt x="76200" y="812800"/>
                </a:lnTo>
                <a:lnTo>
                  <a:pt x="76200" y="821267"/>
                </a:lnTo>
                <a:lnTo>
                  <a:pt x="76200" y="829734"/>
                </a:lnTo>
                <a:lnTo>
                  <a:pt x="76200" y="838200"/>
                </a:lnTo>
                <a:lnTo>
                  <a:pt x="84666" y="838200"/>
                </a:lnTo>
                <a:lnTo>
                  <a:pt x="84666" y="846667"/>
                </a:lnTo>
                <a:lnTo>
                  <a:pt x="84666" y="855134"/>
                </a:lnTo>
                <a:lnTo>
                  <a:pt x="84666" y="855134"/>
                </a:lnTo>
                <a:lnTo>
                  <a:pt x="84666" y="863600"/>
                </a:lnTo>
                <a:lnTo>
                  <a:pt x="84666" y="872067"/>
                </a:lnTo>
                <a:lnTo>
                  <a:pt x="84666" y="872067"/>
                </a:lnTo>
                <a:lnTo>
                  <a:pt x="84666" y="880534"/>
                </a:lnTo>
                <a:lnTo>
                  <a:pt x="84666" y="880534"/>
                </a:lnTo>
                <a:lnTo>
                  <a:pt x="84666" y="889000"/>
                </a:lnTo>
                <a:lnTo>
                  <a:pt x="84666" y="889000"/>
                </a:lnTo>
                <a:lnTo>
                  <a:pt x="84666" y="889000"/>
                </a:lnTo>
                <a:lnTo>
                  <a:pt x="84666" y="897467"/>
                </a:lnTo>
                <a:lnTo>
                  <a:pt x="93132" y="897467"/>
                </a:lnTo>
                <a:lnTo>
                  <a:pt x="93132" y="905934"/>
                </a:lnTo>
                <a:lnTo>
                  <a:pt x="93132" y="905934"/>
                </a:lnTo>
                <a:lnTo>
                  <a:pt x="93132" y="914400"/>
                </a:lnTo>
                <a:lnTo>
                  <a:pt x="93132" y="914400"/>
                </a:lnTo>
                <a:lnTo>
                  <a:pt x="93132" y="914400"/>
                </a:lnTo>
                <a:lnTo>
                  <a:pt x="93132" y="922867"/>
                </a:lnTo>
                <a:lnTo>
                  <a:pt x="93132" y="922867"/>
                </a:lnTo>
                <a:lnTo>
                  <a:pt x="93132" y="931334"/>
                </a:lnTo>
                <a:lnTo>
                  <a:pt x="93132" y="931334"/>
                </a:lnTo>
                <a:lnTo>
                  <a:pt x="93132" y="931334"/>
                </a:lnTo>
                <a:lnTo>
                  <a:pt x="93132" y="931334"/>
                </a:lnTo>
                <a:lnTo>
                  <a:pt x="93132" y="939800"/>
                </a:lnTo>
                <a:lnTo>
                  <a:pt x="93132" y="939800"/>
                </a:lnTo>
                <a:lnTo>
                  <a:pt x="93132" y="939800"/>
                </a:lnTo>
                <a:lnTo>
                  <a:pt x="93132" y="939800"/>
                </a:lnTo>
                <a:lnTo>
                  <a:pt x="93132" y="948267"/>
                </a:lnTo>
                <a:lnTo>
                  <a:pt x="93132" y="948267"/>
                </a:lnTo>
                <a:lnTo>
                  <a:pt x="101599" y="948267"/>
                </a:lnTo>
                <a:lnTo>
                  <a:pt x="101599" y="948267"/>
                </a:lnTo>
                <a:lnTo>
                  <a:pt x="101599" y="956734"/>
                </a:lnTo>
                <a:lnTo>
                  <a:pt x="101599" y="956734"/>
                </a:lnTo>
                <a:lnTo>
                  <a:pt x="101599" y="956734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  <a:lnTo>
                  <a:pt x="101599" y="965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312400" y="4529667"/>
            <a:ext cx="194734" cy="160867"/>
          </a:xfrm>
          <a:custGeom>
            <a:avLst/>
            <a:gdLst/>
            <a:ahLst/>
            <a:cxnLst/>
            <a:rect l="0" t="0" r="0" b="0"/>
            <a:pathLst>
              <a:path w="194734" h="160867">
                <a:moveTo>
                  <a:pt x="84666" y="50800"/>
                </a:moveTo>
                <a:lnTo>
                  <a:pt x="84666" y="50800"/>
                </a:lnTo>
                <a:lnTo>
                  <a:pt x="84666" y="50800"/>
                </a:lnTo>
                <a:lnTo>
                  <a:pt x="93134" y="50800"/>
                </a:lnTo>
                <a:lnTo>
                  <a:pt x="93134" y="50800"/>
                </a:lnTo>
                <a:lnTo>
                  <a:pt x="93134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8533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8466"/>
                </a:lnTo>
                <a:lnTo>
                  <a:pt x="101600" y="8466"/>
                </a:lnTo>
                <a:lnTo>
                  <a:pt x="93134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8466"/>
                </a:lnTo>
                <a:lnTo>
                  <a:pt x="33866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8466" y="135466"/>
                </a:lnTo>
                <a:lnTo>
                  <a:pt x="8466" y="135466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0" y="152400"/>
                </a:lnTo>
                <a:lnTo>
                  <a:pt x="33866" y="160866"/>
                </a:lnTo>
                <a:lnTo>
                  <a:pt x="42333" y="160866"/>
                </a:lnTo>
                <a:lnTo>
                  <a:pt x="50800" y="160866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4" y="152400"/>
                </a:lnTo>
                <a:lnTo>
                  <a:pt x="76200" y="143933"/>
                </a:lnTo>
                <a:lnTo>
                  <a:pt x="76200" y="135466"/>
                </a:lnTo>
                <a:lnTo>
                  <a:pt x="84666" y="135466"/>
                </a:lnTo>
                <a:lnTo>
                  <a:pt x="84666" y="127000"/>
                </a:lnTo>
                <a:lnTo>
                  <a:pt x="84666" y="118533"/>
                </a:lnTo>
                <a:lnTo>
                  <a:pt x="84666" y="110066"/>
                </a:lnTo>
                <a:lnTo>
                  <a:pt x="93134" y="101600"/>
                </a:lnTo>
                <a:lnTo>
                  <a:pt x="93134" y="93133"/>
                </a:lnTo>
                <a:lnTo>
                  <a:pt x="93134" y="76200"/>
                </a:lnTo>
                <a:lnTo>
                  <a:pt x="93134" y="76200"/>
                </a:lnTo>
                <a:lnTo>
                  <a:pt x="84666" y="67733"/>
                </a:lnTo>
                <a:lnTo>
                  <a:pt x="84666" y="59266"/>
                </a:lnTo>
                <a:lnTo>
                  <a:pt x="84666" y="50800"/>
                </a:lnTo>
                <a:lnTo>
                  <a:pt x="84666" y="50800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42333"/>
                </a:lnTo>
                <a:lnTo>
                  <a:pt x="84666" y="50800"/>
                </a:lnTo>
                <a:lnTo>
                  <a:pt x="84666" y="50800"/>
                </a:lnTo>
                <a:lnTo>
                  <a:pt x="84666" y="59266"/>
                </a:lnTo>
                <a:lnTo>
                  <a:pt x="84666" y="67733"/>
                </a:lnTo>
                <a:lnTo>
                  <a:pt x="84666" y="76200"/>
                </a:lnTo>
                <a:lnTo>
                  <a:pt x="93134" y="84666"/>
                </a:lnTo>
                <a:lnTo>
                  <a:pt x="93134" y="93133"/>
                </a:lnTo>
                <a:lnTo>
                  <a:pt x="93134" y="101600"/>
                </a:lnTo>
                <a:lnTo>
                  <a:pt x="101600" y="110066"/>
                </a:lnTo>
                <a:lnTo>
                  <a:pt x="101600" y="118533"/>
                </a:lnTo>
                <a:lnTo>
                  <a:pt x="110066" y="127000"/>
                </a:lnTo>
                <a:lnTo>
                  <a:pt x="118533" y="135466"/>
                </a:lnTo>
                <a:lnTo>
                  <a:pt x="127000" y="143933"/>
                </a:lnTo>
                <a:lnTo>
                  <a:pt x="127000" y="143933"/>
                </a:lnTo>
                <a:lnTo>
                  <a:pt x="143934" y="143933"/>
                </a:lnTo>
                <a:lnTo>
                  <a:pt x="152400" y="152400"/>
                </a:lnTo>
                <a:lnTo>
                  <a:pt x="160866" y="152400"/>
                </a:lnTo>
                <a:lnTo>
                  <a:pt x="160866" y="152400"/>
                </a:lnTo>
                <a:lnTo>
                  <a:pt x="169334" y="152400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86266" y="143933"/>
                </a:lnTo>
                <a:lnTo>
                  <a:pt x="194733" y="143933"/>
                </a:lnTo>
                <a:lnTo>
                  <a:pt x="194733" y="143933"/>
                </a:lnTo>
                <a:lnTo>
                  <a:pt x="194733" y="143933"/>
                </a:lnTo>
                <a:lnTo>
                  <a:pt x="194733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660467" y="5105400"/>
            <a:ext cx="550334" cy="25401"/>
          </a:xfrm>
          <a:custGeom>
            <a:avLst/>
            <a:gdLst/>
            <a:ahLst/>
            <a:cxnLst/>
            <a:rect l="0" t="0" r="0" b="0"/>
            <a:pathLst>
              <a:path w="550334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8467"/>
                </a:lnTo>
                <a:lnTo>
                  <a:pt x="42333" y="8467"/>
                </a:lnTo>
                <a:lnTo>
                  <a:pt x="50799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52399" y="16933"/>
                </a:lnTo>
                <a:lnTo>
                  <a:pt x="160866" y="16933"/>
                </a:lnTo>
                <a:lnTo>
                  <a:pt x="169333" y="16933"/>
                </a:lnTo>
                <a:lnTo>
                  <a:pt x="177800" y="16933"/>
                </a:lnTo>
                <a:lnTo>
                  <a:pt x="186267" y="16933"/>
                </a:lnTo>
                <a:lnTo>
                  <a:pt x="194733" y="16933"/>
                </a:lnTo>
                <a:lnTo>
                  <a:pt x="203199" y="16933"/>
                </a:lnTo>
                <a:lnTo>
                  <a:pt x="220133" y="16933"/>
                </a:lnTo>
                <a:lnTo>
                  <a:pt x="228599" y="16933"/>
                </a:lnTo>
                <a:lnTo>
                  <a:pt x="237066" y="16933"/>
                </a:lnTo>
                <a:lnTo>
                  <a:pt x="245533" y="16933"/>
                </a:lnTo>
                <a:lnTo>
                  <a:pt x="262467" y="16933"/>
                </a:lnTo>
                <a:lnTo>
                  <a:pt x="270933" y="16933"/>
                </a:lnTo>
                <a:lnTo>
                  <a:pt x="279399" y="16933"/>
                </a:lnTo>
                <a:lnTo>
                  <a:pt x="287867" y="16933"/>
                </a:lnTo>
                <a:lnTo>
                  <a:pt x="304799" y="16933"/>
                </a:lnTo>
                <a:lnTo>
                  <a:pt x="313266" y="16933"/>
                </a:lnTo>
                <a:lnTo>
                  <a:pt x="321733" y="16933"/>
                </a:lnTo>
                <a:lnTo>
                  <a:pt x="330200" y="16933"/>
                </a:lnTo>
                <a:lnTo>
                  <a:pt x="338667" y="16933"/>
                </a:lnTo>
                <a:lnTo>
                  <a:pt x="355599" y="16933"/>
                </a:lnTo>
                <a:lnTo>
                  <a:pt x="364067" y="25400"/>
                </a:lnTo>
                <a:lnTo>
                  <a:pt x="372533" y="25400"/>
                </a:lnTo>
                <a:lnTo>
                  <a:pt x="389466" y="25400"/>
                </a:lnTo>
                <a:lnTo>
                  <a:pt x="397933" y="25400"/>
                </a:lnTo>
                <a:lnTo>
                  <a:pt x="406400" y="25400"/>
                </a:lnTo>
                <a:lnTo>
                  <a:pt x="414867" y="25400"/>
                </a:lnTo>
                <a:lnTo>
                  <a:pt x="423333" y="25400"/>
                </a:lnTo>
                <a:lnTo>
                  <a:pt x="431799" y="25400"/>
                </a:lnTo>
                <a:lnTo>
                  <a:pt x="440267" y="25400"/>
                </a:lnTo>
                <a:lnTo>
                  <a:pt x="448733" y="25400"/>
                </a:lnTo>
                <a:lnTo>
                  <a:pt x="457199" y="16933"/>
                </a:lnTo>
                <a:lnTo>
                  <a:pt x="465666" y="16933"/>
                </a:lnTo>
                <a:lnTo>
                  <a:pt x="474133" y="16933"/>
                </a:lnTo>
                <a:lnTo>
                  <a:pt x="482600" y="16933"/>
                </a:lnTo>
                <a:lnTo>
                  <a:pt x="491067" y="16933"/>
                </a:lnTo>
                <a:lnTo>
                  <a:pt x="491067" y="16933"/>
                </a:lnTo>
                <a:lnTo>
                  <a:pt x="499533" y="16933"/>
                </a:lnTo>
                <a:lnTo>
                  <a:pt x="507999" y="16933"/>
                </a:lnTo>
                <a:lnTo>
                  <a:pt x="507999" y="16933"/>
                </a:lnTo>
                <a:lnTo>
                  <a:pt x="524933" y="16933"/>
                </a:lnTo>
                <a:lnTo>
                  <a:pt x="524933" y="16933"/>
                </a:lnTo>
                <a:lnTo>
                  <a:pt x="533399" y="16933"/>
                </a:lnTo>
                <a:lnTo>
                  <a:pt x="533399" y="16933"/>
                </a:lnTo>
                <a:lnTo>
                  <a:pt x="541866" y="16933"/>
                </a:lnTo>
                <a:lnTo>
                  <a:pt x="541866" y="16933"/>
                </a:lnTo>
                <a:lnTo>
                  <a:pt x="541866" y="16933"/>
                </a:lnTo>
                <a:lnTo>
                  <a:pt x="550333" y="16933"/>
                </a:lnTo>
                <a:lnTo>
                  <a:pt x="5503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677400" y="5088467"/>
            <a:ext cx="592667" cy="59267"/>
          </a:xfrm>
          <a:custGeom>
            <a:avLst/>
            <a:gdLst/>
            <a:ahLst/>
            <a:cxnLst/>
            <a:rect l="0" t="0" r="0" b="0"/>
            <a:pathLst>
              <a:path w="592667" h="59267">
                <a:moveTo>
                  <a:pt x="567266" y="16933"/>
                </a:move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67266" y="25400"/>
                </a:lnTo>
                <a:lnTo>
                  <a:pt x="558800" y="25400"/>
                </a:lnTo>
                <a:lnTo>
                  <a:pt x="558800" y="25400"/>
                </a:lnTo>
                <a:lnTo>
                  <a:pt x="550334" y="25400"/>
                </a:lnTo>
                <a:lnTo>
                  <a:pt x="541867" y="25400"/>
                </a:lnTo>
                <a:lnTo>
                  <a:pt x="541867" y="25400"/>
                </a:lnTo>
                <a:lnTo>
                  <a:pt x="533400" y="33866"/>
                </a:lnTo>
                <a:lnTo>
                  <a:pt x="524933" y="33866"/>
                </a:lnTo>
                <a:lnTo>
                  <a:pt x="516466" y="33866"/>
                </a:lnTo>
                <a:lnTo>
                  <a:pt x="508000" y="33866"/>
                </a:lnTo>
                <a:lnTo>
                  <a:pt x="491066" y="33866"/>
                </a:lnTo>
                <a:lnTo>
                  <a:pt x="474134" y="33866"/>
                </a:lnTo>
                <a:lnTo>
                  <a:pt x="465667" y="42333"/>
                </a:lnTo>
                <a:lnTo>
                  <a:pt x="448733" y="42333"/>
                </a:lnTo>
                <a:lnTo>
                  <a:pt x="440266" y="42333"/>
                </a:lnTo>
                <a:lnTo>
                  <a:pt x="423334" y="42333"/>
                </a:lnTo>
                <a:lnTo>
                  <a:pt x="406400" y="42333"/>
                </a:lnTo>
                <a:lnTo>
                  <a:pt x="389467" y="50800"/>
                </a:lnTo>
                <a:lnTo>
                  <a:pt x="372533" y="50800"/>
                </a:lnTo>
                <a:lnTo>
                  <a:pt x="364066" y="50800"/>
                </a:lnTo>
                <a:lnTo>
                  <a:pt x="347134" y="50800"/>
                </a:lnTo>
                <a:lnTo>
                  <a:pt x="321734" y="59266"/>
                </a:lnTo>
                <a:lnTo>
                  <a:pt x="313267" y="59266"/>
                </a:lnTo>
                <a:lnTo>
                  <a:pt x="296333" y="59266"/>
                </a:lnTo>
                <a:lnTo>
                  <a:pt x="270934" y="59266"/>
                </a:lnTo>
                <a:lnTo>
                  <a:pt x="254000" y="59266"/>
                </a:lnTo>
                <a:lnTo>
                  <a:pt x="237067" y="59266"/>
                </a:lnTo>
                <a:lnTo>
                  <a:pt x="220133" y="59266"/>
                </a:lnTo>
                <a:lnTo>
                  <a:pt x="203200" y="59266"/>
                </a:lnTo>
                <a:lnTo>
                  <a:pt x="177800" y="59266"/>
                </a:lnTo>
                <a:lnTo>
                  <a:pt x="160867" y="59266"/>
                </a:lnTo>
                <a:lnTo>
                  <a:pt x="143933" y="59266"/>
                </a:lnTo>
                <a:lnTo>
                  <a:pt x="127000" y="59266"/>
                </a:lnTo>
                <a:lnTo>
                  <a:pt x="110066" y="59266"/>
                </a:lnTo>
                <a:lnTo>
                  <a:pt x="84667" y="59266"/>
                </a:lnTo>
                <a:lnTo>
                  <a:pt x="76200" y="59266"/>
                </a:lnTo>
                <a:lnTo>
                  <a:pt x="59267" y="59266"/>
                </a:lnTo>
                <a:lnTo>
                  <a:pt x="42334" y="59266"/>
                </a:lnTo>
                <a:lnTo>
                  <a:pt x="33866" y="59266"/>
                </a:lnTo>
                <a:lnTo>
                  <a:pt x="25400" y="59266"/>
                </a:lnTo>
                <a:lnTo>
                  <a:pt x="16933" y="59266"/>
                </a:lnTo>
                <a:lnTo>
                  <a:pt x="8467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6" y="42333"/>
                </a:lnTo>
                <a:lnTo>
                  <a:pt x="42334" y="42333"/>
                </a:lnTo>
                <a:lnTo>
                  <a:pt x="50800" y="42333"/>
                </a:lnTo>
                <a:lnTo>
                  <a:pt x="67733" y="33866"/>
                </a:lnTo>
                <a:lnTo>
                  <a:pt x="76200" y="33866"/>
                </a:lnTo>
                <a:lnTo>
                  <a:pt x="93134" y="33866"/>
                </a:lnTo>
                <a:lnTo>
                  <a:pt x="110066" y="25400"/>
                </a:lnTo>
                <a:lnTo>
                  <a:pt x="127000" y="25400"/>
                </a:lnTo>
                <a:lnTo>
                  <a:pt x="143933" y="25400"/>
                </a:lnTo>
                <a:lnTo>
                  <a:pt x="160867" y="16933"/>
                </a:lnTo>
                <a:lnTo>
                  <a:pt x="177800" y="16933"/>
                </a:lnTo>
                <a:lnTo>
                  <a:pt x="194734" y="16933"/>
                </a:lnTo>
                <a:lnTo>
                  <a:pt x="211666" y="8466"/>
                </a:lnTo>
                <a:lnTo>
                  <a:pt x="228600" y="8466"/>
                </a:lnTo>
                <a:lnTo>
                  <a:pt x="245534" y="8466"/>
                </a:lnTo>
                <a:lnTo>
                  <a:pt x="262466" y="8466"/>
                </a:lnTo>
                <a:lnTo>
                  <a:pt x="287866" y="8466"/>
                </a:lnTo>
                <a:lnTo>
                  <a:pt x="304800" y="8466"/>
                </a:lnTo>
                <a:lnTo>
                  <a:pt x="321734" y="8466"/>
                </a:lnTo>
                <a:lnTo>
                  <a:pt x="347134" y="8466"/>
                </a:lnTo>
                <a:lnTo>
                  <a:pt x="364066" y="8466"/>
                </a:lnTo>
                <a:lnTo>
                  <a:pt x="389467" y="8466"/>
                </a:lnTo>
                <a:lnTo>
                  <a:pt x="406400" y="8466"/>
                </a:lnTo>
                <a:lnTo>
                  <a:pt x="423334" y="8466"/>
                </a:lnTo>
                <a:lnTo>
                  <a:pt x="448733" y="8466"/>
                </a:lnTo>
                <a:lnTo>
                  <a:pt x="465667" y="8466"/>
                </a:lnTo>
                <a:lnTo>
                  <a:pt x="482600" y="8466"/>
                </a:lnTo>
                <a:lnTo>
                  <a:pt x="499534" y="8466"/>
                </a:lnTo>
                <a:lnTo>
                  <a:pt x="516466" y="8466"/>
                </a:lnTo>
                <a:lnTo>
                  <a:pt x="533400" y="8466"/>
                </a:lnTo>
                <a:lnTo>
                  <a:pt x="541867" y="8466"/>
                </a:lnTo>
                <a:lnTo>
                  <a:pt x="558800" y="8466"/>
                </a:lnTo>
                <a:lnTo>
                  <a:pt x="567266" y="8466"/>
                </a:lnTo>
                <a:lnTo>
                  <a:pt x="575734" y="8466"/>
                </a:lnTo>
                <a:lnTo>
                  <a:pt x="584200" y="0"/>
                </a:lnTo>
                <a:lnTo>
                  <a:pt x="584200" y="0"/>
                </a:lnTo>
                <a:lnTo>
                  <a:pt x="592666" y="0"/>
                </a:lnTo>
                <a:lnTo>
                  <a:pt x="592666" y="0"/>
                </a:lnTo>
                <a:lnTo>
                  <a:pt x="592666" y="0"/>
                </a:lnTo>
                <a:lnTo>
                  <a:pt x="592666" y="0"/>
                </a:lnTo>
                <a:lnTo>
                  <a:pt x="584200" y="0"/>
                </a:lnTo>
                <a:lnTo>
                  <a:pt x="584200" y="0"/>
                </a:lnTo>
                <a:lnTo>
                  <a:pt x="575734" y="0"/>
                </a:lnTo>
                <a:lnTo>
                  <a:pt x="567266" y="0"/>
                </a:lnTo>
                <a:lnTo>
                  <a:pt x="558800" y="0"/>
                </a:lnTo>
                <a:lnTo>
                  <a:pt x="541867" y="0"/>
                </a:lnTo>
                <a:lnTo>
                  <a:pt x="533400" y="0"/>
                </a:lnTo>
                <a:lnTo>
                  <a:pt x="524933" y="0"/>
                </a:lnTo>
                <a:lnTo>
                  <a:pt x="508000" y="8466"/>
                </a:lnTo>
                <a:lnTo>
                  <a:pt x="491066" y="8466"/>
                </a:lnTo>
                <a:lnTo>
                  <a:pt x="474134" y="8466"/>
                </a:lnTo>
                <a:lnTo>
                  <a:pt x="457200" y="16933"/>
                </a:lnTo>
                <a:lnTo>
                  <a:pt x="440266" y="16933"/>
                </a:lnTo>
                <a:lnTo>
                  <a:pt x="414866" y="25400"/>
                </a:lnTo>
                <a:lnTo>
                  <a:pt x="397934" y="25400"/>
                </a:lnTo>
                <a:lnTo>
                  <a:pt x="381000" y="33866"/>
                </a:lnTo>
                <a:lnTo>
                  <a:pt x="364066" y="33866"/>
                </a:lnTo>
                <a:lnTo>
                  <a:pt x="338666" y="42333"/>
                </a:lnTo>
                <a:lnTo>
                  <a:pt x="321734" y="42333"/>
                </a:lnTo>
                <a:lnTo>
                  <a:pt x="304800" y="42333"/>
                </a:lnTo>
                <a:lnTo>
                  <a:pt x="279400" y="50800"/>
                </a:lnTo>
                <a:lnTo>
                  <a:pt x="254000" y="50800"/>
                </a:lnTo>
                <a:lnTo>
                  <a:pt x="237067" y="50800"/>
                </a:lnTo>
                <a:lnTo>
                  <a:pt x="211666" y="50800"/>
                </a:lnTo>
                <a:lnTo>
                  <a:pt x="194734" y="50800"/>
                </a:lnTo>
                <a:lnTo>
                  <a:pt x="169334" y="50800"/>
                </a:lnTo>
                <a:lnTo>
                  <a:pt x="143933" y="50800"/>
                </a:lnTo>
                <a:lnTo>
                  <a:pt x="127000" y="50800"/>
                </a:lnTo>
                <a:lnTo>
                  <a:pt x="101600" y="42333"/>
                </a:lnTo>
                <a:lnTo>
                  <a:pt x="84667" y="42333"/>
                </a:lnTo>
                <a:lnTo>
                  <a:pt x="67733" y="42333"/>
                </a:lnTo>
                <a:lnTo>
                  <a:pt x="50800" y="42333"/>
                </a:lnTo>
                <a:lnTo>
                  <a:pt x="33866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990667" y="5147733"/>
            <a:ext cx="16934" cy="245535"/>
          </a:xfrm>
          <a:custGeom>
            <a:avLst/>
            <a:gdLst/>
            <a:ahLst/>
            <a:cxnLst/>
            <a:rect l="0" t="0" r="0" b="0"/>
            <a:pathLst>
              <a:path w="16934" h="245535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45534"/>
                </a:lnTo>
                <a:lnTo>
                  <a:pt x="8467" y="245534"/>
                </a:lnTo>
                <a:lnTo>
                  <a:pt x="0" y="245534"/>
                </a:lnTo>
                <a:lnTo>
                  <a:pt x="8467" y="245534"/>
                </a:lnTo>
                <a:lnTo>
                  <a:pt x="8467" y="245534"/>
                </a:lnTo>
                <a:lnTo>
                  <a:pt x="8467" y="245534"/>
                </a:lnTo>
                <a:lnTo>
                  <a:pt x="8467" y="245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990667" y="5283200"/>
            <a:ext cx="152401" cy="118534"/>
          </a:xfrm>
          <a:custGeom>
            <a:avLst/>
            <a:gdLst/>
            <a:ahLst/>
            <a:cxnLst/>
            <a:rect l="0" t="0" r="0" b="0"/>
            <a:pathLst>
              <a:path w="152401" h="118534">
                <a:moveTo>
                  <a:pt x="16933" y="16933"/>
                </a:move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50799" y="0"/>
                </a:lnTo>
                <a:lnTo>
                  <a:pt x="59266" y="0"/>
                </a:lnTo>
                <a:lnTo>
                  <a:pt x="59266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93133" y="0"/>
                </a:lnTo>
                <a:lnTo>
                  <a:pt x="101599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26999" y="16933"/>
                </a:lnTo>
                <a:lnTo>
                  <a:pt x="135466" y="16933"/>
                </a:lnTo>
                <a:lnTo>
                  <a:pt x="143933" y="25400"/>
                </a:lnTo>
                <a:lnTo>
                  <a:pt x="143933" y="33867"/>
                </a:lnTo>
                <a:lnTo>
                  <a:pt x="143933" y="33867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76200"/>
                </a:lnTo>
                <a:lnTo>
                  <a:pt x="152400" y="84667"/>
                </a:lnTo>
                <a:lnTo>
                  <a:pt x="143933" y="93133"/>
                </a:lnTo>
                <a:lnTo>
                  <a:pt x="143933" y="101600"/>
                </a:lnTo>
                <a:lnTo>
                  <a:pt x="135466" y="101600"/>
                </a:lnTo>
                <a:lnTo>
                  <a:pt x="135466" y="110067"/>
                </a:lnTo>
                <a:lnTo>
                  <a:pt x="118533" y="110067"/>
                </a:lnTo>
                <a:lnTo>
                  <a:pt x="118533" y="118533"/>
                </a:lnTo>
                <a:lnTo>
                  <a:pt x="101599" y="118533"/>
                </a:lnTo>
                <a:lnTo>
                  <a:pt x="93133" y="118533"/>
                </a:lnTo>
                <a:lnTo>
                  <a:pt x="84667" y="118533"/>
                </a:lnTo>
                <a:lnTo>
                  <a:pt x="76200" y="118533"/>
                </a:lnTo>
                <a:lnTo>
                  <a:pt x="67733" y="110067"/>
                </a:lnTo>
                <a:lnTo>
                  <a:pt x="59266" y="110067"/>
                </a:lnTo>
                <a:lnTo>
                  <a:pt x="42333" y="110067"/>
                </a:lnTo>
                <a:lnTo>
                  <a:pt x="33867" y="101600"/>
                </a:lnTo>
                <a:lnTo>
                  <a:pt x="25399" y="93133"/>
                </a:lnTo>
                <a:lnTo>
                  <a:pt x="8467" y="93133"/>
                </a:lnTo>
                <a:lnTo>
                  <a:pt x="8467" y="84667"/>
                </a:lnTo>
                <a:lnTo>
                  <a:pt x="8467" y="84667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19600" y="1032933"/>
            <a:ext cx="254001" cy="296335"/>
          </a:xfrm>
          <a:custGeom>
            <a:avLst/>
            <a:gdLst/>
            <a:ahLst/>
            <a:cxnLst/>
            <a:rect l="0" t="0" r="0" b="0"/>
            <a:pathLst>
              <a:path w="254001" h="296335">
                <a:moveTo>
                  <a:pt x="169333" y="67734"/>
                </a:move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67734"/>
                </a:lnTo>
                <a:lnTo>
                  <a:pt x="177800" y="67734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42334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0867" y="16934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3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8467"/>
                </a:lnTo>
                <a:lnTo>
                  <a:pt x="84667" y="8467"/>
                </a:lnTo>
                <a:lnTo>
                  <a:pt x="76200" y="16934"/>
                </a:lnTo>
                <a:lnTo>
                  <a:pt x="67733" y="25400"/>
                </a:lnTo>
                <a:lnTo>
                  <a:pt x="50800" y="33867"/>
                </a:lnTo>
                <a:lnTo>
                  <a:pt x="42333" y="50800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0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8467" y="254000"/>
                </a:lnTo>
                <a:lnTo>
                  <a:pt x="8467" y="262467"/>
                </a:lnTo>
                <a:lnTo>
                  <a:pt x="16933" y="270934"/>
                </a:lnTo>
                <a:lnTo>
                  <a:pt x="25400" y="287867"/>
                </a:lnTo>
                <a:lnTo>
                  <a:pt x="33867" y="287867"/>
                </a:lnTo>
                <a:lnTo>
                  <a:pt x="42333" y="296334"/>
                </a:lnTo>
                <a:lnTo>
                  <a:pt x="50800" y="296334"/>
                </a:lnTo>
                <a:lnTo>
                  <a:pt x="59267" y="296334"/>
                </a:lnTo>
                <a:lnTo>
                  <a:pt x="67733" y="296334"/>
                </a:lnTo>
                <a:lnTo>
                  <a:pt x="76200" y="287867"/>
                </a:lnTo>
                <a:lnTo>
                  <a:pt x="84667" y="279400"/>
                </a:lnTo>
                <a:lnTo>
                  <a:pt x="93133" y="270934"/>
                </a:lnTo>
                <a:lnTo>
                  <a:pt x="101600" y="262467"/>
                </a:lnTo>
                <a:lnTo>
                  <a:pt x="110067" y="254000"/>
                </a:lnTo>
                <a:lnTo>
                  <a:pt x="110067" y="245534"/>
                </a:lnTo>
                <a:lnTo>
                  <a:pt x="118533" y="228600"/>
                </a:lnTo>
                <a:lnTo>
                  <a:pt x="118533" y="220134"/>
                </a:lnTo>
                <a:lnTo>
                  <a:pt x="127000" y="203200"/>
                </a:lnTo>
                <a:lnTo>
                  <a:pt x="127000" y="186267"/>
                </a:lnTo>
                <a:lnTo>
                  <a:pt x="127000" y="177800"/>
                </a:lnTo>
                <a:lnTo>
                  <a:pt x="127000" y="160867"/>
                </a:lnTo>
                <a:lnTo>
                  <a:pt x="127000" y="143934"/>
                </a:lnTo>
                <a:lnTo>
                  <a:pt x="127000" y="135467"/>
                </a:lnTo>
                <a:lnTo>
                  <a:pt x="135467" y="127000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93134"/>
                </a:lnTo>
                <a:lnTo>
                  <a:pt x="135467" y="101600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27000" y="135467"/>
                </a:lnTo>
                <a:lnTo>
                  <a:pt x="127000" y="152400"/>
                </a:lnTo>
                <a:lnTo>
                  <a:pt x="127000" y="160867"/>
                </a:lnTo>
                <a:lnTo>
                  <a:pt x="135467" y="177800"/>
                </a:lnTo>
                <a:lnTo>
                  <a:pt x="135467" y="194734"/>
                </a:lnTo>
                <a:lnTo>
                  <a:pt x="135467" y="203200"/>
                </a:lnTo>
                <a:lnTo>
                  <a:pt x="143933" y="220134"/>
                </a:lnTo>
                <a:lnTo>
                  <a:pt x="152400" y="228600"/>
                </a:lnTo>
                <a:lnTo>
                  <a:pt x="152400" y="245534"/>
                </a:lnTo>
                <a:lnTo>
                  <a:pt x="160867" y="254000"/>
                </a:lnTo>
                <a:lnTo>
                  <a:pt x="169333" y="262467"/>
                </a:lnTo>
                <a:lnTo>
                  <a:pt x="177800" y="270934"/>
                </a:lnTo>
                <a:lnTo>
                  <a:pt x="186267" y="279400"/>
                </a:lnTo>
                <a:lnTo>
                  <a:pt x="194733" y="279400"/>
                </a:lnTo>
                <a:lnTo>
                  <a:pt x="203200" y="287867"/>
                </a:lnTo>
                <a:lnTo>
                  <a:pt x="211667" y="279400"/>
                </a:lnTo>
                <a:lnTo>
                  <a:pt x="220133" y="279400"/>
                </a:lnTo>
                <a:lnTo>
                  <a:pt x="228600" y="270934"/>
                </a:lnTo>
                <a:lnTo>
                  <a:pt x="237067" y="262467"/>
                </a:lnTo>
                <a:lnTo>
                  <a:pt x="245533" y="254000"/>
                </a:lnTo>
                <a:lnTo>
                  <a:pt x="254000" y="245534"/>
                </a:lnTo>
                <a:lnTo>
                  <a:pt x="254000" y="245534"/>
                </a:lnTo>
                <a:lnTo>
                  <a:pt x="254000" y="237067"/>
                </a:lnTo>
                <a:lnTo>
                  <a:pt x="25400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707467" y="1109133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4"/>
                </a:lnTo>
                <a:lnTo>
                  <a:pt x="42333" y="16934"/>
                </a:lnTo>
                <a:lnTo>
                  <a:pt x="59266" y="16934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648200" y="1227667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504267" y="1490133"/>
            <a:ext cx="220134" cy="338668"/>
          </a:xfrm>
          <a:custGeom>
            <a:avLst/>
            <a:gdLst/>
            <a:ahLst/>
            <a:cxnLst/>
            <a:rect l="0" t="0" r="0" b="0"/>
            <a:pathLst>
              <a:path w="220134" h="338668">
                <a:moveTo>
                  <a:pt x="33866" y="50800"/>
                </a:moveTo>
                <a:lnTo>
                  <a:pt x="33866" y="50800"/>
                </a:lnTo>
                <a:lnTo>
                  <a:pt x="25400" y="50800"/>
                </a:lnTo>
                <a:lnTo>
                  <a:pt x="25400" y="42334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54000"/>
                </a:lnTo>
                <a:lnTo>
                  <a:pt x="8466" y="270934"/>
                </a:lnTo>
                <a:lnTo>
                  <a:pt x="8466" y="279400"/>
                </a:lnTo>
                <a:lnTo>
                  <a:pt x="8466" y="296334"/>
                </a:lnTo>
                <a:lnTo>
                  <a:pt x="0" y="304800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8466" y="313267"/>
                </a:lnTo>
                <a:lnTo>
                  <a:pt x="8466" y="304800"/>
                </a:lnTo>
                <a:lnTo>
                  <a:pt x="8466" y="296334"/>
                </a:lnTo>
                <a:lnTo>
                  <a:pt x="8466" y="279400"/>
                </a:lnTo>
                <a:lnTo>
                  <a:pt x="16933" y="262467"/>
                </a:lnTo>
                <a:lnTo>
                  <a:pt x="16933" y="237067"/>
                </a:lnTo>
                <a:lnTo>
                  <a:pt x="25400" y="220134"/>
                </a:lnTo>
                <a:lnTo>
                  <a:pt x="33866" y="203200"/>
                </a:lnTo>
                <a:lnTo>
                  <a:pt x="42333" y="186267"/>
                </a:lnTo>
                <a:lnTo>
                  <a:pt x="50800" y="169334"/>
                </a:lnTo>
                <a:lnTo>
                  <a:pt x="67733" y="160867"/>
                </a:lnTo>
                <a:lnTo>
                  <a:pt x="76200" y="152400"/>
                </a:lnTo>
                <a:lnTo>
                  <a:pt x="93133" y="152400"/>
                </a:lnTo>
                <a:lnTo>
                  <a:pt x="110066" y="143934"/>
                </a:lnTo>
                <a:lnTo>
                  <a:pt x="135466" y="143934"/>
                </a:lnTo>
                <a:lnTo>
                  <a:pt x="152400" y="143934"/>
                </a:lnTo>
                <a:lnTo>
                  <a:pt x="160866" y="152400"/>
                </a:lnTo>
                <a:lnTo>
                  <a:pt x="186266" y="152400"/>
                </a:lnTo>
                <a:lnTo>
                  <a:pt x="194733" y="160867"/>
                </a:lnTo>
                <a:lnTo>
                  <a:pt x="203200" y="169334"/>
                </a:lnTo>
                <a:lnTo>
                  <a:pt x="211666" y="186267"/>
                </a:lnTo>
                <a:lnTo>
                  <a:pt x="220133" y="194734"/>
                </a:lnTo>
                <a:lnTo>
                  <a:pt x="220133" y="203200"/>
                </a:lnTo>
                <a:lnTo>
                  <a:pt x="220133" y="220134"/>
                </a:lnTo>
                <a:lnTo>
                  <a:pt x="211666" y="237067"/>
                </a:lnTo>
                <a:lnTo>
                  <a:pt x="211666" y="245534"/>
                </a:lnTo>
                <a:lnTo>
                  <a:pt x="203200" y="262467"/>
                </a:lnTo>
                <a:lnTo>
                  <a:pt x="194733" y="270934"/>
                </a:lnTo>
                <a:lnTo>
                  <a:pt x="177800" y="287867"/>
                </a:lnTo>
                <a:lnTo>
                  <a:pt x="160866" y="296334"/>
                </a:lnTo>
                <a:lnTo>
                  <a:pt x="143933" y="304800"/>
                </a:lnTo>
                <a:lnTo>
                  <a:pt x="127000" y="313267"/>
                </a:lnTo>
                <a:lnTo>
                  <a:pt x="110066" y="321734"/>
                </a:lnTo>
                <a:lnTo>
                  <a:pt x="93133" y="330200"/>
                </a:lnTo>
                <a:lnTo>
                  <a:pt x="76200" y="330200"/>
                </a:lnTo>
                <a:lnTo>
                  <a:pt x="59266" y="338667"/>
                </a:lnTo>
                <a:lnTo>
                  <a:pt x="42333" y="338667"/>
                </a:lnTo>
                <a:lnTo>
                  <a:pt x="33866" y="338667"/>
                </a:lnTo>
                <a:lnTo>
                  <a:pt x="25400" y="330200"/>
                </a:lnTo>
                <a:lnTo>
                  <a:pt x="16933" y="321734"/>
                </a:lnTo>
                <a:lnTo>
                  <a:pt x="16933" y="321734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296334"/>
                </a:lnTo>
                <a:lnTo>
                  <a:pt x="16933" y="2963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92133" y="1625600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792133" y="1727200"/>
            <a:ext cx="110068" cy="16934"/>
          </a:xfrm>
          <a:custGeom>
            <a:avLst/>
            <a:gdLst/>
            <a:ahLst/>
            <a:cxnLst/>
            <a:rect l="0" t="0" r="0" b="0"/>
            <a:pathLst>
              <a:path w="110068" h="16934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99533" y="3767667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152400" y="101600"/>
                </a:moveTo>
                <a:lnTo>
                  <a:pt x="152400" y="101600"/>
                </a:lnTo>
                <a:lnTo>
                  <a:pt x="152400" y="101600"/>
                </a:lnTo>
                <a:lnTo>
                  <a:pt x="160867" y="93133"/>
                </a:lnTo>
                <a:lnTo>
                  <a:pt x="160867" y="93133"/>
                </a:lnTo>
                <a:lnTo>
                  <a:pt x="160867" y="84666"/>
                </a:lnTo>
                <a:lnTo>
                  <a:pt x="160867" y="84666"/>
                </a:lnTo>
                <a:lnTo>
                  <a:pt x="169334" y="76200"/>
                </a:lnTo>
                <a:lnTo>
                  <a:pt x="169334" y="76200"/>
                </a:lnTo>
                <a:lnTo>
                  <a:pt x="169334" y="76200"/>
                </a:lnTo>
                <a:lnTo>
                  <a:pt x="169334" y="67733"/>
                </a:lnTo>
                <a:lnTo>
                  <a:pt x="177800" y="67733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84666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110066"/>
                </a:lnTo>
                <a:lnTo>
                  <a:pt x="177800" y="110066"/>
                </a:lnTo>
                <a:lnTo>
                  <a:pt x="177800" y="110066"/>
                </a:lnTo>
                <a:lnTo>
                  <a:pt x="177800" y="110066"/>
                </a:lnTo>
                <a:lnTo>
                  <a:pt x="177800" y="110066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69334" y="93133"/>
                </a:lnTo>
                <a:lnTo>
                  <a:pt x="169334" y="84666"/>
                </a:lnTo>
                <a:lnTo>
                  <a:pt x="160867" y="67733"/>
                </a:lnTo>
                <a:lnTo>
                  <a:pt x="160867" y="59266"/>
                </a:lnTo>
                <a:lnTo>
                  <a:pt x="152400" y="50800"/>
                </a:lnTo>
                <a:lnTo>
                  <a:pt x="143934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6"/>
                </a:lnTo>
                <a:lnTo>
                  <a:pt x="67734" y="8466"/>
                </a:lnTo>
                <a:lnTo>
                  <a:pt x="67734" y="16933"/>
                </a:lnTo>
                <a:lnTo>
                  <a:pt x="50800" y="25400"/>
                </a:lnTo>
                <a:lnTo>
                  <a:pt x="42334" y="42333"/>
                </a:lnTo>
                <a:lnTo>
                  <a:pt x="33867" y="59266"/>
                </a:lnTo>
                <a:lnTo>
                  <a:pt x="25400" y="67733"/>
                </a:lnTo>
                <a:lnTo>
                  <a:pt x="16934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8467" y="237066"/>
                </a:lnTo>
                <a:lnTo>
                  <a:pt x="16934" y="254000"/>
                </a:lnTo>
                <a:lnTo>
                  <a:pt x="25400" y="270933"/>
                </a:lnTo>
                <a:lnTo>
                  <a:pt x="33867" y="287866"/>
                </a:lnTo>
                <a:lnTo>
                  <a:pt x="50800" y="304800"/>
                </a:lnTo>
                <a:lnTo>
                  <a:pt x="67734" y="313266"/>
                </a:lnTo>
                <a:lnTo>
                  <a:pt x="84667" y="321733"/>
                </a:lnTo>
                <a:lnTo>
                  <a:pt x="101600" y="330200"/>
                </a:lnTo>
                <a:lnTo>
                  <a:pt x="118534" y="330200"/>
                </a:lnTo>
                <a:lnTo>
                  <a:pt x="135467" y="330200"/>
                </a:lnTo>
                <a:lnTo>
                  <a:pt x="152400" y="330200"/>
                </a:lnTo>
                <a:lnTo>
                  <a:pt x="169334" y="330200"/>
                </a:lnTo>
                <a:lnTo>
                  <a:pt x="186267" y="321733"/>
                </a:lnTo>
                <a:lnTo>
                  <a:pt x="203200" y="321733"/>
                </a:lnTo>
                <a:lnTo>
                  <a:pt x="211667" y="313266"/>
                </a:lnTo>
                <a:lnTo>
                  <a:pt x="220134" y="304800"/>
                </a:lnTo>
                <a:lnTo>
                  <a:pt x="228600" y="296333"/>
                </a:lnTo>
                <a:lnTo>
                  <a:pt x="228600" y="296333"/>
                </a:lnTo>
                <a:lnTo>
                  <a:pt x="228600" y="287866"/>
                </a:lnTo>
                <a:lnTo>
                  <a:pt x="228600" y="287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78933" y="3657600"/>
            <a:ext cx="203201" cy="194734"/>
          </a:xfrm>
          <a:custGeom>
            <a:avLst/>
            <a:gdLst/>
            <a:ahLst/>
            <a:cxnLst/>
            <a:rect l="0" t="0" r="0" b="0"/>
            <a:pathLst>
              <a:path w="203201" h="1947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4" y="0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93134" y="16933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8534" y="33867"/>
                </a:lnTo>
                <a:lnTo>
                  <a:pt x="127000" y="50800"/>
                </a:lnTo>
                <a:lnTo>
                  <a:pt x="135467" y="59267"/>
                </a:lnTo>
                <a:lnTo>
                  <a:pt x="135467" y="76200"/>
                </a:lnTo>
                <a:lnTo>
                  <a:pt x="143934" y="93133"/>
                </a:lnTo>
                <a:lnTo>
                  <a:pt x="143934" y="110067"/>
                </a:lnTo>
                <a:lnTo>
                  <a:pt x="135467" y="118533"/>
                </a:lnTo>
                <a:lnTo>
                  <a:pt x="135467" y="135467"/>
                </a:lnTo>
                <a:lnTo>
                  <a:pt x="127000" y="152400"/>
                </a:lnTo>
                <a:lnTo>
                  <a:pt x="118534" y="160867"/>
                </a:lnTo>
                <a:lnTo>
                  <a:pt x="110067" y="169333"/>
                </a:lnTo>
                <a:lnTo>
                  <a:pt x="101600" y="177800"/>
                </a:lnTo>
                <a:lnTo>
                  <a:pt x="93134" y="177800"/>
                </a:lnTo>
                <a:lnTo>
                  <a:pt x="76200" y="186267"/>
                </a:lnTo>
                <a:lnTo>
                  <a:pt x="67734" y="194733"/>
                </a:lnTo>
                <a:lnTo>
                  <a:pt x="59267" y="194733"/>
                </a:lnTo>
                <a:lnTo>
                  <a:pt x="59267" y="186267"/>
                </a:lnTo>
                <a:lnTo>
                  <a:pt x="50800" y="186267"/>
                </a:lnTo>
                <a:lnTo>
                  <a:pt x="50800" y="177800"/>
                </a:lnTo>
                <a:lnTo>
                  <a:pt x="50800" y="169333"/>
                </a:lnTo>
                <a:lnTo>
                  <a:pt x="50800" y="160867"/>
                </a:lnTo>
                <a:lnTo>
                  <a:pt x="50800" y="152400"/>
                </a:lnTo>
                <a:lnTo>
                  <a:pt x="59267" y="143933"/>
                </a:lnTo>
                <a:lnTo>
                  <a:pt x="59267" y="135467"/>
                </a:lnTo>
                <a:lnTo>
                  <a:pt x="67734" y="135467"/>
                </a:lnTo>
                <a:lnTo>
                  <a:pt x="76200" y="127000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8534" y="118533"/>
                </a:lnTo>
                <a:lnTo>
                  <a:pt x="127000" y="118533"/>
                </a:lnTo>
                <a:lnTo>
                  <a:pt x="135467" y="127000"/>
                </a:lnTo>
                <a:lnTo>
                  <a:pt x="152400" y="135467"/>
                </a:lnTo>
                <a:lnTo>
                  <a:pt x="160867" y="135467"/>
                </a:lnTo>
                <a:lnTo>
                  <a:pt x="169334" y="143933"/>
                </a:lnTo>
                <a:lnTo>
                  <a:pt x="177800" y="152400"/>
                </a:lnTo>
                <a:lnTo>
                  <a:pt x="186267" y="160867"/>
                </a:lnTo>
                <a:lnTo>
                  <a:pt x="186267" y="169333"/>
                </a:lnTo>
                <a:lnTo>
                  <a:pt x="194734" y="177800"/>
                </a:lnTo>
                <a:lnTo>
                  <a:pt x="194734" y="177800"/>
                </a:lnTo>
                <a:lnTo>
                  <a:pt x="194734" y="177800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31333" y="39539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65200" y="4030133"/>
            <a:ext cx="194734" cy="8468"/>
          </a:xfrm>
          <a:custGeom>
            <a:avLst/>
            <a:gdLst/>
            <a:ahLst/>
            <a:cxnLst/>
            <a:rect l="0" t="0" r="0" b="0"/>
            <a:pathLst>
              <a:path w="194734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60867" y="0"/>
                </a:lnTo>
                <a:lnTo>
                  <a:pt x="186267" y="0"/>
                </a:lnTo>
                <a:lnTo>
                  <a:pt x="186267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312333" y="3843867"/>
            <a:ext cx="237068" cy="254001"/>
          </a:xfrm>
          <a:custGeom>
            <a:avLst/>
            <a:gdLst/>
            <a:ahLst/>
            <a:cxnLst/>
            <a:rect l="0" t="0" r="0" b="0"/>
            <a:pathLst>
              <a:path w="237068" h="254001">
                <a:moveTo>
                  <a:pt x="118534" y="8466"/>
                </a:moveTo>
                <a:lnTo>
                  <a:pt x="127000" y="8466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8467" y="84666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86266"/>
                </a:lnTo>
                <a:lnTo>
                  <a:pt x="25400" y="203200"/>
                </a:lnTo>
                <a:lnTo>
                  <a:pt x="33867" y="211666"/>
                </a:lnTo>
                <a:lnTo>
                  <a:pt x="42334" y="228600"/>
                </a:lnTo>
                <a:lnTo>
                  <a:pt x="50800" y="237066"/>
                </a:lnTo>
                <a:lnTo>
                  <a:pt x="67734" y="245533"/>
                </a:lnTo>
                <a:lnTo>
                  <a:pt x="76200" y="254000"/>
                </a:lnTo>
                <a:lnTo>
                  <a:pt x="84667" y="254000"/>
                </a:lnTo>
                <a:lnTo>
                  <a:pt x="101600" y="254000"/>
                </a:lnTo>
                <a:lnTo>
                  <a:pt x="110067" y="254000"/>
                </a:lnTo>
                <a:lnTo>
                  <a:pt x="118534" y="254000"/>
                </a:lnTo>
                <a:lnTo>
                  <a:pt x="127000" y="245533"/>
                </a:lnTo>
                <a:lnTo>
                  <a:pt x="135467" y="245533"/>
                </a:lnTo>
                <a:lnTo>
                  <a:pt x="143934" y="237066"/>
                </a:lnTo>
                <a:lnTo>
                  <a:pt x="152400" y="228600"/>
                </a:lnTo>
                <a:lnTo>
                  <a:pt x="152400" y="220133"/>
                </a:lnTo>
                <a:lnTo>
                  <a:pt x="160867" y="203200"/>
                </a:lnTo>
                <a:lnTo>
                  <a:pt x="160867" y="194733"/>
                </a:lnTo>
                <a:lnTo>
                  <a:pt x="160867" y="177800"/>
                </a:lnTo>
                <a:lnTo>
                  <a:pt x="160867" y="160866"/>
                </a:lnTo>
                <a:lnTo>
                  <a:pt x="160867" y="143933"/>
                </a:lnTo>
                <a:lnTo>
                  <a:pt x="160867" y="135466"/>
                </a:lnTo>
                <a:lnTo>
                  <a:pt x="152400" y="118533"/>
                </a:lnTo>
                <a:lnTo>
                  <a:pt x="152400" y="101600"/>
                </a:lnTo>
                <a:lnTo>
                  <a:pt x="152400" y="84666"/>
                </a:lnTo>
                <a:lnTo>
                  <a:pt x="143934" y="76200"/>
                </a:lnTo>
                <a:lnTo>
                  <a:pt x="143934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42333"/>
                </a:lnTo>
                <a:lnTo>
                  <a:pt x="143934" y="50800"/>
                </a:lnTo>
                <a:lnTo>
                  <a:pt x="143934" y="59266"/>
                </a:lnTo>
                <a:lnTo>
                  <a:pt x="143934" y="67733"/>
                </a:lnTo>
                <a:lnTo>
                  <a:pt x="143934" y="76200"/>
                </a:lnTo>
                <a:lnTo>
                  <a:pt x="143934" y="93133"/>
                </a:lnTo>
                <a:lnTo>
                  <a:pt x="152400" y="110066"/>
                </a:lnTo>
                <a:lnTo>
                  <a:pt x="160867" y="127000"/>
                </a:lnTo>
                <a:lnTo>
                  <a:pt x="160867" y="135466"/>
                </a:lnTo>
                <a:lnTo>
                  <a:pt x="169334" y="152400"/>
                </a:lnTo>
                <a:lnTo>
                  <a:pt x="169334" y="169333"/>
                </a:lnTo>
                <a:lnTo>
                  <a:pt x="177800" y="186266"/>
                </a:lnTo>
                <a:lnTo>
                  <a:pt x="186267" y="194733"/>
                </a:lnTo>
                <a:lnTo>
                  <a:pt x="194734" y="211666"/>
                </a:lnTo>
                <a:lnTo>
                  <a:pt x="203200" y="220133"/>
                </a:lnTo>
                <a:lnTo>
                  <a:pt x="211667" y="228600"/>
                </a:lnTo>
                <a:lnTo>
                  <a:pt x="220134" y="237066"/>
                </a:lnTo>
                <a:lnTo>
                  <a:pt x="220134" y="237066"/>
                </a:lnTo>
                <a:lnTo>
                  <a:pt x="228600" y="237066"/>
                </a:lnTo>
                <a:lnTo>
                  <a:pt x="237067" y="228600"/>
                </a:lnTo>
                <a:lnTo>
                  <a:pt x="237067" y="220133"/>
                </a:lnTo>
                <a:lnTo>
                  <a:pt x="237067" y="220133"/>
                </a:lnTo>
                <a:lnTo>
                  <a:pt x="237067" y="211666"/>
                </a:lnTo>
                <a:lnTo>
                  <a:pt x="237067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591733" y="3666067"/>
            <a:ext cx="169335" cy="169334"/>
          </a:xfrm>
          <a:custGeom>
            <a:avLst/>
            <a:gdLst/>
            <a:ahLst/>
            <a:cxnLst/>
            <a:rect l="0" t="0" r="0" b="0"/>
            <a:pathLst>
              <a:path w="169335" h="1693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67734" y="25400"/>
                </a:lnTo>
                <a:lnTo>
                  <a:pt x="76200" y="33866"/>
                </a:lnTo>
                <a:lnTo>
                  <a:pt x="84667" y="50800"/>
                </a:lnTo>
                <a:lnTo>
                  <a:pt x="84667" y="67733"/>
                </a:lnTo>
                <a:lnTo>
                  <a:pt x="84667" y="84666"/>
                </a:lnTo>
                <a:lnTo>
                  <a:pt x="84667" y="101600"/>
                </a:lnTo>
                <a:lnTo>
                  <a:pt x="84667" y="118533"/>
                </a:lnTo>
                <a:lnTo>
                  <a:pt x="76200" y="127000"/>
                </a:lnTo>
                <a:lnTo>
                  <a:pt x="76200" y="143933"/>
                </a:lnTo>
                <a:lnTo>
                  <a:pt x="67734" y="152400"/>
                </a:lnTo>
                <a:lnTo>
                  <a:pt x="59267" y="152400"/>
                </a:lnTo>
                <a:lnTo>
                  <a:pt x="50800" y="160866"/>
                </a:lnTo>
                <a:lnTo>
                  <a:pt x="42334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16934" y="160866"/>
                </a:lnTo>
                <a:lnTo>
                  <a:pt x="8467" y="160866"/>
                </a:lnTo>
                <a:lnTo>
                  <a:pt x="8467" y="152400"/>
                </a:lnTo>
                <a:lnTo>
                  <a:pt x="0" y="143933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0066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93133"/>
                </a:lnTo>
                <a:lnTo>
                  <a:pt x="42334" y="93133"/>
                </a:lnTo>
                <a:lnTo>
                  <a:pt x="50800" y="101600"/>
                </a:lnTo>
                <a:lnTo>
                  <a:pt x="67734" y="101600"/>
                </a:lnTo>
                <a:lnTo>
                  <a:pt x="84667" y="110066"/>
                </a:lnTo>
                <a:lnTo>
                  <a:pt x="101600" y="118533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43934" y="135466"/>
                </a:lnTo>
                <a:lnTo>
                  <a:pt x="152400" y="143933"/>
                </a:lnTo>
                <a:lnTo>
                  <a:pt x="160867" y="152400"/>
                </a:lnTo>
                <a:lnTo>
                  <a:pt x="160867" y="160866"/>
                </a:lnTo>
                <a:lnTo>
                  <a:pt x="169334" y="160866"/>
                </a:lnTo>
                <a:lnTo>
                  <a:pt x="169334" y="169333"/>
                </a:lnTo>
                <a:lnTo>
                  <a:pt x="169334" y="169333"/>
                </a:lnTo>
                <a:lnTo>
                  <a:pt x="169334" y="169333"/>
                </a:lnTo>
                <a:lnTo>
                  <a:pt x="169334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710267" y="3970867"/>
            <a:ext cx="186267" cy="25401"/>
          </a:xfrm>
          <a:custGeom>
            <a:avLst/>
            <a:gdLst/>
            <a:ahLst/>
            <a:cxnLst/>
            <a:rect l="0" t="0" r="0" b="0"/>
            <a:pathLst>
              <a:path w="186267" h="25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42333" y="16933"/>
                </a:lnTo>
                <a:lnTo>
                  <a:pt x="59266" y="16933"/>
                </a:lnTo>
                <a:lnTo>
                  <a:pt x="76200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43933" y="25400"/>
                </a:lnTo>
                <a:lnTo>
                  <a:pt x="160866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86266" y="25400"/>
                </a:lnTo>
                <a:lnTo>
                  <a:pt x="1862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015067" y="3784600"/>
            <a:ext cx="237067" cy="287868"/>
          </a:xfrm>
          <a:custGeom>
            <a:avLst/>
            <a:gdLst/>
            <a:ahLst/>
            <a:cxnLst/>
            <a:rect l="0" t="0" r="0" b="0"/>
            <a:pathLst>
              <a:path w="237067" h="2878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33866" y="237067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54000"/>
                </a:lnTo>
                <a:lnTo>
                  <a:pt x="25400" y="254000"/>
                </a:lnTo>
                <a:lnTo>
                  <a:pt x="25400" y="237067"/>
                </a:lnTo>
                <a:lnTo>
                  <a:pt x="25400" y="228600"/>
                </a:lnTo>
                <a:lnTo>
                  <a:pt x="25400" y="220133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77800"/>
                </a:lnTo>
                <a:lnTo>
                  <a:pt x="25400" y="169333"/>
                </a:lnTo>
                <a:lnTo>
                  <a:pt x="33866" y="152400"/>
                </a:lnTo>
                <a:lnTo>
                  <a:pt x="42333" y="143933"/>
                </a:lnTo>
                <a:lnTo>
                  <a:pt x="50800" y="135467"/>
                </a:lnTo>
                <a:lnTo>
                  <a:pt x="59266" y="127000"/>
                </a:lnTo>
                <a:lnTo>
                  <a:pt x="76200" y="118533"/>
                </a:lnTo>
                <a:lnTo>
                  <a:pt x="93133" y="110067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35466" y="110067"/>
                </a:lnTo>
                <a:lnTo>
                  <a:pt x="152400" y="110067"/>
                </a:lnTo>
                <a:lnTo>
                  <a:pt x="169333" y="118533"/>
                </a:lnTo>
                <a:lnTo>
                  <a:pt x="186266" y="127000"/>
                </a:lnTo>
                <a:lnTo>
                  <a:pt x="194733" y="135467"/>
                </a:lnTo>
                <a:lnTo>
                  <a:pt x="203200" y="152400"/>
                </a:lnTo>
                <a:lnTo>
                  <a:pt x="220133" y="160867"/>
                </a:lnTo>
                <a:lnTo>
                  <a:pt x="228600" y="177800"/>
                </a:lnTo>
                <a:lnTo>
                  <a:pt x="237066" y="186267"/>
                </a:lnTo>
                <a:lnTo>
                  <a:pt x="237066" y="203200"/>
                </a:lnTo>
                <a:lnTo>
                  <a:pt x="237066" y="211667"/>
                </a:lnTo>
                <a:lnTo>
                  <a:pt x="237066" y="228600"/>
                </a:lnTo>
                <a:lnTo>
                  <a:pt x="228600" y="245533"/>
                </a:lnTo>
                <a:lnTo>
                  <a:pt x="228600" y="254000"/>
                </a:lnTo>
                <a:lnTo>
                  <a:pt x="211666" y="262467"/>
                </a:lnTo>
                <a:lnTo>
                  <a:pt x="203200" y="270933"/>
                </a:lnTo>
                <a:lnTo>
                  <a:pt x="186266" y="279400"/>
                </a:lnTo>
                <a:lnTo>
                  <a:pt x="169333" y="287867"/>
                </a:lnTo>
                <a:lnTo>
                  <a:pt x="143933" y="287867"/>
                </a:lnTo>
                <a:lnTo>
                  <a:pt x="127000" y="287867"/>
                </a:lnTo>
                <a:lnTo>
                  <a:pt x="101600" y="287867"/>
                </a:lnTo>
                <a:lnTo>
                  <a:pt x="84666" y="287867"/>
                </a:lnTo>
                <a:lnTo>
                  <a:pt x="67733" y="279400"/>
                </a:lnTo>
                <a:lnTo>
                  <a:pt x="50800" y="270933"/>
                </a:lnTo>
                <a:lnTo>
                  <a:pt x="33866" y="270933"/>
                </a:lnTo>
                <a:lnTo>
                  <a:pt x="25400" y="254000"/>
                </a:lnTo>
                <a:lnTo>
                  <a:pt x="25400" y="245533"/>
                </a:lnTo>
                <a:lnTo>
                  <a:pt x="25400" y="245533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60600" y="3708400"/>
            <a:ext cx="152401" cy="143934"/>
          </a:xfrm>
          <a:custGeom>
            <a:avLst/>
            <a:gdLst/>
            <a:ahLst/>
            <a:cxnLst/>
            <a:rect l="0" t="0" r="0" b="0"/>
            <a:pathLst>
              <a:path w="152401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16933"/>
                </a:lnTo>
                <a:lnTo>
                  <a:pt x="59267" y="25400"/>
                </a:lnTo>
                <a:lnTo>
                  <a:pt x="67733" y="25400"/>
                </a:lnTo>
                <a:lnTo>
                  <a:pt x="76200" y="42333"/>
                </a:lnTo>
                <a:lnTo>
                  <a:pt x="84667" y="50800"/>
                </a:lnTo>
                <a:lnTo>
                  <a:pt x="93133" y="59267"/>
                </a:lnTo>
                <a:lnTo>
                  <a:pt x="93133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101600" y="110067"/>
                </a:lnTo>
                <a:lnTo>
                  <a:pt x="101600" y="118533"/>
                </a:lnTo>
                <a:lnTo>
                  <a:pt x="93133" y="127000"/>
                </a:lnTo>
                <a:lnTo>
                  <a:pt x="93133" y="135467"/>
                </a:lnTo>
                <a:lnTo>
                  <a:pt x="84667" y="143933"/>
                </a:lnTo>
                <a:lnTo>
                  <a:pt x="67733" y="143933"/>
                </a:lnTo>
                <a:lnTo>
                  <a:pt x="59267" y="143933"/>
                </a:lnTo>
                <a:lnTo>
                  <a:pt x="50800" y="143933"/>
                </a:lnTo>
                <a:lnTo>
                  <a:pt x="42333" y="143933"/>
                </a:lnTo>
                <a:lnTo>
                  <a:pt x="33867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16933" y="135467"/>
                </a:lnTo>
                <a:lnTo>
                  <a:pt x="8467" y="127000"/>
                </a:lnTo>
                <a:lnTo>
                  <a:pt x="8467" y="118533"/>
                </a:lnTo>
                <a:lnTo>
                  <a:pt x="8467" y="118533"/>
                </a:lnTo>
                <a:lnTo>
                  <a:pt x="8467" y="101600"/>
                </a:lnTo>
                <a:lnTo>
                  <a:pt x="8467" y="101600"/>
                </a:lnTo>
                <a:lnTo>
                  <a:pt x="16933" y="93133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0800" y="84667"/>
                </a:lnTo>
                <a:lnTo>
                  <a:pt x="59267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3" y="101600"/>
                </a:lnTo>
                <a:lnTo>
                  <a:pt x="135467" y="101600"/>
                </a:lnTo>
                <a:lnTo>
                  <a:pt x="143933" y="110067"/>
                </a:lnTo>
                <a:lnTo>
                  <a:pt x="143933" y="110067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126067" y="4411133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151467" y="4512733"/>
            <a:ext cx="135467" cy="16935"/>
          </a:xfrm>
          <a:custGeom>
            <a:avLst/>
            <a:gdLst/>
            <a:ahLst/>
            <a:cxnLst/>
            <a:rect l="0" t="0" r="0" b="0"/>
            <a:pathLst>
              <a:path w="135467" h="16935">
                <a:moveTo>
                  <a:pt x="0" y="8467"/>
                </a:moveTo>
                <a:lnTo>
                  <a:pt x="8466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70467" y="4809067"/>
            <a:ext cx="169334" cy="364067"/>
          </a:xfrm>
          <a:custGeom>
            <a:avLst/>
            <a:gdLst/>
            <a:ahLst/>
            <a:cxnLst/>
            <a:rect l="0" t="0" r="0" b="0"/>
            <a:pathLst>
              <a:path w="169334" h="364067">
                <a:moveTo>
                  <a:pt x="169333" y="76200"/>
                </a:moveTo>
                <a:lnTo>
                  <a:pt x="169333" y="76200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0866" y="84666"/>
                </a:lnTo>
                <a:lnTo>
                  <a:pt x="160866" y="93133"/>
                </a:lnTo>
                <a:lnTo>
                  <a:pt x="160866" y="93133"/>
                </a:lnTo>
                <a:lnTo>
                  <a:pt x="160866" y="101600"/>
                </a:lnTo>
                <a:lnTo>
                  <a:pt x="152400" y="110066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35466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52400" y="110066"/>
                </a:lnTo>
                <a:lnTo>
                  <a:pt x="152400" y="101600"/>
                </a:lnTo>
                <a:lnTo>
                  <a:pt x="143933" y="93133"/>
                </a:lnTo>
                <a:lnTo>
                  <a:pt x="143933" y="76200"/>
                </a:lnTo>
                <a:lnTo>
                  <a:pt x="143933" y="67733"/>
                </a:lnTo>
                <a:lnTo>
                  <a:pt x="135466" y="50800"/>
                </a:lnTo>
                <a:lnTo>
                  <a:pt x="135466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50800" y="33866"/>
                </a:lnTo>
                <a:lnTo>
                  <a:pt x="33866" y="42333"/>
                </a:lnTo>
                <a:lnTo>
                  <a:pt x="25400" y="59266"/>
                </a:lnTo>
                <a:lnTo>
                  <a:pt x="16933" y="84666"/>
                </a:lnTo>
                <a:lnTo>
                  <a:pt x="16933" y="110066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8466" y="245533"/>
                </a:lnTo>
                <a:lnTo>
                  <a:pt x="16933" y="270933"/>
                </a:lnTo>
                <a:lnTo>
                  <a:pt x="25400" y="287866"/>
                </a:lnTo>
                <a:lnTo>
                  <a:pt x="33866" y="304800"/>
                </a:lnTo>
                <a:lnTo>
                  <a:pt x="50800" y="321733"/>
                </a:lnTo>
                <a:lnTo>
                  <a:pt x="59266" y="330200"/>
                </a:lnTo>
                <a:lnTo>
                  <a:pt x="76200" y="338666"/>
                </a:lnTo>
                <a:lnTo>
                  <a:pt x="84666" y="347133"/>
                </a:lnTo>
                <a:lnTo>
                  <a:pt x="101600" y="355600"/>
                </a:lnTo>
                <a:lnTo>
                  <a:pt x="118533" y="364066"/>
                </a:lnTo>
                <a:lnTo>
                  <a:pt x="127000" y="364066"/>
                </a:lnTo>
                <a:lnTo>
                  <a:pt x="143933" y="364066"/>
                </a:lnTo>
                <a:lnTo>
                  <a:pt x="160866" y="355600"/>
                </a:lnTo>
                <a:lnTo>
                  <a:pt x="160866" y="355600"/>
                </a:lnTo>
                <a:lnTo>
                  <a:pt x="169333" y="347133"/>
                </a:lnTo>
                <a:lnTo>
                  <a:pt x="169333" y="347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151467" y="4969933"/>
            <a:ext cx="101601" cy="25401"/>
          </a:xfrm>
          <a:custGeom>
            <a:avLst/>
            <a:gdLst/>
            <a:ahLst/>
            <a:cxnLst/>
            <a:rect l="0" t="0" r="0" b="0"/>
            <a:pathLst>
              <a:path w="101601" h="25401">
                <a:moveTo>
                  <a:pt x="0" y="25400"/>
                </a:moveTo>
                <a:lnTo>
                  <a:pt x="0" y="25400"/>
                </a:lnTo>
                <a:lnTo>
                  <a:pt x="8466" y="25400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109133" y="50630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25400" y="16933"/>
                </a:lnTo>
                <a:lnTo>
                  <a:pt x="42334" y="16933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4" y="0"/>
                </a:lnTo>
                <a:lnTo>
                  <a:pt x="143934" y="0"/>
                </a:lnTo>
                <a:lnTo>
                  <a:pt x="143934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426200" y="1964267"/>
            <a:ext cx="25401" cy="321734"/>
          </a:xfrm>
          <a:custGeom>
            <a:avLst/>
            <a:gdLst/>
            <a:ahLst/>
            <a:cxnLst/>
            <a:rect l="0" t="0" r="0" b="0"/>
            <a:pathLst>
              <a:path w="25401" h="321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54000"/>
                </a:lnTo>
                <a:lnTo>
                  <a:pt x="8467" y="279400"/>
                </a:lnTo>
                <a:lnTo>
                  <a:pt x="16933" y="296333"/>
                </a:lnTo>
                <a:lnTo>
                  <a:pt x="16933" y="304800"/>
                </a:lnTo>
                <a:lnTo>
                  <a:pt x="16933" y="313266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296333"/>
                </a:lnTo>
                <a:lnTo>
                  <a:pt x="25400" y="296333"/>
                </a:lnTo>
                <a:lnTo>
                  <a:pt x="25400" y="287866"/>
                </a:lnTo>
                <a:lnTo>
                  <a:pt x="25400" y="287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434667" y="1972733"/>
            <a:ext cx="220134" cy="16935"/>
          </a:xfrm>
          <a:custGeom>
            <a:avLst/>
            <a:gdLst/>
            <a:ahLst/>
            <a:cxnLst/>
            <a:rect l="0" t="0" r="0" b="0"/>
            <a:pathLst>
              <a:path w="2201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199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60867" y="0"/>
                </a:lnTo>
                <a:lnTo>
                  <a:pt x="177800" y="0"/>
                </a:lnTo>
                <a:lnTo>
                  <a:pt x="194733" y="0"/>
                </a:lnTo>
                <a:lnTo>
                  <a:pt x="203200" y="0"/>
                </a:lnTo>
                <a:lnTo>
                  <a:pt x="211666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443133" y="2133600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25400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595534" y="2142067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50799" y="0"/>
                </a:moveTo>
                <a:lnTo>
                  <a:pt x="50799" y="0"/>
                </a:lnTo>
                <a:lnTo>
                  <a:pt x="50799" y="0"/>
                </a:lnTo>
                <a:lnTo>
                  <a:pt x="42333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6" y="76200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6" y="143933"/>
                </a:lnTo>
                <a:lnTo>
                  <a:pt x="16933" y="160866"/>
                </a:lnTo>
                <a:lnTo>
                  <a:pt x="16933" y="169333"/>
                </a:lnTo>
                <a:lnTo>
                  <a:pt x="25399" y="169333"/>
                </a:lnTo>
                <a:lnTo>
                  <a:pt x="42333" y="177800"/>
                </a:lnTo>
                <a:lnTo>
                  <a:pt x="50799" y="177800"/>
                </a:lnTo>
                <a:lnTo>
                  <a:pt x="67732" y="169333"/>
                </a:lnTo>
                <a:lnTo>
                  <a:pt x="76200" y="169333"/>
                </a:lnTo>
                <a:lnTo>
                  <a:pt x="84666" y="160866"/>
                </a:lnTo>
                <a:lnTo>
                  <a:pt x="93133" y="160866"/>
                </a:lnTo>
                <a:lnTo>
                  <a:pt x="101599" y="152400"/>
                </a:lnTo>
                <a:lnTo>
                  <a:pt x="110066" y="143933"/>
                </a:lnTo>
                <a:lnTo>
                  <a:pt x="110066" y="127000"/>
                </a:lnTo>
                <a:lnTo>
                  <a:pt x="118533" y="118533"/>
                </a:lnTo>
                <a:lnTo>
                  <a:pt x="118533" y="101600"/>
                </a:lnTo>
                <a:lnTo>
                  <a:pt x="110066" y="93133"/>
                </a:lnTo>
                <a:lnTo>
                  <a:pt x="110066" y="76200"/>
                </a:lnTo>
                <a:lnTo>
                  <a:pt x="101599" y="59266"/>
                </a:lnTo>
                <a:lnTo>
                  <a:pt x="101599" y="50800"/>
                </a:lnTo>
                <a:lnTo>
                  <a:pt x="84666" y="42333"/>
                </a:lnTo>
                <a:lnTo>
                  <a:pt x="76200" y="33866"/>
                </a:lnTo>
                <a:lnTo>
                  <a:pt x="67732" y="25400"/>
                </a:lnTo>
                <a:lnTo>
                  <a:pt x="50799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773333" y="2125133"/>
            <a:ext cx="143935" cy="160868"/>
          </a:xfrm>
          <a:custGeom>
            <a:avLst/>
            <a:gdLst/>
            <a:ahLst/>
            <a:cxnLst/>
            <a:rect l="0" t="0" r="0" b="0"/>
            <a:pathLst>
              <a:path w="143935" h="160868">
                <a:moveTo>
                  <a:pt x="127001" y="0"/>
                </a:moveTo>
                <a:lnTo>
                  <a:pt x="127001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59267" y="33867"/>
                </a:lnTo>
                <a:lnTo>
                  <a:pt x="42333" y="42334"/>
                </a:lnTo>
                <a:lnTo>
                  <a:pt x="33867" y="59267"/>
                </a:lnTo>
                <a:lnTo>
                  <a:pt x="25400" y="67734"/>
                </a:lnTo>
                <a:lnTo>
                  <a:pt x="16934" y="76200"/>
                </a:lnTo>
                <a:lnTo>
                  <a:pt x="8467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4" y="143934"/>
                </a:lnTo>
                <a:lnTo>
                  <a:pt x="33867" y="152400"/>
                </a:lnTo>
                <a:lnTo>
                  <a:pt x="42333" y="152400"/>
                </a:lnTo>
                <a:lnTo>
                  <a:pt x="59267" y="160867"/>
                </a:lnTo>
                <a:lnTo>
                  <a:pt x="76200" y="160867"/>
                </a:lnTo>
                <a:lnTo>
                  <a:pt x="93134" y="160867"/>
                </a:lnTo>
                <a:lnTo>
                  <a:pt x="110067" y="160867"/>
                </a:lnTo>
                <a:lnTo>
                  <a:pt x="127001" y="160867"/>
                </a:lnTo>
                <a:lnTo>
                  <a:pt x="127001" y="160867"/>
                </a:lnTo>
                <a:lnTo>
                  <a:pt x="143934" y="152400"/>
                </a:lnTo>
                <a:lnTo>
                  <a:pt x="143934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001933" y="2159000"/>
            <a:ext cx="16935" cy="160868"/>
          </a:xfrm>
          <a:custGeom>
            <a:avLst/>
            <a:gdLst/>
            <a:ahLst/>
            <a:cxnLst/>
            <a:rect l="0" t="0" r="0" b="0"/>
            <a:pathLst>
              <a:path w="16935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52400"/>
                </a:lnTo>
                <a:lnTo>
                  <a:pt x="16934" y="143933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027333" y="2065867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230533" y="2057400"/>
            <a:ext cx="8468" cy="33868"/>
          </a:xfrm>
          <a:custGeom>
            <a:avLst/>
            <a:gdLst/>
            <a:ahLst/>
            <a:cxnLst/>
            <a:rect l="0" t="0" r="0" b="0"/>
            <a:pathLst>
              <a:path w="8468" h="33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213600" y="2235200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002867" y="2472267"/>
            <a:ext cx="135467" cy="558801"/>
          </a:xfrm>
          <a:custGeom>
            <a:avLst/>
            <a:gdLst/>
            <a:ahLst/>
            <a:cxnLst/>
            <a:rect l="0" t="0" r="0" b="0"/>
            <a:pathLst>
              <a:path w="135467" h="558801">
                <a:moveTo>
                  <a:pt x="135466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0066" y="25400"/>
                </a:lnTo>
                <a:lnTo>
                  <a:pt x="101600" y="33866"/>
                </a:lnTo>
                <a:lnTo>
                  <a:pt x="93133" y="42333"/>
                </a:lnTo>
                <a:lnTo>
                  <a:pt x="84666" y="42333"/>
                </a:lnTo>
                <a:lnTo>
                  <a:pt x="76200" y="59266"/>
                </a:lnTo>
                <a:lnTo>
                  <a:pt x="67733" y="76200"/>
                </a:lnTo>
                <a:lnTo>
                  <a:pt x="59266" y="84666"/>
                </a:lnTo>
                <a:lnTo>
                  <a:pt x="50800" y="101600"/>
                </a:lnTo>
                <a:lnTo>
                  <a:pt x="42333" y="118533"/>
                </a:lnTo>
                <a:lnTo>
                  <a:pt x="33866" y="143933"/>
                </a:lnTo>
                <a:lnTo>
                  <a:pt x="25400" y="160866"/>
                </a:lnTo>
                <a:lnTo>
                  <a:pt x="16933" y="186266"/>
                </a:lnTo>
                <a:lnTo>
                  <a:pt x="16933" y="211666"/>
                </a:lnTo>
                <a:lnTo>
                  <a:pt x="8466" y="237066"/>
                </a:lnTo>
                <a:lnTo>
                  <a:pt x="8466" y="262466"/>
                </a:lnTo>
                <a:lnTo>
                  <a:pt x="0" y="287866"/>
                </a:lnTo>
                <a:lnTo>
                  <a:pt x="0" y="313266"/>
                </a:lnTo>
                <a:lnTo>
                  <a:pt x="0" y="338666"/>
                </a:lnTo>
                <a:lnTo>
                  <a:pt x="0" y="364066"/>
                </a:lnTo>
                <a:lnTo>
                  <a:pt x="0" y="389466"/>
                </a:lnTo>
                <a:lnTo>
                  <a:pt x="0" y="414866"/>
                </a:lnTo>
                <a:lnTo>
                  <a:pt x="8466" y="431800"/>
                </a:lnTo>
                <a:lnTo>
                  <a:pt x="8466" y="457200"/>
                </a:lnTo>
                <a:lnTo>
                  <a:pt x="16933" y="474133"/>
                </a:lnTo>
                <a:lnTo>
                  <a:pt x="25400" y="491066"/>
                </a:lnTo>
                <a:lnTo>
                  <a:pt x="42333" y="508000"/>
                </a:lnTo>
                <a:lnTo>
                  <a:pt x="50800" y="524933"/>
                </a:lnTo>
                <a:lnTo>
                  <a:pt x="59266" y="533400"/>
                </a:lnTo>
                <a:lnTo>
                  <a:pt x="67733" y="541866"/>
                </a:lnTo>
                <a:lnTo>
                  <a:pt x="76200" y="550333"/>
                </a:lnTo>
                <a:lnTo>
                  <a:pt x="84666" y="550333"/>
                </a:lnTo>
                <a:lnTo>
                  <a:pt x="93133" y="558800"/>
                </a:lnTo>
                <a:lnTo>
                  <a:pt x="93133" y="558800"/>
                </a:lnTo>
                <a:lnTo>
                  <a:pt x="93133" y="558800"/>
                </a:lnTo>
                <a:lnTo>
                  <a:pt x="93133" y="558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153400" y="2472267"/>
            <a:ext cx="194735" cy="457201"/>
          </a:xfrm>
          <a:custGeom>
            <a:avLst/>
            <a:gdLst/>
            <a:ahLst/>
            <a:cxnLst/>
            <a:rect l="0" t="0" r="0" b="0"/>
            <a:pathLst>
              <a:path w="194735" h="4572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42334" y="16933"/>
                </a:lnTo>
                <a:lnTo>
                  <a:pt x="42334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67733" y="33866"/>
                </a:lnTo>
                <a:lnTo>
                  <a:pt x="76200" y="42333"/>
                </a:lnTo>
                <a:lnTo>
                  <a:pt x="84667" y="50800"/>
                </a:lnTo>
                <a:lnTo>
                  <a:pt x="93133" y="59266"/>
                </a:lnTo>
                <a:lnTo>
                  <a:pt x="101600" y="76200"/>
                </a:lnTo>
                <a:lnTo>
                  <a:pt x="118534" y="84666"/>
                </a:lnTo>
                <a:lnTo>
                  <a:pt x="127000" y="93133"/>
                </a:lnTo>
                <a:lnTo>
                  <a:pt x="135467" y="110066"/>
                </a:lnTo>
                <a:lnTo>
                  <a:pt x="143933" y="118533"/>
                </a:lnTo>
                <a:lnTo>
                  <a:pt x="152400" y="135466"/>
                </a:lnTo>
                <a:lnTo>
                  <a:pt x="160867" y="152400"/>
                </a:lnTo>
                <a:lnTo>
                  <a:pt x="169333" y="169333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86266" y="211666"/>
                </a:lnTo>
                <a:lnTo>
                  <a:pt x="194734" y="228600"/>
                </a:lnTo>
                <a:lnTo>
                  <a:pt x="194734" y="245533"/>
                </a:lnTo>
                <a:lnTo>
                  <a:pt x="194734" y="262466"/>
                </a:lnTo>
                <a:lnTo>
                  <a:pt x="194734" y="287866"/>
                </a:lnTo>
                <a:lnTo>
                  <a:pt x="194734" y="304800"/>
                </a:lnTo>
                <a:lnTo>
                  <a:pt x="194734" y="330200"/>
                </a:lnTo>
                <a:lnTo>
                  <a:pt x="186266" y="347133"/>
                </a:lnTo>
                <a:lnTo>
                  <a:pt x="177800" y="372533"/>
                </a:lnTo>
                <a:lnTo>
                  <a:pt x="169333" y="389466"/>
                </a:lnTo>
                <a:lnTo>
                  <a:pt x="160867" y="406400"/>
                </a:lnTo>
                <a:lnTo>
                  <a:pt x="152400" y="423333"/>
                </a:lnTo>
                <a:lnTo>
                  <a:pt x="135467" y="440266"/>
                </a:lnTo>
                <a:lnTo>
                  <a:pt x="135467" y="440266"/>
                </a:lnTo>
                <a:lnTo>
                  <a:pt x="127000" y="457200"/>
                </a:lnTo>
                <a:lnTo>
                  <a:pt x="127000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086600" y="2988733"/>
            <a:ext cx="42335" cy="169335"/>
          </a:xfrm>
          <a:custGeom>
            <a:avLst/>
            <a:gdLst/>
            <a:ahLst/>
            <a:cxnLst/>
            <a:rect l="0" t="0" r="0" b="0"/>
            <a:pathLst>
              <a:path w="42335" h="169335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42334"/>
                </a:lnTo>
                <a:lnTo>
                  <a:pt x="42334" y="50800"/>
                </a:lnTo>
                <a:lnTo>
                  <a:pt x="42334" y="67734"/>
                </a:lnTo>
                <a:lnTo>
                  <a:pt x="33866" y="76200"/>
                </a:lnTo>
                <a:lnTo>
                  <a:pt x="33866" y="101600"/>
                </a:lnTo>
                <a:lnTo>
                  <a:pt x="25400" y="110067"/>
                </a:lnTo>
                <a:lnTo>
                  <a:pt x="16933" y="135467"/>
                </a:lnTo>
                <a:lnTo>
                  <a:pt x="8467" y="152400"/>
                </a:lnTo>
                <a:lnTo>
                  <a:pt x="8467" y="152400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105400" y="990600"/>
            <a:ext cx="237068" cy="279401"/>
          </a:xfrm>
          <a:custGeom>
            <a:avLst/>
            <a:gdLst/>
            <a:ahLst/>
            <a:cxnLst/>
            <a:rect l="0" t="0" r="0" b="0"/>
            <a:pathLst>
              <a:path w="237068" h="2794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16933"/>
                </a:lnTo>
                <a:lnTo>
                  <a:pt x="42333" y="25400"/>
                </a:lnTo>
                <a:lnTo>
                  <a:pt x="42333" y="33867"/>
                </a:lnTo>
                <a:lnTo>
                  <a:pt x="33867" y="50800"/>
                </a:lnTo>
                <a:lnTo>
                  <a:pt x="33867" y="59267"/>
                </a:lnTo>
                <a:lnTo>
                  <a:pt x="25400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94733"/>
                </a:lnTo>
                <a:lnTo>
                  <a:pt x="8467" y="211667"/>
                </a:lnTo>
                <a:lnTo>
                  <a:pt x="16933" y="220133"/>
                </a:lnTo>
                <a:lnTo>
                  <a:pt x="16933" y="228600"/>
                </a:lnTo>
                <a:lnTo>
                  <a:pt x="25400" y="237067"/>
                </a:lnTo>
                <a:lnTo>
                  <a:pt x="42333" y="245533"/>
                </a:lnTo>
                <a:lnTo>
                  <a:pt x="50800" y="254000"/>
                </a:lnTo>
                <a:lnTo>
                  <a:pt x="67733" y="254000"/>
                </a:lnTo>
                <a:lnTo>
                  <a:pt x="76200" y="254000"/>
                </a:lnTo>
                <a:lnTo>
                  <a:pt x="93133" y="254000"/>
                </a:lnTo>
                <a:lnTo>
                  <a:pt x="101600" y="254000"/>
                </a:lnTo>
                <a:lnTo>
                  <a:pt x="127000" y="254000"/>
                </a:lnTo>
                <a:lnTo>
                  <a:pt x="135467" y="254000"/>
                </a:lnTo>
                <a:lnTo>
                  <a:pt x="152400" y="245533"/>
                </a:lnTo>
                <a:lnTo>
                  <a:pt x="169333" y="237067"/>
                </a:lnTo>
                <a:lnTo>
                  <a:pt x="186267" y="237067"/>
                </a:lnTo>
                <a:lnTo>
                  <a:pt x="194733" y="228600"/>
                </a:lnTo>
                <a:lnTo>
                  <a:pt x="203200" y="220133"/>
                </a:lnTo>
                <a:lnTo>
                  <a:pt x="220133" y="211667"/>
                </a:lnTo>
                <a:lnTo>
                  <a:pt x="228600" y="203200"/>
                </a:lnTo>
                <a:lnTo>
                  <a:pt x="228600" y="194733"/>
                </a:lnTo>
                <a:lnTo>
                  <a:pt x="237067" y="177800"/>
                </a:lnTo>
                <a:lnTo>
                  <a:pt x="237067" y="169333"/>
                </a:lnTo>
                <a:lnTo>
                  <a:pt x="237067" y="160867"/>
                </a:lnTo>
                <a:lnTo>
                  <a:pt x="237067" y="152400"/>
                </a:lnTo>
                <a:lnTo>
                  <a:pt x="228600" y="143933"/>
                </a:lnTo>
                <a:lnTo>
                  <a:pt x="228600" y="143933"/>
                </a:lnTo>
                <a:lnTo>
                  <a:pt x="220133" y="135467"/>
                </a:lnTo>
                <a:lnTo>
                  <a:pt x="211667" y="135467"/>
                </a:lnTo>
                <a:lnTo>
                  <a:pt x="203200" y="127000"/>
                </a:lnTo>
                <a:lnTo>
                  <a:pt x="194733" y="127000"/>
                </a:lnTo>
                <a:lnTo>
                  <a:pt x="186267" y="127000"/>
                </a:lnTo>
                <a:lnTo>
                  <a:pt x="177800" y="127000"/>
                </a:lnTo>
                <a:lnTo>
                  <a:pt x="160867" y="127000"/>
                </a:lnTo>
                <a:lnTo>
                  <a:pt x="152400" y="135467"/>
                </a:lnTo>
                <a:lnTo>
                  <a:pt x="143933" y="143933"/>
                </a:lnTo>
                <a:lnTo>
                  <a:pt x="127000" y="152400"/>
                </a:lnTo>
                <a:lnTo>
                  <a:pt x="118533" y="160867"/>
                </a:lnTo>
                <a:lnTo>
                  <a:pt x="110067" y="169333"/>
                </a:lnTo>
                <a:lnTo>
                  <a:pt x="101600" y="186267"/>
                </a:lnTo>
                <a:lnTo>
                  <a:pt x="93133" y="194733"/>
                </a:lnTo>
                <a:lnTo>
                  <a:pt x="84667" y="211667"/>
                </a:lnTo>
                <a:lnTo>
                  <a:pt x="76200" y="220133"/>
                </a:lnTo>
                <a:lnTo>
                  <a:pt x="76200" y="237067"/>
                </a:lnTo>
                <a:lnTo>
                  <a:pt x="76200" y="245533"/>
                </a:lnTo>
                <a:lnTo>
                  <a:pt x="76200" y="254000"/>
                </a:lnTo>
                <a:lnTo>
                  <a:pt x="76200" y="270933"/>
                </a:lnTo>
                <a:lnTo>
                  <a:pt x="76200" y="270933"/>
                </a:lnTo>
                <a:lnTo>
                  <a:pt x="76200" y="270933"/>
                </a:lnTo>
                <a:lnTo>
                  <a:pt x="76200" y="279400"/>
                </a:lnTo>
                <a:lnTo>
                  <a:pt x="762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113867" y="1447800"/>
            <a:ext cx="186267" cy="330201"/>
          </a:xfrm>
          <a:custGeom>
            <a:avLst/>
            <a:gdLst/>
            <a:ahLst/>
            <a:cxnLst/>
            <a:rect l="0" t="0" r="0" b="0"/>
            <a:pathLst>
              <a:path w="186267" h="330201">
                <a:moveTo>
                  <a:pt x="33866" y="93133"/>
                </a:moveTo>
                <a:lnTo>
                  <a:pt x="25400" y="93133"/>
                </a:lnTo>
                <a:lnTo>
                  <a:pt x="25400" y="93133"/>
                </a:lnTo>
                <a:lnTo>
                  <a:pt x="25400" y="101600"/>
                </a:lnTo>
                <a:lnTo>
                  <a:pt x="25400" y="101600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84667"/>
                </a:lnTo>
                <a:lnTo>
                  <a:pt x="25400" y="84667"/>
                </a:lnTo>
                <a:lnTo>
                  <a:pt x="25400" y="76200"/>
                </a:lnTo>
                <a:lnTo>
                  <a:pt x="33866" y="67733"/>
                </a:lnTo>
                <a:lnTo>
                  <a:pt x="33866" y="59267"/>
                </a:lnTo>
                <a:lnTo>
                  <a:pt x="42333" y="42333"/>
                </a:lnTo>
                <a:lnTo>
                  <a:pt x="59266" y="33867"/>
                </a:lnTo>
                <a:lnTo>
                  <a:pt x="67733" y="25400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0066" y="50800"/>
                </a:lnTo>
                <a:lnTo>
                  <a:pt x="101600" y="67733"/>
                </a:lnTo>
                <a:lnTo>
                  <a:pt x="101600" y="84667"/>
                </a:lnTo>
                <a:lnTo>
                  <a:pt x="93133" y="101600"/>
                </a:lnTo>
                <a:lnTo>
                  <a:pt x="84666" y="118533"/>
                </a:lnTo>
                <a:lnTo>
                  <a:pt x="76200" y="135467"/>
                </a:lnTo>
                <a:lnTo>
                  <a:pt x="67733" y="143933"/>
                </a:lnTo>
                <a:lnTo>
                  <a:pt x="67733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0867"/>
                </a:lnTo>
                <a:lnTo>
                  <a:pt x="50800" y="160867"/>
                </a:lnTo>
                <a:lnTo>
                  <a:pt x="59266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84666" y="118533"/>
                </a:lnTo>
                <a:lnTo>
                  <a:pt x="101600" y="118533"/>
                </a:lnTo>
                <a:lnTo>
                  <a:pt x="110066" y="110067"/>
                </a:lnTo>
                <a:lnTo>
                  <a:pt x="127000" y="118533"/>
                </a:lnTo>
                <a:lnTo>
                  <a:pt x="143933" y="118533"/>
                </a:lnTo>
                <a:lnTo>
                  <a:pt x="152400" y="135467"/>
                </a:lnTo>
                <a:lnTo>
                  <a:pt x="169333" y="143933"/>
                </a:lnTo>
                <a:lnTo>
                  <a:pt x="177800" y="160867"/>
                </a:lnTo>
                <a:lnTo>
                  <a:pt x="186266" y="177800"/>
                </a:lnTo>
                <a:lnTo>
                  <a:pt x="186266" y="194733"/>
                </a:lnTo>
                <a:lnTo>
                  <a:pt x="186266" y="211667"/>
                </a:lnTo>
                <a:lnTo>
                  <a:pt x="186266" y="228600"/>
                </a:lnTo>
                <a:lnTo>
                  <a:pt x="177800" y="245533"/>
                </a:lnTo>
                <a:lnTo>
                  <a:pt x="169333" y="262467"/>
                </a:lnTo>
                <a:lnTo>
                  <a:pt x="152400" y="279400"/>
                </a:lnTo>
                <a:lnTo>
                  <a:pt x="135466" y="287867"/>
                </a:lnTo>
                <a:lnTo>
                  <a:pt x="118533" y="304800"/>
                </a:lnTo>
                <a:lnTo>
                  <a:pt x="101600" y="313267"/>
                </a:lnTo>
                <a:lnTo>
                  <a:pt x="84666" y="321733"/>
                </a:lnTo>
                <a:lnTo>
                  <a:pt x="59266" y="330200"/>
                </a:lnTo>
                <a:lnTo>
                  <a:pt x="42333" y="330200"/>
                </a:lnTo>
                <a:lnTo>
                  <a:pt x="25400" y="330200"/>
                </a:lnTo>
                <a:lnTo>
                  <a:pt x="8466" y="313267"/>
                </a:lnTo>
                <a:lnTo>
                  <a:pt x="8466" y="313267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031067" y="2717800"/>
            <a:ext cx="254001" cy="321734"/>
          </a:xfrm>
          <a:custGeom>
            <a:avLst/>
            <a:gdLst/>
            <a:ahLst/>
            <a:cxnLst/>
            <a:rect l="0" t="0" r="0" b="0"/>
            <a:pathLst>
              <a:path w="254001" h="321734">
                <a:moveTo>
                  <a:pt x="76200" y="50800"/>
                </a:move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84666" y="25400"/>
                </a:lnTo>
                <a:lnTo>
                  <a:pt x="93133" y="16933"/>
                </a:lnTo>
                <a:lnTo>
                  <a:pt x="101600" y="8467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86266" y="0"/>
                </a:lnTo>
                <a:lnTo>
                  <a:pt x="194733" y="8467"/>
                </a:lnTo>
                <a:lnTo>
                  <a:pt x="203200" y="16933"/>
                </a:lnTo>
                <a:lnTo>
                  <a:pt x="211666" y="33867"/>
                </a:lnTo>
                <a:lnTo>
                  <a:pt x="211666" y="50800"/>
                </a:lnTo>
                <a:lnTo>
                  <a:pt x="211666" y="67733"/>
                </a:lnTo>
                <a:lnTo>
                  <a:pt x="211666" y="84667"/>
                </a:lnTo>
                <a:lnTo>
                  <a:pt x="203200" y="93133"/>
                </a:lnTo>
                <a:lnTo>
                  <a:pt x="194733" y="110067"/>
                </a:lnTo>
                <a:lnTo>
                  <a:pt x="186266" y="127000"/>
                </a:lnTo>
                <a:lnTo>
                  <a:pt x="169333" y="135467"/>
                </a:lnTo>
                <a:lnTo>
                  <a:pt x="160866" y="143933"/>
                </a:lnTo>
                <a:lnTo>
                  <a:pt x="143933" y="152400"/>
                </a:lnTo>
                <a:lnTo>
                  <a:pt x="135466" y="169333"/>
                </a:lnTo>
                <a:lnTo>
                  <a:pt x="127000" y="169333"/>
                </a:lnTo>
                <a:lnTo>
                  <a:pt x="110066" y="177800"/>
                </a:lnTo>
                <a:lnTo>
                  <a:pt x="110066" y="177800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101600" y="169333"/>
                </a:lnTo>
                <a:lnTo>
                  <a:pt x="101600" y="160867"/>
                </a:lnTo>
                <a:lnTo>
                  <a:pt x="110066" y="152400"/>
                </a:lnTo>
                <a:lnTo>
                  <a:pt x="127000" y="152400"/>
                </a:lnTo>
                <a:lnTo>
                  <a:pt x="135466" y="143933"/>
                </a:lnTo>
                <a:lnTo>
                  <a:pt x="143933" y="143933"/>
                </a:lnTo>
                <a:lnTo>
                  <a:pt x="160866" y="152400"/>
                </a:lnTo>
                <a:lnTo>
                  <a:pt x="177800" y="152400"/>
                </a:lnTo>
                <a:lnTo>
                  <a:pt x="194733" y="160867"/>
                </a:lnTo>
                <a:lnTo>
                  <a:pt x="211666" y="177800"/>
                </a:lnTo>
                <a:lnTo>
                  <a:pt x="228600" y="186267"/>
                </a:lnTo>
                <a:lnTo>
                  <a:pt x="237066" y="203200"/>
                </a:lnTo>
                <a:lnTo>
                  <a:pt x="245533" y="211667"/>
                </a:lnTo>
                <a:lnTo>
                  <a:pt x="254000" y="228600"/>
                </a:lnTo>
                <a:lnTo>
                  <a:pt x="254000" y="237067"/>
                </a:lnTo>
                <a:lnTo>
                  <a:pt x="245533" y="254000"/>
                </a:lnTo>
                <a:lnTo>
                  <a:pt x="237066" y="270933"/>
                </a:lnTo>
                <a:lnTo>
                  <a:pt x="228600" y="279400"/>
                </a:lnTo>
                <a:lnTo>
                  <a:pt x="211666" y="296333"/>
                </a:lnTo>
                <a:lnTo>
                  <a:pt x="203200" y="304800"/>
                </a:lnTo>
                <a:lnTo>
                  <a:pt x="186266" y="304800"/>
                </a:lnTo>
                <a:lnTo>
                  <a:pt x="160866" y="321733"/>
                </a:lnTo>
                <a:lnTo>
                  <a:pt x="143933" y="321733"/>
                </a:lnTo>
                <a:lnTo>
                  <a:pt x="127000" y="321733"/>
                </a:lnTo>
                <a:lnTo>
                  <a:pt x="101600" y="321733"/>
                </a:lnTo>
                <a:lnTo>
                  <a:pt x="84666" y="321733"/>
                </a:lnTo>
                <a:lnTo>
                  <a:pt x="67733" y="321733"/>
                </a:lnTo>
                <a:lnTo>
                  <a:pt x="50800" y="313267"/>
                </a:lnTo>
                <a:lnTo>
                  <a:pt x="33866" y="304800"/>
                </a:lnTo>
                <a:lnTo>
                  <a:pt x="25400" y="296333"/>
                </a:lnTo>
                <a:lnTo>
                  <a:pt x="8466" y="279400"/>
                </a:lnTo>
                <a:lnTo>
                  <a:pt x="0" y="270933"/>
                </a:lnTo>
                <a:lnTo>
                  <a:pt x="0" y="262467"/>
                </a:lnTo>
                <a:lnTo>
                  <a:pt x="0" y="245533"/>
                </a:lnTo>
                <a:lnTo>
                  <a:pt x="0" y="245533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335867" y="2734733"/>
            <a:ext cx="220134" cy="347135"/>
          </a:xfrm>
          <a:custGeom>
            <a:avLst/>
            <a:gdLst/>
            <a:ahLst/>
            <a:cxnLst/>
            <a:rect l="0" t="0" r="0" b="0"/>
            <a:pathLst>
              <a:path w="220134" h="347135">
                <a:moveTo>
                  <a:pt x="50800" y="0"/>
                </a:move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7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42334"/>
                </a:lnTo>
                <a:lnTo>
                  <a:pt x="33866" y="59267"/>
                </a:lnTo>
                <a:lnTo>
                  <a:pt x="25400" y="76200"/>
                </a:lnTo>
                <a:lnTo>
                  <a:pt x="16933" y="93134"/>
                </a:lnTo>
                <a:lnTo>
                  <a:pt x="16933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8466" y="211667"/>
                </a:lnTo>
                <a:lnTo>
                  <a:pt x="8466" y="228600"/>
                </a:lnTo>
                <a:lnTo>
                  <a:pt x="16933" y="245534"/>
                </a:lnTo>
                <a:lnTo>
                  <a:pt x="25400" y="254000"/>
                </a:lnTo>
                <a:lnTo>
                  <a:pt x="42333" y="270934"/>
                </a:lnTo>
                <a:lnTo>
                  <a:pt x="50800" y="279400"/>
                </a:lnTo>
                <a:lnTo>
                  <a:pt x="67733" y="279400"/>
                </a:lnTo>
                <a:lnTo>
                  <a:pt x="76200" y="287867"/>
                </a:lnTo>
                <a:lnTo>
                  <a:pt x="101600" y="287867"/>
                </a:lnTo>
                <a:lnTo>
                  <a:pt x="118533" y="287867"/>
                </a:lnTo>
                <a:lnTo>
                  <a:pt x="135466" y="287867"/>
                </a:lnTo>
                <a:lnTo>
                  <a:pt x="152400" y="279400"/>
                </a:lnTo>
                <a:lnTo>
                  <a:pt x="160866" y="279400"/>
                </a:lnTo>
                <a:lnTo>
                  <a:pt x="177800" y="270934"/>
                </a:lnTo>
                <a:lnTo>
                  <a:pt x="186266" y="262467"/>
                </a:lnTo>
                <a:lnTo>
                  <a:pt x="203200" y="245534"/>
                </a:lnTo>
                <a:lnTo>
                  <a:pt x="211666" y="237067"/>
                </a:lnTo>
                <a:lnTo>
                  <a:pt x="211666" y="228600"/>
                </a:lnTo>
                <a:lnTo>
                  <a:pt x="220133" y="220134"/>
                </a:lnTo>
                <a:lnTo>
                  <a:pt x="220133" y="211667"/>
                </a:lnTo>
                <a:lnTo>
                  <a:pt x="211666" y="203200"/>
                </a:lnTo>
                <a:lnTo>
                  <a:pt x="211666" y="194734"/>
                </a:lnTo>
                <a:lnTo>
                  <a:pt x="203200" y="186267"/>
                </a:lnTo>
                <a:lnTo>
                  <a:pt x="194733" y="177800"/>
                </a:lnTo>
                <a:lnTo>
                  <a:pt x="186266" y="177800"/>
                </a:lnTo>
                <a:lnTo>
                  <a:pt x="177800" y="169334"/>
                </a:lnTo>
                <a:lnTo>
                  <a:pt x="160866" y="169334"/>
                </a:lnTo>
                <a:lnTo>
                  <a:pt x="152400" y="177800"/>
                </a:lnTo>
                <a:lnTo>
                  <a:pt x="135466" y="177800"/>
                </a:lnTo>
                <a:lnTo>
                  <a:pt x="127000" y="186267"/>
                </a:lnTo>
                <a:lnTo>
                  <a:pt x="110066" y="194734"/>
                </a:lnTo>
                <a:lnTo>
                  <a:pt x="101600" y="211667"/>
                </a:lnTo>
                <a:lnTo>
                  <a:pt x="93133" y="237067"/>
                </a:lnTo>
                <a:lnTo>
                  <a:pt x="76200" y="254000"/>
                </a:lnTo>
                <a:lnTo>
                  <a:pt x="67733" y="279400"/>
                </a:lnTo>
                <a:lnTo>
                  <a:pt x="67733" y="296334"/>
                </a:lnTo>
                <a:lnTo>
                  <a:pt x="59266" y="321734"/>
                </a:lnTo>
                <a:lnTo>
                  <a:pt x="59266" y="321734"/>
                </a:lnTo>
                <a:lnTo>
                  <a:pt x="50800" y="347134"/>
                </a:lnTo>
                <a:lnTo>
                  <a:pt x="50800" y="347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159933" y="2675467"/>
            <a:ext cx="203201" cy="414867"/>
          </a:xfrm>
          <a:custGeom>
            <a:avLst/>
            <a:gdLst/>
            <a:ahLst/>
            <a:cxnLst/>
            <a:rect l="0" t="0" r="0" b="0"/>
            <a:pathLst>
              <a:path w="203201" h="414867">
                <a:moveTo>
                  <a:pt x="169334" y="135466"/>
                </a:moveTo>
                <a:lnTo>
                  <a:pt x="169334" y="135466"/>
                </a:lnTo>
                <a:lnTo>
                  <a:pt x="169334" y="135466"/>
                </a:lnTo>
                <a:lnTo>
                  <a:pt x="169334" y="135466"/>
                </a:lnTo>
                <a:lnTo>
                  <a:pt x="177800" y="135466"/>
                </a:lnTo>
                <a:lnTo>
                  <a:pt x="177800" y="135466"/>
                </a:lnTo>
                <a:lnTo>
                  <a:pt x="177800" y="135466"/>
                </a:lnTo>
                <a:lnTo>
                  <a:pt x="177800" y="135466"/>
                </a:lnTo>
                <a:lnTo>
                  <a:pt x="177800" y="127000"/>
                </a:lnTo>
                <a:lnTo>
                  <a:pt x="186267" y="118533"/>
                </a:lnTo>
                <a:lnTo>
                  <a:pt x="186267" y="110066"/>
                </a:lnTo>
                <a:lnTo>
                  <a:pt x="194734" y="101600"/>
                </a:lnTo>
                <a:lnTo>
                  <a:pt x="194734" y="84666"/>
                </a:lnTo>
                <a:lnTo>
                  <a:pt x="203200" y="76200"/>
                </a:lnTo>
                <a:lnTo>
                  <a:pt x="203200" y="67733"/>
                </a:lnTo>
                <a:lnTo>
                  <a:pt x="203200" y="50800"/>
                </a:lnTo>
                <a:lnTo>
                  <a:pt x="194734" y="42333"/>
                </a:lnTo>
                <a:lnTo>
                  <a:pt x="186267" y="25400"/>
                </a:lnTo>
                <a:lnTo>
                  <a:pt x="186267" y="16933"/>
                </a:lnTo>
                <a:lnTo>
                  <a:pt x="177800" y="8466"/>
                </a:lnTo>
                <a:lnTo>
                  <a:pt x="169334" y="0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8466"/>
                </a:lnTo>
                <a:lnTo>
                  <a:pt x="93134" y="16933"/>
                </a:lnTo>
                <a:lnTo>
                  <a:pt x="76200" y="25400"/>
                </a:lnTo>
                <a:lnTo>
                  <a:pt x="59267" y="42333"/>
                </a:lnTo>
                <a:lnTo>
                  <a:pt x="42334" y="50800"/>
                </a:lnTo>
                <a:lnTo>
                  <a:pt x="25400" y="67733"/>
                </a:lnTo>
                <a:lnTo>
                  <a:pt x="16934" y="84666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0" y="169333"/>
                </a:lnTo>
                <a:lnTo>
                  <a:pt x="8467" y="177800"/>
                </a:lnTo>
                <a:lnTo>
                  <a:pt x="25400" y="186266"/>
                </a:lnTo>
                <a:lnTo>
                  <a:pt x="42334" y="194733"/>
                </a:lnTo>
                <a:lnTo>
                  <a:pt x="50800" y="194733"/>
                </a:lnTo>
                <a:lnTo>
                  <a:pt x="67734" y="194733"/>
                </a:lnTo>
                <a:lnTo>
                  <a:pt x="84667" y="186266"/>
                </a:lnTo>
                <a:lnTo>
                  <a:pt x="101600" y="186266"/>
                </a:lnTo>
                <a:lnTo>
                  <a:pt x="118534" y="177800"/>
                </a:lnTo>
                <a:lnTo>
                  <a:pt x="127000" y="169333"/>
                </a:lnTo>
                <a:lnTo>
                  <a:pt x="135467" y="160866"/>
                </a:lnTo>
                <a:lnTo>
                  <a:pt x="152400" y="152400"/>
                </a:lnTo>
                <a:lnTo>
                  <a:pt x="160867" y="135466"/>
                </a:lnTo>
                <a:lnTo>
                  <a:pt x="169334" y="127000"/>
                </a:lnTo>
                <a:lnTo>
                  <a:pt x="177800" y="110066"/>
                </a:lnTo>
                <a:lnTo>
                  <a:pt x="177800" y="101600"/>
                </a:lnTo>
                <a:lnTo>
                  <a:pt x="177800" y="93133"/>
                </a:lnTo>
                <a:lnTo>
                  <a:pt x="186267" y="84666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67733"/>
                </a:lnTo>
                <a:lnTo>
                  <a:pt x="186267" y="59266"/>
                </a:lnTo>
                <a:lnTo>
                  <a:pt x="186267" y="59266"/>
                </a:lnTo>
                <a:lnTo>
                  <a:pt x="177800" y="59266"/>
                </a:lnTo>
                <a:lnTo>
                  <a:pt x="186267" y="67733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93133"/>
                </a:lnTo>
                <a:lnTo>
                  <a:pt x="186267" y="110066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86267" y="160866"/>
                </a:lnTo>
                <a:lnTo>
                  <a:pt x="186267" y="177800"/>
                </a:lnTo>
                <a:lnTo>
                  <a:pt x="186267" y="203200"/>
                </a:lnTo>
                <a:lnTo>
                  <a:pt x="186267" y="228600"/>
                </a:lnTo>
                <a:lnTo>
                  <a:pt x="186267" y="245533"/>
                </a:lnTo>
                <a:lnTo>
                  <a:pt x="186267" y="270933"/>
                </a:lnTo>
                <a:lnTo>
                  <a:pt x="186267" y="287866"/>
                </a:lnTo>
                <a:lnTo>
                  <a:pt x="186267" y="313266"/>
                </a:lnTo>
                <a:lnTo>
                  <a:pt x="186267" y="330200"/>
                </a:lnTo>
                <a:lnTo>
                  <a:pt x="186267" y="347133"/>
                </a:lnTo>
                <a:lnTo>
                  <a:pt x="194734" y="364066"/>
                </a:lnTo>
                <a:lnTo>
                  <a:pt x="194734" y="389466"/>
                </a:lnTo>
                <a:lnTo>
                  <a:pt x="194734" y="406400"/>
                </a:lnTo>
                <a:lnTo>
                  <a:pt x="194734" y="406400"/>
                </a:lnTo>
                <a:lnTo>
                  <a:pt x="186267" y="414866"/>
                </a:lnTo>
                <a:lnTo>
                  <a:pt x="186267" y="414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413000" y="1532467"/>
            <a:ext cx="254001" cy="8467"/>
          </a:xfrm>
          <a:custGeom>
            <a:avLst/>
            <a:gdLst/>
            <a:ahLst/>
            <a:cxnLst/>
            <a:rect l="0" t="0" r="0" b="0"/>
            <a:pathLst>
              <a:path w="254001" h="8467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0" y="0"/>
                </a:lnTo>
                <a:lnTo>
                  <a:pt x="194733" y="0"/>
                </a:lnTo>
                <a:lnTo>
                  <a:pt x="211667" y="0"/>
                </a:lnTo>
                <a:lnTo>
                  <a:pt x="228600" y="0"/>
                </a:lnTo>
                <a:lnTo>
                  <a:pt x="237067" y="8466"/>
                </a:lnTo>
                <a:lnTo>
                  <a:pt x="254000" y="8466"/>
                </a:lnTo>
                <a:lnTo>
                  <a:pt x="254000" y="8466"/>
                </a:lnTo>
                <a:lnTo>
                  <a:pt x="254000" y="8466"/>
                </a:lnTo>
                <a:lnTo>
                  <a:pt x="2540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692400" y="1405467"/>
            <a:ext cx="194734" cy="245534"/>
          </a:xfrm>
          <a:custGeom>
            <a:avLst/>
            <a:gdLst/>
            <a:ahLst/>
            <a:cxnLst/>
            <a:rect l="0" t="0" r="0" b="0"/>
            <a:pathLst>
              <a:path w="194734" h="2455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7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16933"/>
                </a:lnTo>
                <a:lnTo>
                  <a:pt x="194733" y="16933"/>
                </a:lnTo>
                <a:lnTo>
                  <a:pt x="186267" y="25400"/>
                </a:lnTo>
                <a:lnTo>
                  <a:pt x="186267" y="33866"/>
                </a:lnTo>
                <a:lnTo>
                  <a:pt x="177800" y="42333"/>
                </a:lnTo>
                <a:lnTo>
                  <a:pt x="177800" y="50800"/>
                </a:lnTo>
                <a:lnTo>
                  <a:pt x="169333" y="59266"/>
                </a:lnTo>
                <a:lnTo>
                  <a:pt x="160867" y="67733"/>
                </a:lnTo>
                <a:lnTo>
                  <a:pt x="152400" y="84666"/>
                </a:lnTo>
                <a:lnTo>
                  <a:pt x="143933" y="101600"/>
                </a:lnTo>
                <a:lnTo>
                  <a:pt x="127000" y="118533"/>
                </a:lnTo>
                <a:lnTo>
                  <a:pt x="118533" y="127000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93133" y="177800"/>
                </a:lnTo>
                <a:lnTo>
                  <a:pt x="93133" y="194733"/>
                </a:lnTo>
                <a:lnTo>
                  <a:pt x="93133" y="203200"/>
                </a:lnTo>
                <a:lnTo>
                  <a:pt x="84667" y="220133"/>
                </a:lnTo>
                <a:lnTo>
                  <a:pt x="84667" y="228600"/>
                </a:lnTo>
                <a:lnTo>
                  <a:pt x="93133" y="237066"/>
                </a:lnTo>
                <a:lnTo>
                  <a:pt x="93133" y="237066"/>
                </a:lnTo>
                <a:lnTo>
                  <a:pt x="93133" y="245533"/>
                </a:lnTo>
                <a:lnTo>
                  <a:pt x="93133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124200" y="1422400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84667" y="0"/>
                </a:moveTo>
                <a:lnTo>
                  <a:pt x="84667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0800"/>
                </a:lnTo>
                <a:lnTo>
                  <a:pt x="25400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7" y="211667"/>
                </a:lnTo>
                <a:lnTo>
                  <a:pt x="42333" y="220133"/>
                </a:lnTo>
                <a:lnTo>
                  <a:pt x="50800" y="220133"/>
                </a:lnTo>
                <a:lnTo>
                  <a:pt x="59267" y="220133"/>
                </a:lnTo>
                <a:lnTo>
                  <a:pt x="76200" y="228600"/>
                </a:lnTo>
                <a:lnTo>
                  <a:pt x="84667" y="220133"/>
                </a:lnTo>
                <a:lnTo>
                  <a:pt x="93133" y="220133"/>
                </a:lnTo>
                <a:lnTo>
                  <a:pt x="101600" y="220133"/>
                </a:lnTo>
                <a:lnTo>
                  <a:pt x="110067" y="211667"/>
                </a:lnTo>
                <a:lnTo>
                  <a:pt x="118533" y="203200"/>
                </a:lnTo>
                <a:lnTo>
                  <a:pt x="127000" y="194733"/>
                </a:lnTo>
                <a:lnTo>
                  <a:pt x="127000" y="186267"/>
                </a:lnTo>
                <a:lnTo>
                  <a:pt x="135467" y="169333"/>
                </a:lnTo>
                <a:lnTo>
                  <a:pt x="135467" y="152400"/>
                </a:lnTo>
                <a:lnTo>
                  <a:pt x="143933" y="135467"/>
                </a:lnTo>
                <a:lnTo>
                  <a:pt x="135467" y="118533"/>
                </a:lnTo>
                <a:lnTo>
                  <a:pt x="135467" y="101600"/>
                </a:lnTo>
                <a:lnTo>
                  <a:pt x="127000" y="84667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0067" y="50800"/>
                </a:lnTo>
                <a:lnTo>
                  <a:pt x="101600" y="42333"/>
                </a:lnTo>
                <a:lnTo>
                  <a:pt x="101600" y="42333"/>
                </a:lnTo>
                <a:lnTo>
                  <a:pt x="93133" y="33867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185333" y="2175933"/>
            <a:ext cx="16935" cy="237068"/>
          </a:xfrm>
          <a:custGeom>
            <a:avLst/>
            <a:gdLst/>
            <a:ahLst/>
            <a:cxnLst/>
            <a:rect l="0" t="0" r="0" b="0"/>
            <a:pathLst>
              <a:path w="16935" h="237068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84667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37067"/>
                </a:lnTo>
                <a:lnTo>
                  <a:pt x="16934" y="228600"/>
                </a:lnTo>
                <a:lnTo>
                  <a:pt x="16934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439333" y="2150533"/>
            <a:ext cx="203201" cy="296335"/>
          </a:xfrm>
          <a:custGeom>
            <a:avLst/>
            <a:gdLst/>
            <a:ahLst/>
            <a:cxnLst/>
            <a:rect l="0" t="0" r="0" b="0"/>
            <a:pathLst>
              <a:path w="203201" h="296335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84667" y="16934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86267" y="0"/>
                </a:lnTo>
                <a:lnTo>
                  <a:pt x="194734" y="0"/>
                </a:lnTo>
                <a:lnTo>
                  <a:pt x="194734" y="8467"/>
                </a:lnTo>
                <a:lnTo>
                  <a:pt x="203200" y="8467"/>
                </a:lnTo>
                <a:lnTo>
                  <a:pt x="203200" y="8467"/>
                </a:lnTo>
                <a:lnTo>
                  <a:pt x="203200" y="16934"/>
                </a:lnTo>
                <a:lnTo>
                  <a:pt x="203200" y="16934"/>
                </a:lnTo>
                <a:lnTo>
                  <a:pt x="203200" y="25400"/>
                </a:lnTo>
                <a:lnTo>
                  <a:pt x="194734" y="33867"/>
                </a:lnTo>
                <a:lnTo>
                  <a:pt x="194734" y="50800"/>
                </a:lnTo>
                <a:lnTo>
                  <a:pt x="186267" y="67734"/>
                </a:lnTo>
                <a:lnTo>
                  <a:pt x="177800" y="84667"/>
                </a:lnTo>
                <a:lnTo>
                  <a:pt x="169334" y="110067"/>
                </a:lnTo>
                <a:lnTo>
                  <a:pt x="169334" y="127000"/>
                </a:lnTo>
                <a:lnTo>
                  <a:pt x="160867" y="152400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43934" y="203200"/>
                </a:lnTo>
                <a:lnTo>
                  <a:pt x="143934" y="220134"/>
                </a:lnTo>
                <a:lnTo>
                  <a:pt x="143934" y="237067"/>
                </a:lnTo>
                <a:lnTo>
                  <a:pt x="143934" y="245534"/>
                </a:lnTo>
                <a:lnTo>
                  <a:pt x="143934" y="262467"/>
                </a:lnTo>
                <a:lnTo>
                  <a:pt x="143934" y="270934"/>
                </a:lnTo>
                <a:lnTo>
                  <a:pt x="143934" y="279400"/>
                </a:lnTo>
                <a:lnTo>
                  <a:pt x="143934" y="287867"/>
                </a:lnTo>
                <a:lnTo>
                  <a:pt x="143934" y="287867"/>
                </a:lnTo>
                <a:lnTo>
                  <a:pt x="143934" y="296334"/>
                </a:lnTo>
                <a:lnTo>
                  <a:pt x="143934" y="296334"/>
                </a:lnTo>
                <a:lnTo>
                  <a:pt x="143934" y="296334"/>
                </a:lnTo>
                <a:lnTo>
                  <a:pt x="143934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403600" y="2116667"/>
            <a:ext cx="160868" cy="287867"/>
          </a:xfrm>
          <a:custGeom>
            <a:avLst/>
            <a:gdLst/>
            <a:ahLst/>
            <a:cxnLst/>
            <a:rect l="0" t="0" r="0" b="0"/>
            <a:pathLst>
              <a:path w="160868" h="287867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16933"/>
                </a:lnTo>
                <a:lnTo>
                  <a:pt x="67733" y="33866"/>
                </a:lnTo>
                <a:lnTo>
                  <a:pt x="59267" y="42333"/>
                </a:lnTo>
                <a:lnTo>
                  <a:pt x="50800" y="50800"/>
                </a:lnTo>
                <a:lnTo>
                  <a:pt x="42333" y="67733"/>
                </a:lnTo>
                <a:lnTo>
                  <a:pt x="33867" y="84666"/>
                </a:lnTo>
                <a:lnTo>
                  <a:pt x="25400" y="101600"/>
                </a:lnTo>
                <a:lnTo>
                  <a:pt x="25400" y="118533"/>
                </a:lnTo>
                <a:lnTo>
                  <a:pt x="8467" y="135466"/>
                </a:lnTo>
                <a:lnTo>
                  <a:pt x="8467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8467" y="237066"/>
                </a:lnTo>
                <a:lnTo>
                  <a:pt x="16933" y="254000"/>
                </a:lnTo>
                <a:lnTo>
                  <a:pt x="25400" y="270933"/>
                </a:lnTo>
                <a:lnTo>
                  <a:pt x="42333" y="279400"/>
                </a:lnTo>
                <a:lnTo>
                  <a:pt x="50800" y="287866"/>
                </a:lnTo>
                <a:lnTo>
                  <a:pt x="67733" y="287866"/>
                </a:lnTo>
                <a:lnTo>
                  <a:pt x="84667" y="287866"/>
                </a:lnTo>
                <a:lnTo>
                  <a:pt x="101600" y="287866"/>
                </a:lnTo>
                <a:lnTo>
                  <a:pt x="118533" y="287866"/>
                </a:lnTo>
                <a:lnTo>
                  <a:pt x="127000" y="279400"/>
                </a:lnTo>
                <a:lnTo>
                  <a:pt x="143933" y="270933"/>
                </a:lnTo>
                <a:lnTo>
                  <a:pt x="152400" y="254000"/>
                </a:lnTo>
                <a:lnTo>
                  <a:pt x="152400" y="237066"/>
                </a:lnTo>
                <a:lnTo>
                  <a:pt x="160867" y="220133"/>
                </a:lnTo>
                <a:lnTo>
                  <a:pt x="160867" y="194733"/>
                </a:lnTo>
                <a:lnTo>
                  <a:pt x="160867" y="169333"/>
                </a:lnTo>
                <a:lnTo>
                  <a:pt x="160867" y="152400"/>
                </a:lnTo>
                <a:lnTo>
                  <a:pt x="160867" y="127000"/>
                </a:lnTo>
                <a:lnTo>
                  <a:pt x="152400" y="110066"/>
                </a:lnTo>
                <a:lnTo>
                  <a:pt x="143933" y="93133"/>
                </a:lnTo>
                <a:lnTo>
                  <a:pt x="127000" y="76200"/>
                </a:lnTo>
                <a:lnTo>
                  <a:pt x="118533" y="67733"/>
                </a:lnTo>
                <a:lnTo>
                  <a:pt x="101600" y="59266"/>
                </a:lnTo>
                <a:lnTo>
                  <a:pt x="101600" y="59266"/>
                </a:lnTo>
                <a:lnTo>
                  <a:pt x="93133" y="50800"/>
                </a:lnTo>
                <a:lnTo>
                  <a:pt x="93133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549400" y="4368800"/>
            <a:ext cx="160868" cy="287868"/>
          </a:xfrm>
          <a:custGeom>
            <a:avLst/>
            <a:gdLst/>
            <a:ahLst/>
            <a:cxnLst/>
            <a:rect l="0" t="0" r="0" b="0"/>
            <a:pathLst>
              <a:path w="160868" h="2878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8533" y="59267"/>
                </a:lnTo>
                <a:lnTo>
                  <a:pt x="118533" y="67733"/>
                </a:lnTo>
                <a:lnTo>
                  <a:pt x="110067" y="84667"/>
                </a:lnTo>
                <a:lnTo>
                  <a:pt x="110067" y="93133"/>
                </a:lnTo>
                <a:lnTo>
                  <a:pt x="101600" y="101600"/>
                </a:lnTo>
                <a:lnTo>
                  <a:pt x="93133" y="110067"/>
                </a:lnTo>
                <a:lnTo>
                  <a:pt x="76200" y="118533"/>
                </a:lnTo>
                <a:lnTo>
                  <a:pt x="67733" y="127000"/>
                </a:lnTo>
                <a:lnTo>
                  <a:pt x="59267" y="127000"/>
                </a:lnTo>
                <a:lnTo>
                  <a:pt x="50800" y="127000"/>
                </a:lnTo>
                <a:lnTo>
                  <a:pt x="42333" y="127000"/>
                </a:lnTo>
                <a:lnTo>
                  <a:pt x="42333" y="127000"/>
                </a:lnTo>
                <a:lnTo>
                  <a:pt x="42333" y="127000"/>
                </a:lnTo>
                <a:lnTo>
                  <a:pt x="42333" y="118533"/>
                </a:lnTo>
                <a:lnTo>
                  <a:pt x="42333" y="118533"/>
                </a:lnTo>
                <a:lnTo>
                  <a:pt x="50800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76200" y="110067"/>
                </a:lnTo>
                <a:lnTo>
                  <a:pt x="93133" y="110067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27000" y="135467"/>
                </a:lnTo>
                <a:lnTo>
                  <a:pt x="143933" y="152400"/>
                </a:lnTo>
                <a:lnTo>
                  <a:pt x="152400" y="169333"/>
                </a:lnTo>
                <a:lnTo>
                  <a:pt x="160867" y="177800"/>
                </a:lnTo>
                <a:lnTo>
                  <a:pt x="160867" y="194733"/>
                </a:lnTo>
                <a:lnTo>
                  <a:pt x="160867" y="211667"/>
                </a:lnTo>
                <a:lnTo>
                  <a:pt x="152400" y="220133"/>
                </a:lnTo>
                <a:lnTo>
                  <a:pt x="143933" y="237067"/>
                </a:lnTo>
                <a:lnTo>
                  <a:pt x="135467" y="245533"/>
                </a:lnTo>
                <a:lnTo>
                  <a:pt x="127000" y="254000"/>
                </a:lnTo>
                <a:lnTo>
                  <a:pt x="118533" y="270933"/>
                </a:lnTo>
                <a:lnTo>
                  <a:pt x="101600" y="270933"/>
                </a:lnTo>
                <a:lnTo>
                  <a:pt x="93133" y="279400"/>
                </a:lnTo>
                <a:lnTo>
                  <a:pt x="76200" y="287867"/>
                </a:lnTo>
                <a:lnTo>
                  <a:pt x="59267" y="287867"/>
                </a:lnTo>
                <a:lnTo>
                  <a:pt x="42333" y="287867"/>
                </a:lnTo>
                <a:lnTo>
                  <a:pt x="33867" y="287867"/>
                </a:lnTo>
                <a:lnTo>
                  <a:pt x="16933" y="279400"/>
                </a:lnTo>
                <a:lnTo>
                  <a:pt x="16933" y="270933"/>
                </a:lnTo>
                <a:lnTo>
                  <a:pt x="8467" y="254000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803400" y="4402667"/>
            <a:ext cx="160868" cy="287867"/>
          </a:xfrm>
          <a:custGeom>
            <a:avLst/>
            <a:gdLst/>
            <a:ahLst/>
            <a:cxnLst/>
            <a:rect l="0" t="0" r="0" b="0"/>
            <a:pathLst>
              <a:path w="160868" h="287867">
                <a:moveTo>
                  <a:pt x="16933" y="0"/>
                </a:move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35466"/>
                </a:lnTo>
                <a:lnTo>
                  <a:pt x="0" y="160866"/>
                </a:lnTo>
                <a:lnTo>
                  <a:pt x="0" y="177800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16933" y="254000"/>
                </a:lnTo>
                <a:lnTo>
                  <a:pt x="25400" y="262466"/>
                </a:lnTo>
                <a:lnTo>
                  <a:pt x="33867" y="279400"/>
                </a:lnTo>
                <a:lnTo>
                  <a:pt x="50800" y="279400"/>
                </a:lnTo>
                <a:lnTo>
                  <a:pt x="67733" y="287866"/>
                </a:lnTo>
                <a:lnTo>
                  <a:pt x="84667" y="287866"/>
                </a:lnTo>
                <a:lnTo>
                  <a:pt x="93133" y="279400"/>
                </a:lnTo>
                <a:lnTo>
                  <a:pt x="110067" y="279400"/>
                </a:lnTo>
                <a:lnTo>
                  <a:pt x="118533" y="270933"/>
                </a:lnTo>
                <a:lnTo>
                  <a:pt x="127000" y="262466"/>
                </a:lnTo>
                <a:lnTo>
                  <a:pt x="135467" y="254000"/>
                </a:lnTo>
                <a:lnTo>
                  <a:pt x="143933" y="245533"/>
                </a:lnTo>
                <a:lnTo>
                  <a:pt x="152400" y="228600"/>
                </a:lnTo>
                <a:lnTo>
                  <a:pt x="160867" y="211666"/>
                </a:lnTo>
                <a:lnTo>
                  <a:pt x="160867" y="203200"/>
                </a:lnTo>
                <a:lnTo>
                  <a:pt x="160867" y="186266"/>
                </a:lnTo>
                <a:lnTo>
                  <a:pt x="160867" y="177800"/>
                </a:lnTo>
                <a:lnTo>
                  <a:pt x="152400" y="169333"/>
                </a:lnTo>
                <a:lnTo>
                  <a:pt x="143933" y="160866"/>
                </a:lnTo>
                <a:lnTo>
                  <a:pt x="143933" y="152400"/>
                </a:lnTo>
                <a:lnTo>
                  <a:pt x="135467" y="152400"/>
                </a:lnTo>
                <a:lnTo>
                  <a:pt x="127000" y="152400"/>
                </a:lnTo>
                <a:lnTo>
                  <a:pt x="118533" y="152400"/>
                </a:lnTo>
                <a:lnTo>
                  <a:pt x="101600" y="152400"/>
                </a:lnTo>
                <a:lnTo>
                  <a:pt x="93133" y="160866"/>
                </a:lnTo>
                <a:lnTo>
                  <a:pt x="84667" y="177800"/>
                </a:lnTo>
                <a:lnTo>
                  <a:pt x="76200" y="186266"/>
                </a:lnTo>
                <a:lnTo>
                  <a:pt x="67733" y="203200"/>
                </a:lnTo>
                <a:lnTo>
                  <a:pt x="59267" y="220133"/>
                </a:lnTo>
                <a:lnTo>
                  <a:pt x="59267" y="228600"/>
                </a:lnTo>
                <a:lnTo>
                  <a:pt x="59267" y="245533"/>
                </a:lnTo>
                <a:lnTo>
                  <a:pt x="67733" y="254000"/>
                </a:lnTo>
                <a:lnTo>
                  <a:pt x="67733" y="254000"/>
                </a:lnTo>
                <a:lnTo>
                  <a:pt x="76200" y="254000"/>
                </a:lnTo>
                <a:lnTo>
                  <a:pt x="76200" y="254000"/>
                </a:lnTo>
                <a:lnTo>
                  <a:pt x="84667" y="254000"/>
                </a:lnTo>
                <a:lnTo>
                  <a:pt x="846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057400" y="4504267"/>
            <a:ext cx="110068" cy="8467"/>
          </a:xfrm>
          <a:custGeom>
            <a:avLst/>
            <a:gdLst/>
            <a:ahLst/>
            <a:cxnLst/>
            <a:rect l="0" t="0" r="0" b="0"/>
            <a:pathLst>
              <a:path w="110068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933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7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260600" y="4402667"/>
            <a:ext cx="169334" cy="330201"/>
          </a:xfrm>
          <a:custGeom>
            <a:avLst/>
            <a:gdLst/>
            <a:ahLst/>
            <a:cxnLst/>
            <a:rect l="0" t="0" r="0" b="0"/>
            <a:pathLst>
              <a:path w="169334" h="330201">
                <a:moveTo>
                  <a:pt x="127000" y="93133"/>
                </a:moveTo>
                <a:lnTo>
                  <a:pt x="127000" y="93133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52400" y="93133"/>
                </a:lnTo>
                <a:lnTo>
                  <a:pt x="152400" y="84666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43933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18533" y="16933"/>
                </a:lnTo>
                <a:lnTo>
                  <a:pt x="110067" y="16933"/>
                </a:lnTo>
                <a:lnTo>
                  <a:pt x="101600" y="8466"/>
                </a:lnTo>
                <a:lnTo>
                  <a:pt x="93133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0"/>
                </a:lnTo>
                <a:lnTo>
                  <a:pt x="25400" y="8466"/>
                </a:lnTo>
                <a:lnTo>
                  <a:pt x="16933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8467" y="93133"/>
                </a:lnTo>
                <a:lnTo>
                  <a:pt x="16933" y="110066"/>
                </a:lnTo>
                <a:lnTo>
                  <a:pt x="25400" y="118533"/>
                </a:lnTo>
                <a:lnTo>
                  <a:pt x="33867" y="127000"/>
                </a:lnTo>
                <a:lnTo>
                  <a:pt x="42333" y="135466"/>
                </a:lnTo>
                <a:lnTo>
                  <a:pt x="59267" y="135466"/>
                </a:lnTo>
                <a:lnTo>
                  <a:pt x="67733" y="135466"/>
                </a:lnTo>
                <a:lnTo>
                  <a:pt x="76200" y="143933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0067" y="127000"/>
                </a:lnTo>
                <a:lnTo>
                  <a:pt x="118533" y="118533"/>
                </a:lnTo>
                <a:lnTo>
                  <a:pt x="127000" y="110066"/>
                </a:lnTo>
                <a:lnTo>
                  <a:pt x="135467" y="101600"/>
                </a:lnTo>
                <a:lnTo>
                  <a:pt x="135467" y="93133"/>
                </a:lnTo>
                <a:lnTo>
                  <a:pt x="135467" y="84666"/>
                </a:lnTo>
                <a:lnTo>
                  <a:pt x="143933" y="76200"/>
                </a:lnTo>
                <a:lnTo>
                  <a:pt x="143933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50800"/>
                </a:lnTo>
                <a:lnTo>
                  <a:pt x="160867" y="50800"/>
                </a:lnTo>
                <a:lnTo>
                  <a:pt x="160867" y="59266"/>
                </a:lnTo>
                <a:lnTo>
                  <a:pt x="160867" y="67733"/>
                </a:lnTo>
                <a:lnTo>
                  <a:pt x="160867" y="84666"/>
                </a:lnTo>
                <a:lnTo>
                  <a:pt x="160867" y="101600"/>
                </a:lnTo>
                <a:lnTo>
                  <a:pt x="169333" y="110066"/>
                </a:lnTo>
                <a:lnTo>
                  <a:pt x="169333" y="127000"/>
                </a:lnTo>
                <a:lnTo>
                  <a:pt x="169333" y="143933"/>
                </a:lnTo>
                <a:lnTo>
                  <a:pt x="169333" y="160866"/>
                </a:lnTo>
                <a:lnTo>
                  <a:pt x="169333" y="177800"/>
                </a:lnTo>
                <a:lnTo>
                  <a:pt x="169333" y="194733"/>
                </a:lnTo>
                <a:lnTo>
                  <a:pt x="169333" y="211666"/>
                </a:lnTo>
                <a:lnTo>
                  <a:pt x="160867" y="228600"/>
                </a:lnTo>
                <a:lnTo>
                  <a:pt x="160867" y="245533"/>
                </a:lnTo>
                <a:lnTo>
                  <a:pt x="160867" y="262466"/>
                </a:lnTo>
                <a:lnTo>
                  <a:pt x="160867" y="270933"/>
                </a:lnTo>
                <a:lnTo>
                  <a:pt x="160867" y="287866"/>
                </a:lnTo>
                <a:lnTo>
                  <a:pt x="160867" y="296333"/>
                </a:lnTo>
                <a:lnTo>
                  <a:pt x="160867" y="304800"/>
                </a:lnTo>
                <a:lnTo>
                  <a:pt x="160867" y="313266"/>
                </a:lnTo>
                <a:lnTo>
                  <a:pt x="160867" y="313266"/>
                </a:lnTo>
                <a:lnTo>
                  <a:pt x="160867" y="321733"/>
                </a:lnTo>
                <a:lnTo>
                  <a:pt x="160867" y="321733"/>
                </a:lnTo>
                <a:lnTo>
                  <a:pt x="160867" y="330200"/>
                </a:lnTo>
                <a:lnTo>
                  <a:pt x="160867" y="330200"/>
                </a:lnTo>
                <a:lnTo>
                  <a:pt x="160867" y="330200"/>
                </a:lnTo>
                <a:lnTo>
                  <a:pt x="160867" y="330200"/>
                </a:lnTo>
                <a:lnTo>
                  <a:pt x="160867" y="330200"/>
                </a:lnTo>
                <a:lnTo>
                  <a:pt x="160867" y="330200"/>
                </a:lnTo>
                <a:lnTo>
                  <a:pt x="1608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641600" y="45042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650067" y="4622800"/>
            <a:ext cx="67734" cy="8468"/>
          </a:xfrm>
          <a:custGeom>
            <a:avLst/>
            <a:gdLst/>
            <a:ahLst/>
            <a:cxnLst/>
            <a:rect l="0" t="0" r="0" b="0"/>
            <a:pathLst>
              <a:path w="677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0800" y="0"/>
                </a:lnTo>
                <a:lnTo>
                  <a:pt x="67733" y="0"/>
                </a:lnTo>
                <a:lnTo>
                  <a:pt x="677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887133" y="4411133"/>
            <a:ext cx="169335" cy="237068"/>
          </a:xfrm>
          <a:custGeom>
            <a:avLst/>
            <a:gdLst/>
            <a:ahLst/>
            <a:cxnLst/>
            <a:rect l="0" t="0" r="0" b="0"/>
            <a:pathLst>
              <a:path w="169335" h="2370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16934"/>
                </a:lnTo>
                <a:lnTo>
                  <a:pt x="110067" y="25400"/>
                </a:lnTo>
                <a:lnTo>
                  <a:pt x="118534" y="42334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18534" y="118534"/>
                </a:lnTo>
                <a:lnTo>
                  <a:pt x="118534" y="143934"/>
                </a:lnTo>
                <a:lnTo>
                  <a:pt x="110067" y="160867"/>
                </a:lnTo>
                <a:lnTo>
                  <a:pt x="93134" y="177800"/>
                </a:lnTo>
                <a:lnTo>
                  <a:pt x="84667" y="194734"/>
                </a:lnTo>
                <a:lnTo>
                  <a:pt x="76200" y="211667"/>
                </a:lnTo>
                <a:lnTo>
                  <a:pt x="59267" y="228600"/>
                </a:lnTo>
                <a:lnTo>
                  <a:pt x="50800" y="228600"/>
                </a:lnTo>
                <a:lnTo>
                  <a:pt x="33867" y="237067"/>
                </a:lnTo>
                <a:lnTo>
                  <a:pt x="25400" y="237067"/>
                </a:lnTo>
                <a:lnTo>
                  <a:pt x="16934" y="237067"/>
                </a:lnTo>
                <a:lnTo>
                  <a:pt x="8467" y="228600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186267"/>
                </a:lnTo>
                <a:lnTo>
                  <a:pt x="16934" y="177800"/>
                </a:lnTo>
                <a:lnTo>
                  <a:pt x="25400" y="160867"/>
                </a:lnTo>
                <a:lnTo>
                  <a:pt x="33867" y="152400"/>
                </a:lnTo>
                <a:lnTo>
                  <a:pt x="50800" y="143934"/>
                </a:lnTo>
                <a:lnTo>
                  <a:pt x="67734" y="143934"/>
                </a:lnTo>
                <a:lnTo>
                  <a:pt x="76200" y="143934"/>
                </a:lnTo>
                <a:lnTo>
                  <a:pt x="93134" y="152400"/>
                </a:lnTo>
                <a:lnTo>
                  <a:pt x="110067" y="160867"/>
                </a:lnTo>
                <a:lnTo>
                  <a:pt x="127000" y="169334"/>
                </a:lnTo>
                <a:lnTo>
                  <a:pt x="143934" y="186267"/>
                </a:lnTo>
                <a:lnTo>
                  <a:pt x="152400" y="194734"/>
                </a:lnTo>
                <a:lnTo>
                  <a:pt x="160867" y="203200"/>
                </a:lnTo>
                <a:lnTo>
                  <a:pt x="160867" y="220134"/>
                </a:lnTo>
                <a:lnTo>
                  <a:pt x="169334" y="220134"/>
                </a:lnTo>
                <a:lnTo>
                  <a:pt x="169334" y="228600"/>
                </a:lnTo>
                <a:lnTo>
                  <a:pt x="169334" y="228600"/>
                </a:lnTo>
                <a:lnTo>
                  <a:pt x="160867" y="228600"/>
                </a:lnTo>
                <a:lnTo>
                  <a:pt x="160867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107267" y="4411133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0" y="8467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35466" y="0"/>
                </a:lnTo>
                <a:lnTo>
                  <a:pt x="143933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60866" y="16934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42334"/>
                </a:lnTo>
                <a:lnTo>
                  <a:pt x="169333" y="50800"/>
                </a:lnTo>
                <a:lnTo>
                  <a:pt x="160866" y="67734"/>
                </a:lnTo>
                <a:lnTo>
                  <a:pt x="160866" y="84667"/>
                </a:lnTo>
                <a:lnTo>
                  <a:pt x="152400" y="110067"/>
                </a:lnTo>
                <a:lnTo>
                  <a:pt x="143933" y="135467"/>
                </a:lnTo>
                <a:lnTo>
                  <a:pt x="143933" y="160867"/>
                </a:lnTo>
                <a:lnTo>
                  <a:pt x="135466" y="177800"/>
                </a:lnTo>
                <a:lnTo>
                  <a:pt x="135466" y="194734"/>
                </a:lnTo>
                <a:lnTo>
                  <a:pt x="127000" y="211667"/>
                </a:lnTo>
                <a:lnTo>
                  <a:pt x="127000" y="211667"/>
                </a:lnTo>
                <a:lnTo>
                  <a:pt x="127000" y="228600"/>
                </a:lnTo>
                <a:lnTo>
                  <a:pt x="1270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430867" y="4902200"/>
            <a:ext cx="457201" cy="457201"/>
          </a:xfrm>
          <a:custGeom>
            <a:avLst/>
            <a:gdLst/>
            <a:ahLst/>
            <a:cxnLst/>
            <a:rect l="0" t="0" r="0" b="0"/>
            <a:pathLst>
              <a:path w="457201" h="457201">
                <a:moveTo>
                  <a:pt x="0" y="135467"/>
                </a:moveTo>
                <a:lnTo>
                  <a:pt x="0" y="143933"/>
                </a:lnTo>
                <a:lnTo>
                  <a:pt x="8466" y="143933"/>
                </a:lnTo>
                <a:lnTo>
                  <a:pt x="8466" y="152400"/>
                </a:lnTo>
                <a:lnTo>
                  <a:pt x="8466" y="160867"/>
                </a:lnTo>
                <a:lnTo>
                  <a:pt x="16933" y="169333"/>
                </a:lnTo>
                <a:lnTo>
                  <a:pt x="16933" y="186267"/>
                </a:lnTo>
                <a:lnTo>
                  <a:pt x="25400" y="203200"/>
                </a:lnTo>
                <a:lnTo>
                  <a:pt x="33866" y="220133"/>
                </a:lnTo>
                <a:lnTo>
                  <a:pt x="42333" y="237067"/>
                </a:lnTo>
                <a:lnTo>
                  <a:pt x="50800" y="262467"/>
                </a:lnTo>
                <a:lnTo>
                  <a:pt x="50800" y="279400"/>
                </a:lnTo>
                <a:lnTo>
                  <a:pt x="59266" y="304800"/>
                </a:lnTo>
                <a:lnTo>
                  <a:pt x="67733" y="321733"/>
                </a:lnTo>
                <a:lnTo>
                  <a:pt x="76200" y="347133"/>
                </a:lnTo>
                <a:lnTo>
                  <a:pt x="76200" y="364067"/>
                </a:lnTo>
                <a:lnTo>
                  <a:pt x="93133" y="381000"/>
                </a:lnTo>
                <a:lnTo>
                  <a:pt x="101600" y="406400"/>
                </a:lnTo>
                <a:lnTo>
                  <a:pt x="101600" y="414867"/>
                </a:lnTo>
                <a:lnTo>
                  <a:pt x="110066" y="431800"/>
                </a:lnTo>
                <a:lnTo>
                  <a:pt x="118533" y="440267"/>
                </a:lnTo>
                <a:lnTo>
                  <a:pt x="127000" y="448733"/>
                </a:lnTo>
                <a:lnTo>
                  <a:pt x="135466" y="457200"/>
                </a:lnTo>
                <a:lnTo>
                  <a:pt x="135466" y="457200"/>
                </a:lnTo>
                <a:lnTo>
                  <a:pt x="135466" y="457200"/>
                </a:lnTo>
                <a:lnTo>
                  <a:pt x="143933" y="448733"/>
                </a:lnTo>
                <a:lnTo>
                  <a:pt x="143933" y="448733"/>
                </a:lnTo>
                <a:lnTo>
                  <a:pt x="152400" y="440267"/>
                </a:lnTo>
                <a:lnTo>
                  <a:pt x="152400" y="423333"/>
                </a:lnTo>
                <a:lnTo>
                  <a:pt x="152400" y="406400"/>
                </a:lnTo>
                <a:lnTo>
                  <a:pt x="143933" y="389467"/>
                </a:lnTo>
                <a:lnTo>
                  <a:pt x="143933" y="364067"/>
                </a:lnTo>
                <a:lnTo>
                  <a:pt x="143933" y="347133"/>
                </a:lnTo>
                <a:lnTo>
                  <a:pt x="135466" y="321733"/>
                </a:lnTo>
                <a:lnTo>
                  <a:pt x="135466" y="296333"/>
                </a:lnTo>
                <a:lnTo>
                  <a:pt x="135466" y="270933"/>
                </a:lnTo>
                <a:lnTo>
                  <a:pt x="135466" y="245533"/>
                </a:lnTo>
                <a:lnTo>
                  <a:pt x="127000" y="220133"/>
                </a:lnTo>
                <a:lnTo>
                  <a:pt x="127000" y="194733"/>
                </a:lnTo>
                <a:lnTo>
                  <a:pt x="127000" y="169333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6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3" y="8467"/>
                </a:lnTo>
                <a:lnTo>
                  <a:pt x="186266" y="8467"/>
                </a:lnTo>
                <a:lnTo>
                  <a:pt x="194733" y="16933"/>
                </a:lnTo>
                <a:lnTo>
                  <a:pt x="211666" y="16933"/>
                </a:lnTo>
                <a:lnTo>
                  <a:pt x="228600" y="16933"/>
                </a:lnTo>
                <a:lnTo>
                  <a:pt x="254000" y="25400"/>
                </a:lnTo>
                <a:lnTo>
                  <a:pt x="270933" y="33867"/>
                </a:lnTo>
                <a:lnTo>
                  <a:pt x="287866" y="33867"/>
                </a:lnTo>
                <a:lnTo>
                  <a:pt x="313266" y="42333"/>
                </a:lnTo>
                <a:lnTo>
                  <a:pt x="338666" y="50800"/>
                </a:lnTo>
                <a:lnTo>
                  <a:pt x="355600" y="50800"/>
                </a:lnTo>
                <a:lnTo>
                  <a:pt x="381000" y="59267"/>
                </a:lnTo>
                <a:lnTo>
                  <a:pt x="397933" y="59267"/>
                </a:lnTo>
                <a:lnTo>
                  <a:pt x="414866" y="59267"/>
                </a:lnTo>
                <a:lnTo>
                  <a:pt x="431800" y="59267"/>
                </a:lnTo>
                <a:lnTo>
                  <a:pt x="440266" y="59267"/>
                </a:lnTo>
                <a:lnTo>
                  <a:pt x="448733" y="59267"/>
                </a:lnTo>
                <a:lnTo>
                  <a:pt x="448733" y="59267"/>
                </a:lnTo>
                <a:lnTo>
                  <a:pt x="457200" y="59267"/>
                </a:lnTo>
                <a:lnTo>
                  <a:pt x="457200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676400" y="5063067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10067" y="33866"/>
                </a:lnTo>
                <a:lnTo>
                  <a:pt x="110067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18533" y="143933"/>
                </a:lnTo>
                <a:lnTo>
                  <a:pt x="118533" y="160866"/>
                </a:lnTo>
                <a:lnTo>
                  <a:pt x="110067" y="177800"/>
                </a:lnTo>
                <a:lnTo>
                  <a:pt x="101600" y="194733"/>
                </a:lnTo>
                <a:lnTo>
                  <a:pt x="93133" y="211666"/>
                </a:lnTo>
                <a:lnTo>
                  <a:pt x="84667" y="220133"/>
                </a:lnTo>
                <a:lnTo>
                  <a:pt x="76200" y="228600"/>
                </a:lnTo>
                <a:lnTo>
                  <a:pt x="67733" y="237066"/>
                </a:lnTo>
                <a:lnTo>
                  <a:pt x="59267" y="237066"/>
                </a:lnTo>
                <a:lnTo>
                  <a:pt x="50800" y="237066"/>
                </a:lnTo>
                <a:lnTo>
                  <a:pt x="42333" y="237066"/>
                </a:lnTo>
                <a:lnTo>
                  <a:pt x="33867" y="228600"/>
                </a:lnTo>
                <a:lnTo>
                  <a:pt x="25400" y="220133"/>
                </a:lnTo>
                <a:lnTo>
                  <a:pt x="25400" y="211666"/>
                </a:lnTo>
                <a:lnTo>
                  <a:pt x="16933" y="203200"/>
                </a:lnTo>
                <a:lnTo>
                  <a:pt x="16933" y="186266"/>
                </a:lnTo>
                <a:lnTo>
                  <a:pt x="16933" y="177800"/>
                </a:lnTo>
                <a:lnTo>
                  <a:pt x="16933" y="160866"/>
                </a:lnTo>
                <a:lnTo>
                  <a:pt x="16933" y="152400"/>
                </a:lnTo>
                <a:lnTo>
                  <a:pt x="25400" y="143933"/>
                </a:lnTo>
                <a:lnTo>
                  <a:pt x="25400" y="135466"/>
                </a:lnTo>
                <a:lnTo>
                  <a:pt x="33867" y="127000"/>
                </a:lnTo>
                <a:lnTo>
                  <a:pt x="42333" y="118533"/>
                </a:lnTo>
                <a:lnTo>
                  <a:pt x="50800" y="110066"/>
                </a:lnTo>
                <a:lnTo>
                  <a:pt x="59267" y="110066"/>
                </a:lnTo>
                <a:lnTo>
                  <a:pt x="67733" y="110066"/>
                </a:lnTo>
                <a:lnTo>
                  <a:pt x="76200" y="118533"/>
                </a:lnTo>
                <a:lnTo>
                  <a:pt x="84667" y="127000"/>
                </a:lnTo>
                <a:lnTo>
                  <a:pt x="93133" y="135466"/>
                </a:lnTo>
                <a:lnTo>
                  <a:pt x="101600" y="152400"/>
                </a:lnTo>
                <a:lnTo>
                  <a:pt x="110067" y="169333"/>
                </a:lnTo>
                <a:lnTo>
                  <a:pt x="118533" y="177800"/>
                </a:lnTo>
                <a:lnTo>
                  <a:pt x="127000" y="203200"/>
                </a:lnTo>
                <a:lnTo>
                  <a:pt x="127000" y="211666"/>
                </a:lnTo>
                <a:lnTo>
                  <a:pt x="135467" y="228600"/>
                </a:lnTo>
                <a:lnTo>
                  <a:pt x="135467" y="237066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52400" y="237066"/>
                </a:lnTo>
                <a:lnTo>
                  <a:pt x="152400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888067" y="5054600"/>
            <a:ext cx="143934" cy="304801"/>
          </a:xfrm>
          <a:custGeom>
            <a:avLst/>
            <a:gdLst/>
            <a:ahLst/>
            <a:cxnLst/>
            <a:rect l="0" t="0" r="0" b="0"/>
            <a:pathLst>
              <a:path w="143934" h="304801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84667"/>
                </a:lnTo>
                <a:lnTo>
                  <a:pt x="127000" y="93133"/>
                </a:lnTo>
                <a:lnTo>
                  <a:pt x="127000" y="110067"/>
                </a:lnTo>
                <a:lnTo>
                  <a:pt x="127000" y="135467"/>
                </a:lnTo>
                <a:lnTo>
                  <a:pt x="127000" y="152400"/>
                </a:lnTo>
                <a:lnTo>
                  <a:pt x="127000" y="169333"/>
                </a:lnTo>
                <a:lnTo>
                  <a:pt x="127000" y="186267"/>
                </a:lnTo>
                <a:lnTo>
                  <a:pt x="127000" y="211667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27000" y="262467"/>
                </a:lnTo>
                <a:lnTo>
                  <a:pt x="127000" y="270933"/>
                </a:lnTo>
                <a:lnTo>
                  <a:pt x="135466" y="287867"/>
                </a:lnTo>
                <a:lnTo>
                  <a:pt x="135466" y="287867"/>
                </a:lnTo>
                <a:lnTo>
                  <a:pt x="135466" y="296333"/>
                </a:lnTo>
                <a:lnTo>
                  <a:pt x="135466" y="304800"/>
                </a:lnTo>
                <a:lnTo>
                  <a:pt x="135466" y="304800"/>
                </a:lnTo>
                <a:lnTo>
                  <a:pt x="143933" y="304800"/>
                </a:lnTo>
                <a:lnTo>
                  <a:pt x="143933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269067" y="51477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302933" y="5266267"/>
            <a:ext cx="118535" cy="25401"/>
          </a:xfrm>
          <a:custGeom>
            <a:avLst/>
            <a:gdLst/>
            <a:ahLst/>
            <a:cxnLst/>
            <a:rect l="0" t="0" r="0" b="0"/>
            <a:pathLst>
              <a:path w="118535" h="25401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4" y="25400"/>
                </a:lnTo>
                <a:lnTo>
                  <a:pt x="1185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905000" y="49191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566333" y="4902200"/>
            <a:ext cx="516468" cy="42334"/>
          </a:xfrm>
          <a:custGeom>
            <a:avLst/>
            <a:gdLst/>
            <a:ahLst/>
            <a:cxnLst/>
            <a:rect l="0" t="0" r="0" b="0"/>
            <a:pathLst>
              <a:path w="516468" h="42334">
                <a:moveTo>
                  <a:pt x="457200" y="16933"/>
                </a:moveTo>
                <a:lnTo>
                  <a:pt x="457200" y="16933"/>
                </a:lnTo>
                <a:lnTo>
                  <a:pt x="457200" y="16933"/>
                </a:lnTo>
                <a:lnTo>
                  <a:pt x="457200" y="16933"/>
                </a:lnTo>
                <a:lnTo>
                  <a:pt x="457200" y="16933"/>
                </a:lnTo>
                <a:lnTo>
                  <a:pt x="457200" y="16933"/>
                </a:lnTo>
                <a:lnTo>
                  <a:pt x="457200" y="16933"/>
                </a:lnTo>
                <a:lnTo>
                  <a:pt x="457200" y="16933"/>
                </a:lnTo>
                <a:lnTo>
                  <a:pt x="448734" y="16933"/>
                </a:lnTo>
                <a:lnTo>
                  <a:pt x="448734" y="16933"/>
                </a:lnTo>
                <a:lnTo>
                  <a:pt x="448734" y="8467"/>
                </a:lnTo>
                <a:lnTo>
                  <a:pt x="440267" y="8467"/>
                </a:lnTo>
                <a:lnTo>
                  <a:pt x="431800" y="8467"/>
                </a:lnTo>
                <a:lnTo>
                  <a:pt x="431800" y="8467"/>
                </a:lnTo>
                <a:lnTo>
                  <a:pt x="423334" y="8467"/>
                </a:lnTo>
                <a:lnTo>
                  <a:pt x="414867" y="8467"/>
                </a:lnTo>
                <a:lnTo>
                  <a:pt x="406400" y="8467"/>
                </a:lnTo>
                <a:lnTo>
                  <a:pt x="397934" y="8467"/>
                </a:lnTo>
                <a:lnTo>
                  <a:pt x="381000" y="8467"/>
                </a:lnTo>
                <a:lnTo>
                  <a:pt x="372534" y="8467"/>
                </a:lnTo>
                <a:lnTo>
                  <a:pt x="355600" y="0"/>
                </a:lnTo>
                <a:lnTo>
                  <a:pt x="347134" y="0"/>
                </a:lnTo>
                <a:lnTo>
                  <a:pt x="338667" y="0"/>
                </a:lnTo>
                <a:lnTo>
                  <a:pt x="321734" y="0"/>
                </a:lnTo>
                <a:lnTo>
                  <a:pt x="313267" y="0"/>
                </a:lnTo>
                <a:lnTo>
                  <a:pt x="296334" y="0"/>
                </a:lnTo>
                <a:lnTo>
                  <a:pt x="287867" y="0"/>
                </a:lnTo>
                <a:lnTo>
                  <a:pt x="270934" y="0"/>
                </a:lnTo>
                <a:lnTo>
                  <a:pt x="262467" y="8467"/>
                </a:lnTo>
                <a:lnTo>
                  <a:pt x="254000" y="8467"/>
                </a:lnTo>
                <a:lnTo>
                  <a:pt x="237067" y="8467"/>
                </a:lnTo>
                <a:lnTo>
                  <a:pt x="228600" y="8467"/>
                </a:lnTo>
                <a:lnTo>
                  <a:pt x="211667" y="8467"/>
                </a:lnTo>
                <a:lnTo>
                  <a:pt x="203200" y="8467"/>
                </a:lnTo>
                <a:lnTo>
                  <a:pt x="194734" y="16933"/>
                </a:lnTo>
                <a:lnTo>
                  <a:pt x="177800" y="16933"/>
                </a:lnTo>
                <a:lnTo>
                  <a:pt x="169334" y="16933"/>
                </a:lnTo>
                <a:lnTo>
                  <a:pt x="152400" y="16933"/>
                </a:lnTo>
                <a:lnTo>
                  <a:pt x="143934" y="16933"/>
                </a:lnTo>
                <a:lnTo>
                  <a:pt x="135467" y="16933"/>
                </a:lnTo>
                <a:lnTo>
                  <a:pt x="118534" y="16933"/>
                </a:lnTo>
                <a:lnTo>
                  <a:pt x="110067" y="16933"/>
                </a:lnTo>
                <a:lnTo>
                  <a:pt x="93134" y="25400"/>
                </a:lnTo>
                <a:lnTo>
                  <a:pt x="84667" y="25400"/>
                </a:lnTo>
                <a:lnTo>
                  <a:pt x="76200" y="25400"/>
                </a:lnTo>
                <a:lnTo>
                  <a:pt x="67734" y="25400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60867" y="8467"/>
                </a:lnTo>
                <a:lnTo>
                  <a:pt x="177800" y="8467"/>
                </a:lnTo>
                <a:lnTo>
                  <a:pt x="194734" y="8467"/>
                </a:lnTo>
                <a:lnTo>
                  <a:pt x="211667" y="8467"/>
                </a:lnTo>
                <a:lnTo>
                  <a:pt x="237067" y="8467"/>
                </a:lnTo>
                <a:lnTo>
                  <a:pt x="254000" y="8467"/>
                </a:lnTo>
                <a:lnTo>
                  <a:pt x="270934" y="8467"/>
                </a:lnTo>
                <a:lnTo>
                  <a:pt x="287867" y="8467"/>
                </a:lnTo>
                <a:lnTo>
                  <a:pt x="304800" y="8467"/>
                </a:lnTo>
                <a:lnTo>
                  <a:pt x="321734" y="8467"/>
                </a:lnTo>
                <a:lnTo>
                  <a:pt x="347134" y="8467"/>
                </a:lnTo>
                <a:lnTo>
                  <a:pt x="364067" y="8467"/>
                </a:lnTo>
                <a:lnTo>
                  <a:pt x="381000" y="16933"/>
                </a:lnTo>
                <a:lnTo>
                  <a:pt x="397934" y="16933"/>
                </a:lnTo>
                <a:lnTo>
                  <a:pt x="414867" y="16933"/>
                </a:lnTo>
                <a:lnTo>
                  <a:pt x="431800" y="16933"/>
                </a:lnTo>
                <a:lnTo>
                  <a:pt x="448734" y="16933"/>
                </a:lnTo>
                <a:lnTo>
                  <a:pt x="457200" y="16933"/>
                </a:lnTo>
                <a:lnTo>
                  <a:pt x="474134" y="25400"/>
                </a:lnTo>
                <a:lnTo>
                  <a:pt x="482600" y="25400"/>
                </a:lnTo>
                <a:lnTo>
                  <a:pt x="491067" y="25400"/>
                </a:lnTo>
                <a:lnTo>
                  <a:pt x="499534" y="25400"/>
                </a:lnTo>
                <a:lnTo>
                  <a:pt x="508000" y="25400"/>
                </a:lnTo>
                <a:lnTo>
                  <a:pt x="516467" y="25400"/>
                </a:lnTo>
                <a:lnTo>
                  <a:pt x="516467" y="33867"/>
                </a:lnTo>
                <a:lnTo>
                  <a:pt x="516467" y="33867"/>
                </a:lnTo>
                <a:lnTo>
                  <a:pt x="516467" y="33867"/>
                </a:lnTo>
                <a:lnTo>
                  <a:pt x="516467" y="33867"/>
                </a:lnTo>
                <a:lnTo>
                  <a:pt x="508000" y="33867"/>
                </a:lnTo>
                <a:lnTo>
                  <a:pt x="499534" y="33867"/>
                </a:lnTo>
                <a:lnTo>
                  <a:pt x="491067" y="42333"/>
                </a:lnTo>
                <a:lnTo>
                  <a:pt x="482600" y="42333"/>
                </a:lnTo>
                <a:lnTo>
                  <a:pt x="474134" y="42333"/>
                </a:lnTo>
                <a:lnTo>
                  <a:pt x="465667" y="42333"/>
                </a:lnTo>
                <a:lnTo>
                  <a:pt x="448734" y="42333"/>
                </a:lnTo>
                <a:lnTo>
                  <a:pt x="431800" y="42333"/>
                </a:lnTo>
                <a:lnTo>
                  <a:pt x="414867" y="42333"/>
                </a:lnTo>
                <a:lnTo>
                  <a:pt x="397934" y="42333"/>
                </a:lnTo>
                <a:lnTo>
                  <a:pt x="381000" y="33867"/>
                </a:lnTo>
                <a:lnTo>
                  <a:pt x="364067" y="33867"/>
                </a:lnTo>
                <a:lnTo>
                  <a:pt x="347134" y="33867"/>
                </a:lnTo>
                <a:lnTo>
                  <a:pt x="330200" y="33867"/>
                </a:lnTo>
                <a:lnTo>
                  <a:pt x="313267" y="33867"/>
                </a:lnTo>
                <a:lnTo>
                  <a:pt x="296334" y="33867"/>
                </a:lnTo>
                <a:lnTo>
                  <a:pt x="279400" y="33867"/>
                </a:lnTo>
                <a:lnTo>
                  <a:pt x="262467" y="25400"/>
                </a:lnTo>
                <a:lnTo>
                  <a:pt x="245534" y="25400"/>
                </a:lnTo>
                <a:lnTo>
                  <a:pt x="228600" y="25400"/>
                </a:lnTo>
                <a:lnTo>
                  <a:pt x="211667" y="25400"/>
                </a:lnTo>
                <a:lnTo>
                  <a:pt x="203200" y="25400"/>
                </a:lnTo>
                <a:lnTo>
                  <a:pt x="186267" y="25400"/>
                </a:lnTo>
                <a:lnTo>
                  <a:pt x="177800" y="25400"/>
                </a:lnTo>
                <a:lnTo>
                  <a:pt x="160867" y="25400"/>
                </a:lnTo>
                <a:lnTo>
                  <a:pt x="143934" y="25400"/>
                </a:lnTo>
                <a:lnTo>
                  <a:pt x="135467" y="25400"/>
                </a:lnTo>
                <a:lnTo>
                  <a:pt x="118534" y="25400"/>
                </a:lnTo>
                <a:lnTo>
                  <a:pt x="110067" y="25400"/>
                </a:lnTo>
                <a:lnTo>
                  <a:pt x="93134" y="25400"/>
                </a:lnTo>
                <a:lnTo>
                  <a:pt x="84667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7" y="25400"/>
                </a:lnTo>
                <a:lnTo>
                  <a:pt x="592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624667" y="5054600"/>
            <a:ext cx="245534" cy="262468"/>
          </a:xfrm>
          <a:custGeom>
            <a:avLst/>
            <a:gdLst/>
            <a:ahLst/>
            <a:cxnLst/>
            <a:rect l="0" t="0" r="0" b="0"/>
            <a:pathLst>
              <a:path w="245534" h="262468">
                <a:moveTo>
                  <a:pt x="169333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3" y="0"/>
                </a:ln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25400" y="118533"/>
                </a:lnTo>
                <a:lnTo>
                  <a:pt x="33866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3" y="110067"/>
                </a:lnTo>
                <a:lnTo>
                  <a:pt x="76200" y="110067"/>
                </a:lnTo>
                <a:lnTo>
                  <a:pt x="93133" y="110067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35466" y="110067"/>
                </a:lnTo>
                <a:lnTo>
                  <a:pt x="152400" y="110067"/>
                </a:lnTo>
                <a:lnTo>
                  <a:pt x="169333" y="118533"/>
                </a:lnTo>
                <a:lnTo>
                  <a:pt x="177800" y="118533"/>
                </a:lnTo>
                <a:lnTo>
                  <a:pt x="194733" y="127000"/>
                </a:lnTo>
                <a:lnTo>
                  <a:pt x="203200" y="135467"/>
                </a:lnTo>
                <a:lnTo>
                  <a:pt x="220133" y="143933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37066" y="169333"/>
                </a:lnTo>
                <a:lnTo>
                  <a:pt x="237066" y="186267"/>
                </a:lnTo>
                <a:lnTo>
                  <a:pt x="237066" y="194733"/>
                </a:lnTo>
                <a:lnTo>
                  <a:pt x="245533" y="203200"/>
                </a:lnTo>
                <a:lnTo>
                  <a:pt x="237066" y="211667"/>
                </a:lnTo>
                <a:lnTo>
                  <a:pt x="237066" y="220133"/>
                </a:lnTo>
                <a:lnTo>
                  <a:pt x="228600" y="228600"/>
                </a:lnTo>
                <a:lnTo>
                  <a:pt x="228600" y="237067"/>
                </a:lnTo>
                <a:lnTo>
                  <a:pt x="220133" y="245533"/>
                </a:lnTo>
                <a:lnTo>
                  <a:pt x="211666" y="254000"/>
                </a:lnTo>
                <a:lnTo>
                  <a:pt x="194733" y="254000"/>
                </a:lnTo>
                <a:lnTo>
                  <a:pt x="177800" y="262467"/>
                </a:lnTo>
                <a:lnTo>
                  <a:pt x="169333" y="262467"/>
                </a:lnTo>
                <a:lnTo>
                  <a:pt x="152400" y="262467"/>
                </a:lnTo>
                <a:lnTo>
                  <a:pt x="135466" y="262467"/>
                </a:lnTo>
                <a:lnTo>
                  <a:pt x="118533" y="262467"/>
                </a:lnTo>
                <a:lnTo>
                  <a:pt x="110066" y="262467"/>
                </a:lnTo>
                <a:lnTo>
                  <a:pt x="93133" y="262467"/>
                </a:lnTo>
                <a:lnTo>
                  <a:pt x="84666" y="262467"/>
                </a:lnTo>
                <a:lnTo>
                  <a:pt x="84666" y="262467"/>
                </a:lnTo>
                <a:lnTo>
                  <a:pt x="76200" y="262467"/>
                </a:lnTo>
                <a:lnTo>
                  <a:pt x="76200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971800" y="53340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073400" y="5071533"/>
            <a:ext cx="245534" cy="262468"/>
          </a:xfrm>
          <a:custGeom>
            <a:avLst/>
            <a:gdLst/>
            <a:ahLst/>
            <a:cxnLst/>
            <a:rect l="0" t="0" r="0" b="0"/>
            <a:pathLst>
              <a:path w="245534" h="262468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8467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8533" y="42334"/>
                </a:lnTo>
                <a:lnTo>
                  <a:pt x="127000" y="50800"/>
                </a:lnTo>
                <a:lnTo>
                  <a:pt x="127000" y="67734"/>
                </a:lnTo>
                <a:lnTo>
                  <a:pt x="127000" y="84667"/>
                </a:lnTo>
                <a:lnTo>
                  <a:pt x="127000" y="93134"/>
                </a:lnTo>
                <a:lnTo>
                  <a:pt x="118533" y="110067"/>
                </a:lnTo>
                <a:lnTo>
                  <a:pt x="118533" y="118534"/>
                </a:lnTo>
                <a:lnTo>
                  <a:pt x="110067" y="135467"/>
                </a:lnTo>
                <a:lnTo>
                  <a:pt x="101600" y="152400"/>
                </a:lnTo>
                <a:lnTo>
                  <a:pt x="93133" y="160867"/>
                </a:lnTo>
                <a:lnTo>
                  <a:pt x="84667" y="177800"/>
                </a:lnTo>
                <a:lnTo>
                  <a:pt x="76200" y="186267"/>
                </a:lnTo>
                <a:lnTo>
                  <a:pt x="67733" y="194734"/>
                </a:lnTo>
                <a:lnTo>
                  <a:pt x="59267" y="211667"/>
                </a:lnTo>
                <a:lnTo>
                  <a:pt x="59267" y="220134"/>
                </a:lnTo>
                <a:lnTo>
                  <a:pt x="59267" y="228600"/>
                </a:lnTo>
                <a:lnTo>
                  <a:pt x="50800" y="237067"/>
                </a:lnTo>
                <a:lnTo>
                  <a:pt x="59267" y="245534"/>
                </a:lnTo>
                <a:lnTo>
                  <a:pt x="59267" y="245534"/>
                </a:lnTo>
                <a:lnTo>
                  <a:pt x="59267" y="254000"/>
                </a:lnTo>
                <a:lnTo>
                  <a:pt x="67733" y="254000"/>
                </a:lnTo>
                <a:lnTo>
                  <a:pt x="76200" y="254000"/>
                </a:lnTo>
                <a:lnTo>
                  <a:pt x="84667" y="262467"/>
                </a:lnTo>
                <a:lnTo>
                  <a:pt x="93133" y="262467"/>
                </a:lnTo>
                <a:lnTo>
                  <a:pt x="110067" y="262467"/>
                </a:lnTo>
                <a:lnTo>
                  <a:pt x="127000" y="262467"/>
                </a:lnTo>
                <a:lnTo>
                  <a:pt x="152400" y="262467"/>
                </a:lnTo>
                <a:lnTo>
                  <a:pt x="169333" y="262467"/>
                </a:lnTo>
                <a:lnTo>
                  <a:pt x="186267" y="262467"/>
                </a:lnTo>
                <a:lnTo>
                  <a:pt x="211667" y="262467"/>
                </a:lnTo>
                <a:lnTo>
                  <a:pt x="228600" y="262467"/>
                </a:lnTo>
                <a:lnTo>
                  <a:pt x="228600" y="262467"/>
                </a:lnTo>
                <a:lnTo>
                  <a:pt x="245533" y="262467"/>
                </a:lnTo>
                <a:lnTo>
                  <a:pt x="245533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299200" y="28956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197600" y="2760133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519334" y="2650067"/>
            <a:ext cx="186267" cy="296334"/>
          </a:xfrm>
          <a:custGeom>
            <a:avLst/>
            <a:gdLst/>
            <a:ahLst/>
            <a:cxnLst/>
            <a:rect l="0" t="0" r="0" b="0"/>
            <a:pathLst>
              <a:path w="186267" h="2963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9266" y="16933"/>
                </a:lnTo>
                <a:lnTo>
                  <a:pt x="67732" y="16933"/>
                </a:lnTo>
                <a:lnTo>
                  <a:pt x="84666" y="16933"/>
                </a:lnTo>
                <a:lnTo>
                  <a:pt x="101599" y="8466"/>
                </a:lnTo>
                <a:lnTo>
                  <a:pt x="110066" y="8466"/>
                </a:lnTo>
                <a:lnTo>
                  <a:pt x="126999" y="8466"/>
                </a:lnTo>
                <a:lnTo>
                  <a:pt x="143932" y="8466"/>
                </a:lnTo>
                <a:lnTo>
                  <a:pt x="152400" y="8466"/>
                </a:lnTo>
                <a:lnTo>
                  <a:pt x="160866" y="0"/>
                </a:lnTo>
                <a:lnTo>
                  <a:pt x="177799" y="0"/>
                </a:lnTo>
                <a:lnTo>
                  <a:pt x="177799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8466"/>
                </a:lnTo>
                <a:lnTo>
                  <a:pt x="186266" y="8466"/>
                </a:lnTo>
                <a:lnTo>
                  <a:pt x="186266" y="16933"/>
                </a:lnTo>
                <a:lnTo>
                  <a:pt x="186266" y="25400"/>
                </a:lnTo>
                <a:lnTo>
                  <a:pt x="177799" y="33866"/>
                </a:lnTo>
                <a:lnTo>
                  <a:pt x="169333" y="50800"/>
                </a:lnTo>
                <a:lnTo>
                  <a:pt x="160866" y="76200"/>
                </a:lnTo>
                <a:lnTo>
                  <a:pt x="152400" y="101600"/>
                </a:lnTo>
                <a:lnTo>
                  <a:pt x="143932" y="127000"/>
                </a:lnTo>
                <a:lnTo>
                  <a:pt x="135466" y="160866"/>
                </a:lnTo>
                <a:lnTo>
                  <a:pt x="126999" y="186266"/>
                </a:lnTo>
                <a:lnTo>
                  <a:pt x="126999" y="211666"/>
                </a:lnTo>
                <a:lnTo>
                  <a:pt x="118533" y="237066"/>
                </a:lnTo>
                <a:lnTo>
                  <a:pt x="118533" y="262466"/>
                </a:lnTo>
                <a:lnTo>
                  <a:pt x="118533" y="279400"/>
                </a:lnTo>
                <a:lnTo>
                  <a:pt x="118533" y="279400"/>
                </a:lnTo>
                <a:lnTo>
                  <a:pt x="118533" y="296333"/>
                </a:lnTo>
                <a:lnTo>
                  <a:pt x="118533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7306733" y="2582333"/>
            <a:ext cx="194734" cy="338668"/>
          </a:xfrm>
          <a:custGeom>
            <a:avLst/>
            <a:gdLst/>
            <a:ahLst/>
            <a:cxnLst/>
            <a:rect l="0" t="0" r="0" b="0"/>
            <a:pathLst>
              <a:path w="194734" h="338668">
                <a:moveTo>
                  <a:pt x="152400" y="0"/>
                </a:moveTo>
                <a:lnTo>
                  <a:pt x="152400" y="0"/>
                </a:lnTo>
                <a:lnTo>
                  <a:pt x="143934" y="0"/>
                </a:lnTo>
                <a:lnTo>
                  <a:pt x="135467" y="0"/>
                </a:lnTo>
                <a:lnTo>
                  <a:pt x="127001" y="0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67734" y="50800"/>
                </a:lnTo>
                <a:lnTo>
                  <a:pt x="59267" y="67734"/>
                </a:lnTo>
                <a:lnTo>
                  <a:pt x="42333" y="76200"/>
                </a:lnTo>
                <a:lnTo>
                  <a:pt x="33867" y="101600"/>
                </a:lnTo>
                <a:lnTo>
                  <a:pt x="25400" y="118534"/>
                </a:lnTo>
                <a:lnTo>
                  <a:pt x="16934" y="143934"/>
                </a:lnTo>
                <a:lnTo>
                  <a:pt x="8467" y="169334"/>
                </a:lnTo>
                <a:lnTo>
                  <a:pt x="8467" y="194734"/>
                </a:lnTo>
                <a:lnTo>
                  <a:pt x="0" y="211667"/>
                </a:lnTo>
                <a:lnTo>
                  <a:pt x="8467" y="237067"/>
                </a:lnTo>
                <a:lnTo>
                  <a:pt x="8467" y="254000"/>
                </a:lnTo>
                <a:lnTo>
                  <a:pt x="16934" y="270934"/>
                </a:lnTo>
                <a:lnTo>
                  <a:pt x="25400" y="287867"/>
                </a:lnTo>
                <a:lnTo>
                  <a:pt x="33867" y="296334"/>
                </a:lnTo>
                <a:lnTo>
                  <a:pt x="50801" y="313267"/>
                </a:lnTo>
                <a:lnTo>
                  <a:pt x="59267" y="321734"/>
                </a:lnTo>
                <a:lnTo>
                  <a:pt x="76200" y="330200"/>
                </a:lnTo>
                <a:lnTo>
                  <a:pt x="84667" y="338667"/>
                </a:lnTo>
                <a:lnTo>
                  <a:pt x="101600" y="338667"/>
                </a:lnTo>
                <a:lnTo>
                  <a:pt x="118533" y="338667"/>
                </a:lnTo>
                <a:lnTo>
                  <a:pt x="135467" y="330200"/>
                </a:lnTo>
                <a:lnTo>
                  <a:pt x="143934" y="330200"/>
                </a:lnTo>
                <a:lnTo>
                  <a:pt x="160867" y="321734"/>
                </a:lnTo>
                <a:lnTo>
                  <a:pt x="169334" y="304800"/>
                </a:lnTo>
                <a:lnTo>
                  <a:pt x="177800" y="296334"/>
                </a:lnTo>
                <a:lnTo>
                  <a:pt x="186267" y="287867"/>
                </a:lnTo>
                <a:lnTo>
                  <a:pt x="186267" y="270934"/>
                </a:lnTo>
                <a:lnTo>
                  <a:pt x="194733" y="254000"/>
                </a:lnTo>
                <a:lnTo>
                  <a:pt x="194733" y="228600"/>
                </a:lnTo>
                <a:lnTo>
                  <a:pt x="194733" y="211667"/>
                </a:lnTo>
                <a:lnTo>
                  <a:pt x="194733" y="194734"/>
                </a:lnTo>
                <a:lnTo>
                  <a:pt x="186267" y="169334"/>
                </a:lnTo>
                <a:lnTo>
                  <a:pt x="177800" y="152400"/>
                </a:lnTo>
                <a:lnTo>
                  <a:pt x="169334" y="127000"/>
                </a:lnTo>
                <a:lnTo>
                  <a:pt x="160867" y="101600"/>
                </a:lnTo>
                <a:lnTo>
                  <a:pt x="152400" y="84667"/>
                </a:lnTo>
                <a:lnTo>
                  <a:pt x="143934" y="67734"/>
                </a:lnTo>
                <a:lnTo>
                  <a:pt x="135467" y="50800"/>
                </a:lnTo>
                <a:lnTo>
                  <a:pt x="127001" y="42334"/>
                </a:lnTo>
                <a:lnTo>
                  <a:pt x="110067" y="33867"/>
                </a:lnTo>
                <a:lnTo>
                  <a:pt x="110067" y="33867"/>
                </a:lnTo>
                <a:lnTo>
                  <a:pt x="101600" y="25400"/>
                </a:lnTo>
                <a:lnTo>
                  <a:pt x="93134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33867"/>
                </a:lnTo>
                <a:lnTo>
                  <a:pt x="84667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636933" y="2531533"/>
            <a:ext cx="8468" cy="177801"/>
          </a:xfrm>
          <a:custGeom>
            <a:avLst/>
            <a:gdLst/>
            <a:ahLst/>
            <a:cxnLst/>
            <a:rect l="0" t="0" r="0" b="0"/>
            <a:pathLst>
              <a:path w="8468" h="177801">
                <a:moveTo>
                  <a:pt x="8467" y="8467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69334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543800" y="2633133"/>
            <a:ext cx="177801" cy="1"/>
          </a:xfrm>
          <a:custGeom>
            <a:avLst/>
            <a:gdLst/>
            <a:ahLst/>
            <a:cxnLst/>
            <a:rect l="0" t="0" r="0" b="0"/>
            <a:pathLst>
              <a:path w="177801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611533" y="2810933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874000" y="2565400"/>
            <a:ext cx="143934" cy="254001"/>
          </a:xfrm>
          <a:custGeom>
            <a:avLst/>
            <a:gdLst/>
            <a:ahLst/>
            <a:cxnLst/>
            <a:rect l="0" t="0" r="0" b="0"/>
            <a:pathLst>
              <a:path w="143934" h="254001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6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0800"/>
                </a:lnTo>
                <a:lnTo>
                  <a:pt x="16934" y="50800"/>
                </a:lnTo>
                <a:lnTo>
                  <a:pt x="25400" y="59267"/>
                </a:lnTo>
                <a:lnTo>
                  <a:pt x="33867" y="67733"/>
                </a:lnTo>
                <a:lnTo>
                  <a:pt x="33867" y="76200"/>
                </a:lnTo>
                <a:lnTo>
                  <a:pt x="42333" y="84667"/>
                </a:lnTo>
                <a:lnTo>
                  <a:pt x="50800" y="93133"/>
                </a:lnTo>
                <a:lnTo>
                  <a:pt x="50800" y="101600"/>
                </a:lnTo>
                <a:lnTo>
                  <a:pt x="59267" y="110067"/>
                </a:lnTo>
                <a:lnTo>
                  <a:pt x="67733" y="118533"/>
                </a:lnTo>
                <a:lnTo>
                  <a:pt x="76200" y="127000"/>
                </a:lnTo>
                <a:lnTo>
                  <a:pt x="84666" y="135467"/>
                </a:lnTo>
                <a:lnTo>
                  <a:pt x="93134" y="143933"/>
                </a:lnTo>
                <a:lnTo>
                  <a:pt x="93134" y="152400"/>
                </a:lnTo>
                <a:lnTo>
                  <a:pt x="101600" y="160867"/>
                </a:lnTo>
                <a:lnTo>
                  <a:pt x="101600" y="169333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194733"/>
                </a:lnTo>
                <a:lnTo>
                  <a:pt x="93134" y="203200"/>
                </a:lnTo>
                <a:lnTo>
                  <a:pt x="84666" y="211667"/>
                </a:lnTo>
                <a:lnTo>
                  <a:pt x="76200" y="220133"/>
                </a:lnTo>
                <a:lnTo>
                  <a:pt x="67733" y="228600"/>
                </a:lnTo>
                <a:lnTo>
                  <a:pt x="59267" y="237067"/>
                </a:lnTo>
                <a:lnTo>
                  <a:pt x="42333" y="237067"/>
                </a:lnTo>
                <a:lnTo>
                  <a:pt x="33867" y="245533"/>
                </a:lnTo>
                <a:lnTo>
                  <a:pt x="25400" y="245533"/>
                </a:lnTo>
                <a:lnTo>
                  <a:pt x="25400" y="254000"/>
                </a:lnTo>
                <a:lnTo>
                  <a:pt x="16934" y="245533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37067"/>
                </a:lnTo>
                <a:lnTo>
                  <a:pt x="8466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8026400" y="2785533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161867" y="2624667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0" y="16933"/>
                </a:move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0"/>
                </a:lnTo>
                <a:lnTo>
                  <a:pt x="25399" y="0"/>
                </a:lnTo>
                <a:lnTo>
                  <a:pt x="33867" y="0"/>
                </a:lnTo>
                <a:lnTo>
                  <a:pt x="50800" y="0"/>
                </a:lnTo>
                <a:lnTo>
                  <a:pt x="59266" y="8466"/>
                </a:lnTo>
                <a:lnTo>
                  <a:pt x="76200" y="8466"/>
                </a:lnTo>
                <a:lnTo>
                  <a:pt x="84666" y="16933"/>
                </a:lnTo>
                <a:lnTo>
                  <a:pt x="93133" y="25400"/>
                </a:lnTo>
                <a:lnTo>
                  <a:pt x="93133" y="25400"/>
                </a:lnTo>
                <a:lnTo>
                  <a:pt x="101599" y="33866"/>
                </a:lnTo>
                <a:lnTo>
                  <a:pt x="101599" y="50800"/>
                </a:lnTo>
                <a:lnTo>
                  <a:pt x="101599" y="59266"/>
                </a:lnTo>
                <a:lnTo>
                  <a:pt x="93133" y="76200"/>
                </a:lnTo>
                <a:lnTo>
                  <a:pt x="84666" y="84666"/>
                </a:lnTo>
                <a:lnTo>
                  <a:pt x="76200" y="101600"/>
                </a:lnTo>
                <a:lnTo>
                  <a:pt x="67733" y="118533"/>
                </a:lnTo>
                <a:lnTo>
                  <a:pt x="59266" y="135466"/>
                </a:lnTo>
                <a:lnTo>
                  <a:pt x="50800" y="152400"/>
                </a:lnTo>
                <a:lnTo>
                  <a:pt x="33867" y="169333"/>
                </a:lnTo>
                <a:lnTo>
                  <a:pt x="25399" y="177800"/>
                </a:lnTo>
                <a:lnTo>
                  <a:pt x="16933" y="186266"/>
                </a:lnTo>
                <a:lnTo>
                  <a:pt x="16933" y="203200"/>
                </a:lnTo>
                <a:lnTo>
                  <a:pt x="8466" y="211666"/>
                </a:lnTo>
                <a:lnTo>
                  <a:pt x="8466" y="220133"/>
                </a:lnTo>
                <a:lnTo>
                  <a:pt x="8466" y="220133"/>
                </a:lnTo>
                <a:lnTo>
                  <a:pt x="16933" y="220133"/>
                </a:lnTo>
                <a:lnTo>
                  <a:pt x="25399" y="228600"/>
                </a:lnTo>
                <a:lnTo>
                  <a:pt x="33867" y="228600"/>
                </a:lnTo>
                <a:lnTo>
                  <a:pt x="50800" y="228600"/>
                </a:lnTo>
                <a:lnTo>
                  <a:pt x="76200" y="228600"/>
                </a:lnTo>
                <a:lnTo>
                  <a:pt x="93133" y="228600"/>
                </a:lnTo>
                <a:lnTo>
                  <a:pt x="93133" y="228600"/>
                </a:lnTo>
                <a:lnTo>
                  <a:pt x="118533" y="228600"/>
                </a:lnTo>
                <a:lnTo>
                  <a:pt x="1185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088467" y="3471333"/>
            <a:ext cx="152401" cy="482601"/>
          </a:xfrm>
          <a:custGeom>
            <a:avLst/>
            <a:gdLst/>
            <a:ahLst/>
            <a:cxnLst/>
            <a:rect l="0" t="0" r="0" b="0"/>
            <a:pathLst>
              <a:path w="152401" h="482601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8467"/>
                </a:lnTo>
                <a:lnTo>
                  <a:pt x="135466" y="16934"/>
                </a:lnTo>
                <a:lnTo>
                  <a:pt x="118533" y="16934"/>
                </a:lnTo>
                <a:lnTo>
                  <a:pt x="118533" y="33867"/>
                </a:lnTo>
                <a:lnTo>
                  <a:pt x="101600" y="42334"/>
                </a:lnTo>
                <a:lnTo>
                  <a:pt x="101600" y="50800"/>
                </a:lnTo>
                <a:lnTo>
                  <a:pt x="84666" y="67734"/>
                </a:lnTo>
                <a:lnTo>
                  <a:pt x="76200" y="84667"/>
                </a:lnTo>
                <a:lnTo>
                  <a:pt x="59266" y="101600"/>
                </a:lnTo>
                <a:lnTo>
                  <a:pt x="50800" y="127000"/>
                </a:lnTo>
                <a:lnTo>
                  <a:pt x="33866" y="143934"/>
                </a:lnTo>
                <a:lnTo>
                  <a:pt x="25400" y="169334"/>
                </a:lnTo>
                <a:lnTo>
                  <a:pt x="16933" y="194734"/>
                </a:lnTo>
                <a:lnTo>
                  <a:pt x="8466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0" y="313267"/>
                </a:lnTo>
                <a:lnTo>
                  <a:pt x="0" y="338667"/>
                </a:lnTo>
                <a:lnTo>
                  <a:pt x="8466" y="355600"/>
                </a:lnTo>
                <a:lnTo>
                  <a:pt x="16933" y="372534"/>
                </a:lnTo>
                <a:lnTo>
                  <a:pt x="25400" y="389467"/>
                </a:lnTo>
                <a:lnTo>
                  <a:pt x="33866" y="406400"/>
                </a:lnTo>
                <a:lnTo>
                  <a:pt x="42333" y="414867"/>
                </a:lnTo>
                <a:lnTo>
                  <a:pt x="50800" y="423334"/>
                </a:lnTo>
                <a:lnTo>
                  <a:pt x="67733" y="440267"/>
                </a:lnTo>
                <a:lnTo>
                  <a:pt x="76200" y="448734"/>
                </a:lnTo>
                <a:lnTo>
                  <a:pt x="84666" y="457200"/>
                </a:lnTo>
                <a:lnTo>
                  <a:pt x="93133" y="457200"/>
                </a:lnTo>
                <a:lnTo>
                  <a:pt x="101600" y="465667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8533" y="474134"/>
                </a:lnTo>
                <a:lnTo>
                  <a:pt x="118533" y="482600"/>
                </a:lnTo>
                <a:lnTo>
                  <a:pt x="118533" y="482600"/>
                </a:lnTo>
                <a:lnTo>
                  <a:pt x="118533" y="474134"/>
                </a:lnTo>
                <a:lnTo>
                  <a:pt x="118533" y="474134"/>
                </a:lnTo>
                <a:lnTo>
                  <a:pt x="118533" y="474134"/>
                </a:lnTo>
                <a:lnTo>
                  <a:pt x="118533" y="474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249333" y="3733800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469467" y="3615267"/>
            <a:ext cx="169334" cy="279401"/>
          </a:xfrm>
          <a:custGeom>
            <a:avLst/>
            <a:gdLst/>
            <a:ahLst/>
            <a:cxnLst/>
            <a:rect l="0" t="0" r="0" b="0"/>
            <a:pathLst>
              <a:path w="169334" h="279401">
                <a:moveTo>
                  <a:pt x="16933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101600" y="8466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0866" y="16933"/>
                </a:lnTo>
                <a:lnTo>
                  <a:pt x="152400" y="25400"/>
                </a:lnTo>
                <a:lnTo>
                  <a:pt x="152400" y="25400"/>
                </a:lnTo>
                <a:lnTo>
                  <a:pt x="143933" y="33866"/>
                </a:lnTo>
                <a:lnTo>
                  <a:pt x="135466" y="42333"/>
                </a:lnTo>
                <a:lnTo>
                  <a:pt x="135466" y="50800"/>
                </a:lnTo>
                <a:lnTo>
                  <a:pt x="135466" y="67733"/>
                </a:lnTo>
                <a:lnTo>
                  <a:pt x="135466" y="84666"/>
                </a:lnTo>
                <a:lnTo>
                  <a:pt x="135466" y="93133"/>
                </a:lnTo>
                <a:lnTo>
                  <a:pt x="135466" y="110066"/>
                </a:lnTo>
                <a:lnTo>
                  <a:pt x="135466" y="127000"/>
                </a:lnTo>
                <a:lnTo>
                  <a:pt x="135466" y="143933"/>
                </a:lnTo>
                <a:lnTo>
                  <a:pt x="143933" y="169333"/>
                </a:lnTo>
                <a:lnTo>
                  <a:pt x="143933" y="186266"/>
                </a:lnTo>
                <a:lnTo>
                  <a:pt x="143933" y="203200"/>
                </a:lnTo>
                <a:lnTo>
                  <a:pt x="143933" y="220133"/>
                </a:lnTo>
                <a:lnTo>
                  <a:pt x="143933" y="228600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35466" y="262466"/>
                </a:lnTo>
                <a:lnTo>
                  <a:pt x="135466" y="270933"/>
                </a:lnTo>
                <a:lnTo>
                  <a:pt x="135466" y="270933"/>
                </a:lnTo>
                <a:lnTo>
                  <a:pt x="135466" y="279400"/>
                </a:lnTo>
                <a:lnTo>
                  <a:pt x="135466" y="279400"/>
                </a:lnTo>
                <a:lnTo>
                  <a:pt x="135466" y="279400"/>
                </a:lnTo>
                <a:lnTo>
                  <a:pt x="135466" y="270933"/>
                </a:lnTo>
                <a:lnTo>
                  <a:pt x="135466" y="270933"/>
                </a:lnTo>
                <a:lnTo>
                  <a:pt x="127000" y="270933"/>
                </a:lnTo>
                <a:lnTo>
                  <a:pt x="1270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791200" y="3877733"/>
            <a:ext cx="50801" cy="211668"/>
          </a:xfrm>
          <a:custGeom>
            <a:avLst/>
            <a:gdLst/>
            <a:ahLst/>
            <a:cxnLst/>
            <a:rect l="0" t="0" r="0" b="0"/>
            <a:pathLst>
              <a:path w="50801" h="211668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16934"/>
                </a:lnTo>
                <a:lnTo>
                  <a:pt x="33867" y="25400"/>
                </a:lnTo>
                <a:lnTo>
                  <a:pt x="42333" y="42334"/>
                </a:lnTo>
                <a:lnTo>
                  <a:pt x="42333" y="59267"/>
                </a:lnTo>
                <a:lnTo>
                  <a:pt x="50800" y="76200"/>
                </a:lnTo>
                <a:lnTo>
                  <a:pt x="50800" y="93134"/>
                </a:lnTo>
                <a:lnTo>
                  <a:pt x="50800" y="118534"/>
                </a:lnTo>
                <a:lnTo>
                  <a:pt x="50800" y="135467"/>
                </a:lnTo>
                <a:lnTo>
                  <a:pt x="42333" y="160867"/>
                </a:lnTo>
                <a:lnTo>
                  <a:pt x="33867" y="177800"/>
                </a:lnTo>
                <a:lnTo>
                  <a:pt x="25400" y="194734"/>
                </a:lnTo>
                <a:lnTo>
                  <a:pt x="16933" y="203200"/>
                </a:lnTo>
                <a:lnTo>
                  <a:pt x="8467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94400" y="3776133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282267" y="3632200"/>
            <a:ext cx="169334" cy="321734"/>
          </a:xfrm>
          <a:custGeom>
            <a:avLst/>
            <a:gdLst/>
            <a:ahLst/>
            <a:cxnLst/>
            <a:rect l="0" t="0" r="0" b="0"/>
            <a:pathLst>
              <a:path w="169334" h="321734">
                <a:moveTo>
                  <a:pt x="110066" y="0"/>
                </a:move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16933"/>
                </a:lnTo>
                <a:lnTo>
                  <a:pt x="84666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6" y="25400"/>
                </a:lnTo>
                <a:lnTo>
                  <a:pt x="42333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27000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35467"/>
                </a:lnTo>
                <a:lnTo>
                  <a:pt x="16933" y="135467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18533"/>
                </a:lnTo>
                <a:lnTo>
                  <a:pt x="50800" y="118533"/>
                </a:lnTo>
                <a:lnTo>
                  <a:pt x="59266" y="118533"/>
                </a:lnTo>
                <a:lnTo>
                  <a:pt x="67733" y="118533"/>
                </a:lnTo>
                <a:lnTo>
                  <a:pt x="84666" y="118533"/>
                </a:lnTo>
                <a:lnTo>
                  <a:pt x="101600" y="118533"/>
                </a:lnTo>
                <a:lnTo>
                  <a:pt x="110066" y="127000"/>
                </a:lnTo>
                <a:lnTo>
                  <a:pt x="118533" y="143933"/>
                </a:lnTo>
                <a:lnTo>
                  <a:pt x="135466" y="152400"/>
                </a:lnTo>
                <a:lnTo>
                  <a:pt x="143933" y="169333"/>
                </a:lnTo>
                <a:lnTo>
                  <a:pt x="152400" y="186267"/>
                </a:lnTo>
                <a:lnTo>
                  <a:pt x="160866" y="203200"/>
                </a:lnTo>
                <a:lnTo>
                  <a:pt x="160866" y="220133"/>
                </a:lnTo>
                <a:lnTo>
                  <a:pt x="169333" y="237067"/>
                </a:lnTo>
                <a:lnTo>
                  <a:pt x="160866" y="245533"/>
                </a:lnTo>
                <a:lnTo>
                  <a:pt x="160866" y="262467"/>
                </a:lnTo>
                <a:lnTo>
                  <a:pt x="160866" y="270933"/>
                </a:lnTo>
                <a:lnTo>
                  <a:pt x="152400" y="279400"/>
                </a:lnTo>
                <a:lnTo>
                  <a:pt x="143933" y="296333"/>
                </a:lnTo>
                <a:lnTo>
                  <a:pt x="127000" y="304800"/>
                </a:lnTo>
                <a:lnTo>
                  <a:pt x="110066" y="313267"/>
                </a:lnTo>
                <a:lnTo>
                  <a:pt x="101600" y="313267"/>
                </a:lnTo>
                <a:lnTo>
                  <a:pt x="84666" y="321733"/>
                </a:lnTo>
                <a:lnTo>
                  <a:pt x="67733" y="321733"/>
                </a:lnTo>
                <a:lnTo>
                  <a:pt x="59266" y="321733"/>
                </a:lnTo>
                <a:lnTo>
                  <a:pt x="42333" y="321733"/>
                </a:lnTo>
                <a:lnTo>
                  <a:pt x="33866" y="313267"/>
                </a:lnTo>
                <a:lnTo>
                  <a:pt x="25400" y="313267"/>
                </a:lnTo>
                <a:lnTo>
                  <a:pt x="25400" y="304800"/>
                </a:lnTo>
                <a:lnTo>
                  <a:pt x="25400" y="296333"/>
                </a:lnTo>
                <a:lnTo>
                  <a:pt x="25400" y="296333"/>
                </a:lnTo>
                <a:lnTo>
                  <a:pt x="25400" y="287867"/>
                </a:lnTo>
                <a:lnTo>
                  <a:pt x="2540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570133" y="3911600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654800" y="3683000"/>
            <a:ext cx="287868" cy="279401"/>
          </a:xfrm>
          <a:custGeom>
            <a:avLst/>
            <a:gdLst/>
            <a:ahLst/>
            <a:cxnLst/>
            <a:rect l="0" t="0" r="0" b="0"/>
            <a:pathLst>
              <a:path w="287868" h="2794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8466" y="25400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4" y="8467"/>
                </a:lnTo>
                <a:lnTo>
                  <a:pt x="110067" y="8467"/>
                </a:lnTo>
                <a:lnTo>
                  <a:pt x="118533" y="16933"/>
                </a:lnTo>
                <a:lnTo>
                  <a:pt x="127000" y="25400"/>
                </a:lnTo>
                <a:lnTo>
                  <a:pt x="135467" y="33867"/>
                </a:lnTo>
                <a:lnTo>
                  <a:pt x="135467" y="42333"/>
                </a:lnTo>
                <a:lnTo>
                  <a:pt x="143933" y="59267"/>
                </a:lnTo>
                <a:lnTo>
                  <a:pt x="135467" y="76200"/>
                </a:lnTo>
                <a:lnTo>
                  <a:pt x="135467" y="93133"/>
                </a:lnTo>
                <a:lnTo>
                  <a:pt x="135467" y="110067"/>
                </a:lnTo>
                <a:lnTo>
                  <a:pt x="127000" y="127000"/>
                </a:lnTo>
                <a:lnTo>
                  <a:pt x="118533" y="143933"/>
                </a:lnTo>
                <a:lnTo>
                  <a:pt x="110067" y="160867"/>
                </a:lnTo>
                <a:lnTo>
                  <a:pt x="101600" y="177800"/>
                </a:lnTo>
                <a:lnTo>
                  <a:pt x="93134" y="194733"/>
                </a:lnTo>
                <a:lnTo>
                  <a:pt x="84666" y="203200"/>
                </a:lnTo>
                <a:lnTo>
                  <a:pt x="84666" y="220133"/>
                </a:lnTo>
                <a:lnTo>
                  <a:pt x="84666" y="237067"/>
                </a:lnTo>
                <a:lnTo>
                  <a:pt x="84666" y="245533"/>
                </a:lnTo>
                <a:lnTo>
                  <a:pt x="84666" y="254000"/>
                </a:lnTo>
                <a:lnTo>
                  <a:pt x="93134" y="254000"/>
                </a:lnTo>
                <a:lnTo>
                  <a:pt x="110067" y="262467"/>
                </a:lnTo>
                <a:lnTo>
                  <a:pt x="118533" y="262467"/>
                </a:lnTo>
                <a:lnTo>
                  <a:pt x="135467" y="270933"/>
                </a:lnTo>
                <a:lnTo>
                  <a:pt x="160866" y="279400"/>
                </a:lnTo>
                <a:lnTo>
                  <a:pt x="177800" y="279400"/>
                </a:lnTo>
                <a:lnTo>
                  <a:pt x="203200" y="279400"/>
                </a:lnTo>
                <a:lnTo>
                  <a:pt x="220133" y="279400"/>
                </a:lnTo>
                <a:lnTo>
                  <a:pt x="237066" y="279400"/>
                </a:lnTo>
                <a:lnTo>
                  <a:pt x="254000" y="279400"/>
                </a:lnTo>
                <a:lnTo>
                  <a:pt x="262467" y="279400"/>
                </a:lnTo>
                <a:lnTo>
                  <a:pt x="279400" y="279400"/>
                </a:lnTo>
                <a:lnTo>
                  <a:pt x="287867" y="270933"/>
                </a:lnTo>
                <a:lnTo>
                  <a:pt x="287867" y="262467"/>
                </a:lnTo>
                <a:lnTo>
                  <a:pt x="287867" y="262467"/>
                </a:lnTo>
                <a:lnTo>
                  <a:pt x="287867" y="245533"/>
                </a:lnTo>
                <a:lnTo>
                  <a:pt x="287867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900334" y="3522133"/>
            <a:ext cx="228601" cy="592668"/>
          </a:xfrm>
          <a:custGeom>
            <a:avLst/>
            <a:gdLst/>
            <a:ahLst/>
            <a:cxnLst/>
            <a:rect l="0" t="0" r="0" b="0"/>
            <a:pathLst>
              <a:path w="228601" h="5926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33866" y="8467"/>
                </a:lnTo>
                <a:lnTo>
                  <a:pt x="42333" y="16934"/>
                </a:lnTo>
                <a:lnTo>
                  <a:pt x="50799" y="25400"/>
                </a:lnTo>
                <a:lnTo>
                  <a:pt x="67732" y="33867"/>
                </a:lnTo>
                <a:lnTo>
                  <a:pt x="84666" y="50800"/>
                </a:lnTo>
                <a:lnTo>
                  <a:pt x="101599" y="67734"/>
                </a:lnTo>
                <a:lnTo>
                  <a:pt x="126999" y="101600"/>
                </a:lnTo>
                <a:lnTo>
                  <a:pt x="143932" y="127000"/>
                </a:lnTo>
                <a:lnTo>
                  <a:pt x="160866" y="160867"/>
                </a:lnTo>
                <a:lnTo>
                  <a:pt x="186266" y="203200"/>
                </a:lnTo>
                <a:lnTo>
                  <a:pt x="203199" y="237067"/>
                </a:lnTo>
                <a:lnTo>
                  <a:pt x="211666" y="279400"/>
                </a:lnTo>
                <a:lnTo>
                  <a:pt x="220132" y="321734"/>
                </a:lnTo>
                <a:lnTo>
                  <a:pt x="228600" y="364067"/>
                </a:lnTo>
                <a:lnTo>
                  <a:pt x="228600" y="406400"/>
                </a:lnTo>
                <a:lnTo>
                  <a:pt x="220132" y="440267"/>
                </a:lnTo>
                <a:lnTo>
                  <a:pt x="211666" y="465667"/>
                </a:lnTo>
                <a:lnTo>
                  <a:pt x="203199" y="491067"/>
                </a:lnTo>
                <a:lnTo>
                  <a:pt x="186266" y="524934"/>
                </a:lnTo>
                <a:lnTo>
                  <a:pt x="160866" y="550334"/>
                </a:lnTo>
                <a:lnTo>
                  <a:pt x="135466" y="567267"/>
                </a:lnTo>
                <a:lnTo>
                  <a:pt x="135466" y="567267"/>
                </a:lnTo>
                <a:lnTo>
                  <a:pt x="110066" y="592667"/>
                </a:lnTo>
                <a:lnTo>
                  <a:pt x="110066" y="592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147733" y="4258733"/>
            <a:ext cx="186268" cy="524935"/>
          </a:xfrm>
          <a:custGeom>
            <a:avLst/>
            <a:gdLst/>
            <a:ahLst/>
            <a:cxnLst/>
            <a:rect l="0" t="0" r="0" b="0"/>
            <a:pathLst>
              <a:path w="186268" h="524935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7" y="16934"/>
                </a:lnTo>
                <a:lnTo>
                  <a:pt x="127000" y="25400"/>
                </a:lnTo>
                <a:lnTo>
                  <a:pt x="110067" y="42334"/>
                </a:lnTo>
                <a:lnTo>
                  <a:pt x="101600" y="50800"/>
                </a:lnTo>
                <a:lnTo>
                  <a:pt x="84667" y="67734"/>
                </a:lnTo>
                <a:lnTo>
                  <a:pt x="67734" y="84667"/>
                </a:lnTo>
                <a:lnTo>
                  <a:pt x="50800" y="110067"/>
                </a:lnTo>
                <a:lnTo>
                  <a:pt x="42334" y="127000"/>
                </a:lnTo>
                <a:lnTo>
                  <a:pt x="25400" y="152400"/>
                </a:lnTo>
                <a:lnTo>
                  <a:pt x="16934" y="169334"/>
                </a:lnTo>
                <a:lnTo>
                  <a:pt x="8467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8467" y="304800"/>
                </a:lnTo>
                <a:lnTo>
                  <a:pt x="16934" y="338667"/>
                </a:lnTo>
                <a:lnTo>
                  <a:pt x="25400" y="364067"/>
                </a:lnTo>
                <a:lnTo>
                  <a:pt x="33867" y="389467"/>
                </a:lnTo>
                <a:lnTo>
                  <a:pt x="50800" y="414867"/>
                </a:lnTo>
                <a:lnTo>
                  <a:pt x="59267" y="431800"/>
                </a:lnTo>
                <a:lnTo>
                  <a:pt x="84667" y="457200"/>
                </a:lnTo>
                <a:lnTo>
                  <a:pt x="93134" y="474134"/>
                </a:lnTo>
                <a:lnTo>
                  <a:pt x="110067" y="491067"/>
                </a:lnTo>
                <a:lnTo>
                  <a:pt x="127000" y="508000"/>
                </a:lnTo>
                <a:lnTo>
                  <a:pt x="135467" y="516467"/>
                </a:lnTo>
                <a:lnTo>
                  <a:pt x="152400" y="524934"/>
                </a:lnTo>
                <a:lnTo>
                  <a:pt x="160867" y="524934"/>
                </a:lnTo>
                <a:lnTo>
                  <a:pt x="169334" y="524934"/>
                </a:lnTo>
                <a:lnTo>
                  <a:pt x="169334" y="524934"/>
                </a:lnTo>
                <a:lnTo>
                  <a:pt x="186267" y="516467"/>
                </a:lnTo>
                <a:lnTo>
                  <a:pt x="186267" y="516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410200" y="4504267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27000" y="25400"/>
                </a:lnTo>
                <a:lnTo>
                  <a:pt x="143933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681133" y="4360333"/>
            <a:ext cx="169335" cy="330201"/>
          </a:xfrm>
          <a:custGeom>
            <a:avLst/>
            <a:gdLst/>
            <a:ahLst/>
            <a:cxnLst/>
            <a:rect l="0" t="0" r="0" b="0"/>
            <a:pathLst>
              <a:path w="169335" h="330201">
                <a:moveTo>
                  <a:pt x="8467" y="33867"/>
                </a:moveTo>
                <a:lnTo>
                  <a:pt x="8467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84667"/>
                </a:lnTo>
                <a:lnTo>
                  <a:pt x="0" y="84667"/>
                </a:lnTo>
                <a:lnTo>
                  <a:pt x="0" y="76200"/>
                </a:lnTo>
                <a:lnTo>
                  <a:pt x="0" y="76200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42334"/>
                </a:lnTo>
                <a:lnTo>
                  <a:pt x="16934" y="33867"/>
                </a:lnTo>
                <a:lnTo>
                  <a:pt x="16934" y="25400"/>
                </a:lnTo>
                <a:lnTo>
                  <a:pt x="25400" y="16934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16934"/>
                </a:lnTo>
                <a:lnTo>
                  <a:pt x="135467" y="16934"/>
                </a:lnTo>
                <a:lnTo>
                  <a:pt x="143934" y="16934"/>
                </a:lnTo>
                <a:lnTo>
                  <a:pt x="152400" y="16934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33867"/>
                </a:lnTo>
                <a:lnTo>
                  <a:pt x="169334" y="33867"/>
                </a:lnTo>
                <a:lnTo>
                  <a:pt x="160867" y="42334"/>
                </a:lnTo>
                <a:lnTo>
                  <a:pt x="160867" y="50800"/>
                </a:lnTo>
                <a:lnTo>
                  <a:pt x="160867" y="59267"/>
                </a:lnTo>
                <a:lnTo>
                  <a:pt x="160867" y="67734"/>
                </a:lnTo>
                <a:lnTo>
                  <a:pt x="160867" y="84667"/>
                </a:lnTo>
                <a:lnTo>
                  <a:pt x="152400" y="93134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43934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52400" y="203200"/>
                </a:lnTo>
                <a:lnTo>
                  <a:pt x="152400" y="220134"/>
                </a:lnTo>
                <a:lnTo>
                  <a:pt x="143934" y="237067"/>
                </a:lnTo>
                <a:lnTo>
                  <a:pt x="143934" y="254000"/>
                </a:lnTo>
                <a:lnTo>
                  <a:pt x="143934" y="270934"/>
                </a:lnTo>
                <a:lnTo>
                  <a:pt x="143934" y="287867"/>
                </a:lnTo>
                <a:lnTo>
                  <a:pt x="143934" y="296334"/>
                </a:lnTo>
                <a:lnTo>
                  <a:pt x="143934" y="304800"/>
                </a:lnTo>
                <a:lnTo>
                  <a:pt x="143934" y="313267"/>
                </a:lnTo>
                <a:lnTo>
                  <a:pt x="152400" y="321734"/>
                </a:lnTo>
                <a:lnTo>
                  <a:pt x="152400" y="321734"/>
                </a:lnTo>
                <a:lnTo>
                  <a:pt x="152400" y="321734"/>
                </a:lnTo>
                <a:lnTo>
                  <a:pt x="152400" y="330200"/>
                </a:lnTo>
                <a:lnTo>
                  <a:pt x="152400" y="321734"/>
                </a:lnTo>
                <a:lnTo>
                  <a:pt x="152400" y="321734"/>
                </a:lnTo>
                <a:lnTo>
                  <a:pt x="160867" y="313267"/>
                </a:lnTo>
                <a:lnTo>
                  <a:pt x="160867" y="313267"/>
                </a:lnTo>
                <a:lnTo>
                  <a:pt x="160867" y="313267"/>
                </a:lnTo>
                <a:lnTo>
                  <a:pt x="160867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952067" y="4682067"/>
            <a:ext cx="42334" cy="169334"/>
          </a:xfrm>
          <a:custGeom>
            <a:avLst/>
            <a:gdLst/>
            <a:ahLst/>
            <a:cxnLst/>
            <a:rect l="0" t="0" r="0" b="0"/>
            <a:pathLst>
              <a:path w="42334" h="169334">
                <a:moveTo>
                  <a:pt x="16933" y="0"/>
                </a:moveTo>
                <a:lnTo>
                  <a:pt x="16933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6" y="33866"/>
                </a:lnTo>
                <a:lnTo>
                  <a:pt x="42333" y="50800"/>
                </a:lnTo>
                <a:lnTo>
                  <a:pt x="42333" y="59266"/>
                </a:lnTo>
                <a:lnTo>
                  <a:pt x="42333" y="76200"/>
                </a:lnTo>
                <a:lnTo>
                  <a:pt x="42333" y="84666"/>
                </a:lnTo>
                <a:lnTo>
                  <a:pt x="33866" y="101600"/>
                </a:lnTo>
                <a:lnTo>
                  <a:pt x="25400" y="118533"/>
                </a:lnTo>
                <a:lnTo>
                  <a:pt x="25400" y="135466"/>
                </a:lnTo>
                <a:lnTo>
                  <a:pt x="16933" y="143933"/>
                </a:lnTo>
                <a:lnTo>
                  <a:pt x="8466" y="160866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223000" y="4394200"/>
            <a:ext cx="228601" cy="338668"/>
          </a:xfrm>
          <a:custGeom>
            <a:avLst/>
            <a:gdLst/>
            <a:ahLst/>
            <a:cxnLst/>
            <a:rect l="0" t="0" r="0" b="0"/>
            <a:pathLst>
              <a:path w="228601" h="3386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27000" y="25400"/>
                </a:lnTo>
                <a:lnTo>
                  <a:pt x="118533" y="25400"/>
                </a:lnTo>
                <a:lnTo>
                  <a:pt x="110067" y="25400"/>
                </a:lnTo>
                <a:lnTo>
                  <a:pt x="93133" y="25400"/>
                </a:lnTo>
                <a:lnTo>
                  <a:pt x="84667" y="25400"/>
                </a:lnTo>
                <a:lnTo>
                  <a:pt x="76200" y="25400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43933"/>
                </a:lnTo>
                <a:lnTo>
                  <a:pt x="8467" y="143933"/>
                </a:lnTo>
                <a:lnTo>
                  <a:pt x="16933" y="135467"/>
                </a:lnTo>
                <a:lnTo>
                  <a:pt x="25400" y="135467"/>
                </a:lnTo>
                <a:lnTo>
                  <a:pt x="33867" y="127000"/>
                </a:lnTo>
                <a:lnTo>
                  <a:pt x="42333" y="118533"/>
                </a:lnTo>
                <a:lnTo>
                  <a:pt x="50800" y="110067"/>
                </a:lnTo>
                <a:lnTo>
                  <a:pt x="67733" y="110067"/>
                </a:lnTo>
                <a:lnTo>
                  <a:pt x="76200" y="101600"/>
                </a:lnTo>
                <a:lnTo>
                  <a:pt x="93133" y="101600"/>
                </a:lnTo>
                <a:lnTo>
                  <a:pt x="101600" y="101600"/>
                </a:lnTo>
                <a:lnTo>
                  <a:pt x="110067" y="101600"/>
                </a:lnTo>
                <a:lnTo>
                  <a:pt x="127000" y="110067"/>
                </a:lnTo>
                <a:lnTo>
                  <a:pt x="135467" y="110067"/>
                </a:lnTo>
                <a:lnTo>
                  <a:pt x="152400" y="118533"/>
                </a:lnTo>
                <a:lnTo>
                  <a:pt x="160867" y="135467"/>
                </a:lnTo>
                <a:lnTo>
                  <a:pt x="177800" y="143933"/>
                </a:lnTo>
                <a:lnTo>
                  <a:pt x="186267" y="152400"/>
                </a:lnTo>
                <a:lnTo>
                  <a:pt x="203200" y="169333"/>
                </a:lnTo>
                <a:lnTo>
                  <a:pt x="203200" y="186267"/>
                </a:lnTo>
                <a:lnTo>
                  <a:pt x="211667" y="194733"/>
                </a:lnTo>
                <a:lnTo>
                  <a:pt x="220133" y="211667"/>
                </a:lnTo>
                <a:lnTo>
                  <a:pt x="220133" y="228600"/>
                </a:lnTo>
                <a:lnTo>
                  <a:pt x="228600" y="245533"/>
                </a:lnTo>
                <a:lnTo>
                  <a:pt x="228600" y="254000"/>
                </a:lnTo>
                <a:lnTo>
                  <a:pt x="220133" y="270933"/>
                </a:lnTo>
                <a:lnTo>
                  <a:pt x="220133" y="279400"/>
                </a:lnTo>
                <a:lnTo>
                  <a:pt x="211667" y="287867"/>
                </a:lnTo>
                <a:lnTo>
                  <a:pt x="203200" y="304800"/>
                </a:lnTo>
                <a:lnTo>
                  <a:pt x="186267" y="313267"/>
                </a:lnTo>
                <a:lnTo>
                  <a:pt x="169333" y="321733"/>
                </a:lnTo>
                <a:lnTo>
                  <a:pt x="160867" y="330200"/>
                </a:lnTo>
                <a:lnTo>
                  <a:pt x="143933" y="330200"/>
                </a:lnTo>
                <a:lnTo>
                  <a:pt x="127000" y="338667"/>
                </a:lnTo>
                <a:lnTo>
                  <a:pt x="110067" y="338667"/>
                </a:lnTo>
                <a:lnTo>
                  <a:pt x="93133" y="338667"/>
                </a:lnTo>
                <a:lnTo>
                  <a:pt x="67733" y="338667"/>
                </a:lnTo>
                <a:lnTo>
                  <a:pt x="50800" y="338667"/>
                </a:lnTo>
                <a:lnTo>
                  <a:pt x="42333" y="330200"/>
                </a:lnTo>
                <a:lnTo>
                  <a:pt x="25400" y="330200"/>
                </a:lnTo>
                <a:lnTo>
                  <a:pt x="16933" y="321733"/>
                </a:lnTo>
                <a:lnTo>
                  <a:pt x="8467" y="313267"/>
                </a:lnTo>
                <a:lnTo>
                  <a:pt x="0" y="304800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510866" y="4648200"/>
            <a:ext cx="42335" cy="25401"/>
          </a:xfrm>
          <a:custGeom>
            <a:avLst/>
            <a:gdLst/>
            <a:ahLst/>
            <a:cxnLst/>
            <a:rect l="0" t="0" r="0" b="0"/>
            <a:pathLst>
              <a:path w="42335" h="25401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1" y="16933"/>
                </a:lnTo>
                <a:lnTo>
                  <a:pt x="25401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654800" y="4461933"/>
            <a:ext cx="237067" cy="254001"/>
          </a:xfrm>
          <a:custGeom>
            <a:avLst/>
            <a:gdLst/>
            <a:ahLst/>
            <a:cxnLst/>
            <a:rect l="0" t="0" r="0" b="0"/>
            <a:pathLst>
              <a:path w="237067" h="2540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93134" y="16934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0067" y="50800"/>
                </a:lnTo>
                <a:lnTo>
                  <a:pt x="110067" y="67734"/>
                </a:lnTo>
                <a:lnTo>
                  <a:pt x="101600" y="84667"/>
                </a:lnTo>
                <a:lnTo>
                  <a:pt x="93134" y="101600"/>
                </a:lnTo>
                <a:lnTo>
                  <a:pt x="84666" y="118534"/>
                </a:lnTo>
                <a:lnTo>
                  <a:pt x="76200" y="127000"/>
                </a:lnTo>
                <a:lnTo>
                  <a:pt x="67733" y="143934"/>
                </a:lnTo>
                <a:lnTo>
                  <a:pt x="50800" y="160867"/>
                </a:lnTo>
                <a:lnTo>
                  <a:pt x="42333" y="169334"/>
                </a:lnTo>
                <a:lnTo>
                  <a:pt x="33867" y="186267"/>
                </a:lnTo>
                <a:lnTo>
                  <a:pt x="25400" y="194734"/>
                </a:lnTo>
                <a:lnTo>
                  <a:pt x="25400" y="203200"/>
                </a:lnTo>
                <a:lnTo>
                  <a:pt x="16934" y="211667"/>
                </a:lnTo>
                <a:lnTo>
                  <a:pt x="16934" y="220134"/>
                </a:lnTo>
                <a:lnTo>
                  <a:pt x="25400" y="228600"/>
                </a:lnTo>
                <a:lnTo>
                  <a:pt x="25400" y="228600"/>
                </a:lnTo>
                <a:lnTo>
                  <a:pt x="42333" y="237067"/>
                </a:lnTo>
                <a:lnTo>
                  <a:pt x="50800" y="237067"/>
                </a:lnTo>
                <a:lnTo>
                  <a:pt x="67733" y="237067"/>
                </a:lnTo>
                <a:lnTo>
                  <a:pt x="84666" y="245534"/>
                </a:lnTo>
                <a:lnTo>
                  <a:pt x="101600" y="245534"/>
                </a:lnTo>
                <a:lnTo>
                  <a:pt x="118533" y="245534"/>
                </a:lnTo>
                <a:lnTo>
                  <a:pt x="143933" y="245534"/>
                </a:lnTo>
                <a:lnTo>
                  <a:pt x="160866" y="245534"/>
                </a:lnTo>
                <a:lnTo>
                  <a:pt x="177800" y="245534"/>
                </a:lnTo>
                <a:lnTo>
                  <a:pt x="203200" y="254000"/>
                </a:lnTo>
                <a:lnTo>
                  <a:pt x="211667" y="254000"/>
                </a:lnTo>
                <a:lnTo>
                  <a:pt x="228600" y="245534"/>
                </a:lnTo>
                <a:lnTo>
                  <a:pt x="237066" y="245534"/>
                </a:lnTo>
                <a:lnTo>
                  <a:pt x="237066" y="237067"/>
                </a:lnTo>
                <a:lnTo>
                  <a:pt x="237066" y="228600"/>
                </a:lnTo>
                <a:lnTo>
                  <a:pt x="237066" y="228600"/>
                </a:lnTo>
                <a:lnTo>
                  <a:pt x="237066" y="220134"/>
                </a:lnTo>
                <a:lnTo>
                  <a:pt x="237066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790267" y="4318000"/>
            <a:ext cx="237067" cy="618068"/>
          </a:xfrm>
          <a:custGeom>
            <a:avLst/>
            <a:gdLst/>
            <a:ahLst/>
            <a:cxnLst/>
            <a:rect l="0" t="0" r="0" b="0"/>
            <a:pathLst>
              <a:path w="237067" h="618068">
                <a:moveTo>
                  <a:pt x="127000" y="0"/>
                </a:moveTo>
                <a:lnTo>
                  <a:pt x="127000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43933" y="25400"/>
                </a:lnTo>
                <a:lnTo>
                  <a:pt x="152400" y="33867"/>
                </a:lnTo>
                <a:lnTo>
                  <a:pt x="160866" y="42333"/>
                </a:lnTo>
                <a:lnTo>
                  <a:pt x="169333" y="59267"/>
                </a:lnTo>
                <a:lnTo>
                  <a:pt x="177799" y="84667"/>
                </a:lnTo>
                <a:lnTo>
                  <a:pt x="194733" y="101600"/>
                </a:lnTo>
                <a:lnTo>
                  <a:pt x="203200" y="135467"/>
                </a:lnTo>
                <a:lnTo>
                  <a:pt x="211666" y="160867"/>
                </a:lnTo>
                <a:lnTo>
                  <a:pt x="220133" y="186267"/>
                </a:lnTo>
                <a:lnTo>
                  <a:pt x="228600" y="220133"/>
                </a:lnTo>
                <a:lnTo>
                  <a:pt x="237066" y="254000"/>
                </a:lnTo>
                <a:lnTo>
                  <a:pt x="237066" y="287867"/>
                </a:lnTo>
                <a:lnTo>
                  <a:pt x="237066" y="321733"/>
                </a:lnTo>
                <a:lnTo>
                  <a:pt x="228600" y="347133"/>
                </a:lnTo>
                <a:lnTo>
                  <a:pt x="220133" y="381000"/>
                </a:lnTo>
                <a:lnTo>
                  <a:pt x="211666" y="414867"/>
                </a:lnTo>
                <a:lnTo>
                  <a:pt x="203200" y="440267"/>
                </a:lnTo>
                <a:lnTo>
                  <a:pt x="186267" y="465667"/>
                </a:lnTo>
                <a:lnTo>
                  <a:pt x="177799" y="491067"/>
                </a:lnTo>
                <a:lnTo>
                  <a:pt x="152400" y="508000"/>
                </a:lnTo>
                <a:lnTo>
                  <a:pt x="135466" y="533400"/>
                </a:lnTo>
                <a:lnTo>
                  <a:pt x="118533" y="550333"/>
                </a:lnTo>
                <a:lnTo>
                  <a:pt x="101599" y="567267"/>
                </a:lnTo>
                <a:lnTo>
                  <a:pt x="84666" y="575733"/>
                </a:lnTo>
                <a:lnTo>
                  <a:pt x="67733" y="592667"/>
                </a:lnTo>
                <a:lnTo>
                  <a:pt x="50800" y="601133"/>
                </a:lnTo>
                <a:lnTo>
                  <a:pt x="42333" y="609600"/>
                </a:lnTo>
                <a:lnTo>
                  <a:pt x="33867" y="609600"/>
                </a:lnTo>
                <a:lnTo>
                  <a:pt x="25399" y="618067"/>
                </a:lnTo>
                <a:lnTo>
                  <a:pt x="16933" y="618067"/>
                </a:lnTo>
                <a:lnTo>
                  <a:pt x="16933" y="618067"/>
                </a:lnTo>
                <a:lnTo>
                  <a:pt x="16933" y="618067"/>
                </a:lnTo>
                <a:lnTo>
                  <a:pt x="8466" y="618067"/>
                </a:lnTo>
                <a:lnTo>
                  <a:pt x="8466" y="618067"/>
                </a:lnTo>
                <a:lnTo>
                  <a:pt x="8466" y="618067"/>
                </a:lnTo>
                <a:lnTo>
                  <a:pt x="8466" y="618067"/>
                </a:lnTo>
                <a:lnTo>
                  <a:pt x="8466" y="618067"/>
                </a:lnTo>
                <a:lnTo>
                  <a:pt x="0" y="618067"/>
                </a:lnTo>
                <a:lnTo>
                  <a:pt x="0" y="618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4" t="30766" r="28851" b="23283"/>
          <a:stretch/>
        </p:blipFill>
        <p:spPr>
          <a:xfrm>
            <a:off x="334849" y="193182"/>
            <a:ext cx="10238706" cy="5722275"/>
          </a:xfrm>
          <a:prstGeom prst="rect">
            <a:avLst/>
          </a:prstGeom>
        </p:spPr>
      </p:pic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024467" y="1447800"/>
            <a:ext cx="135467" cy="313268"/>
          </a:xfrm>
          <a:custGeom>
            <a:avLst/>
            <a:gdLst/>
            <a:ahLst/>
            <a:cxnLst/>
            <a:rect l="0" t="0" r="0" b="0"/>
            <a:pathLst>
              <a:path w="135467" h="313268">
                <a:moveTo>
                  <a:pt x="101600" y="42333"/>
                </a:move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3"/>
                </a:lnTo>
                <a:lnTo>
                  <a:pt x="101600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84667"/>
                </a:lnTo>
                <a:lnTo>
                  <a:pt x="101600" y="76200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84666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16933" y="93133"/>
                </a:lnTo>
                <a:lnTo>
                  <a:pt x="8466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7"/>
                </a:lnTo>
                <a:lnTo>
                  <a:pt x="0" y="237067"/>
                </a:lnTo>
                <a:lnTo>
                  <a:pt x="8466" y="254000"/>
                </a:lnTo>
                <a:lnTo>
                  <a:pt x="16933" y="270933"/>
                </a:lnTo>
                <a:lnTo>
                  <a:pt x="33866" y="287867"/>
                </a:lnTo>
                <a:lnTo>
                  <a:pt x="42333" y="296333"/>
                </a:lnTo>
                <a:lnTo>
                  <a:pt x="59266" y="304800"/>
                </a:lnTo>
                <a:lnTo>
                  <a:pt x="76200" y="304800"/>
                </a:lnTo>
                <a:lnTo>
                  <a:pt x="84666" y="313267"/>
                </a:lnTo>
                <a:lnTo>
                  <a:pt x="101600" y="313267"/>
                </a:lnTo>
                <a:lnTo>
                  <a:pt x="118533" y="304800"/>
                </a:lnTo>
                <a:lnTo>
                  <a:pt x="127000" y="304800"/>
                </a:lnTo>
                <a:lnTo>
                  <a:pt x="127000" y="304800"/>
                </a:lnTo>
                <a:lnTo>
                  <a:pt x="135466" y="296333"/>
                </a:lnTo>
                <a:lnTo>
                  <a:pt x="135466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36133" y="1515533"/>
            <a:ext cx="152401" cy="245535"/>
          </a:xfrm>
          <a:custGeom>
            <a:avLst/>
            <a:gdLst/>
            <a:ahLst/>
            <a:cxnLst/>
            <a:rect l="0" t="0" r="0" b="0"/>
            <a:pathLst>
              <a:path w="152401" h="245535">
                <a:moveTo>
                  <a:pt x="16934" y="110067"/>
                </a:moveTo>
                <a:lnTo>
                  <a:pt x="16934" y="110067"/>
                </a:lnTo>
                <a:lnTo>
                  <a:pt x="16934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7" y="118534"/>
                </a:lnTo>
                <a:lnTo>
                  <a:pt x="42334" y="118534"/>
                </a:lnTo>
                <a:lnTo>
                  <a:pt x="50800" y="127000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4" y="101600"/>
                </a:lnTo>
                <a:lnTo>
                  <a:pt x="93134" y="93134"/>
                </a:lnTo>
                <a:lnTo>
                  <a:pt x="101600" y="84667"/>
                </a:lnTo>
                <a:lnTo>
                  <a:pt x="101600" y="67734"/>
                </a:lnTo>
                <a:lnTo>
                  <a:pt x="110067" y="50800"/>
                </a:lnTo>
                <a:lnTo>
                  <a:pt x="101600" y="42334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4" y="8467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76200"/>
                </a:lnTo>
                <a:lnTo>
                  <a:pt x="16934" y="93134"/>
                </a:lnTo>
                <a:lnTo>
                  <a:pt x="8467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8467" y="203200"/>
                </a:lnTo>
                <a:lnTo>
                  <a:pt x="16934" y="220134"/>
                </a:lnTo>
                <a:lnTo>
                  <a:pt x="25400" y="228600"/>
                </a:lnTo>
                <a:lnTo>
                  <a:pt x="42334" y="237067"/>
                </a:lnTo>
                <a:lnTo>
                  <a:pt x="50800" y="237067"/>
                </a:lnTo>
                <a:lnTo>
                  <a:pt x="76200" y="245534"/>
                </a:lnTo>
                <a:lnTo>
                  <a:pt x="93134" y="237067"/>
                </a:lnTo>
                <a:lnTo>
                  <a:pt x="110067" y="237067"/>
                </a:lnTo>
                <a:lnTo>
                  <a:pt x="127000" y="228600"/>
                </a:lnTo>
                <a:lnTo>
                  <a:pt x="143934" y="211667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524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47800" y="1507067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7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6"/>
                </a:lnTo>
                <a:lnTo>
                  <a:pt x="16933" y="211666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11666"/>
                </a:lnTo>
                <a:lnTo>
                  <a:pt x="16933" y="203200"/>
                </a:lnTo>
                <a:lnTo>
                  <a:pt x="16933" y="186266"/>
                </a:lnTo>
                <a:lnTo>
                  <a:pt x="16933" y="169333"/>
                </a:lnTo>
                <a:lnTo>
                  <a:pt x="16933" y="152400"/>
                </a:lnTo>
                <a:lnTo>
                  <a:pt x="16933" y="127000"/>
                </a:lnTo>
                <a:lnTo>
                  <a:pt x="16933" y="110066"/>
                </a:lnTo>
                <a:lnTo>
                  <a:pt x="16933" y="84666"/>
                </a:lnTo>
                <a:lnTo>
                  <a:pt x="25400" y="67733"/>
                </a:lnTo>
                <a:lnTo>
                  <a:pt x="25400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9267" y="8466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8466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3" y="42333"/>
                </a:lnTo>
                <a:lnTo>
                  <a:pt x="143933" y="50800"/>
                </a:lnTo>
                <a:lnTo>
                  <a:pt x="143933" y="76200"/>
                </a:lnTo>
                <a:lnTo>
                  <a:pt x="143933" y="93133"/>
                </a:lnTo>
                <a:lnTo>
                  <a:pt x="135467" y="110066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27000" y="160866"/>
                </a:lnTo>
                <a:lnTo>
                  <a:pt x="127000" y="177800"/>
                </a:lnTo>
                <a:lnTo>
                  <a:pt x="135467" y="186266"/>
                </a:lnTo>
                <a:lnTo>
                  <a:pt x="135467" y="203200"/>
                </a:lnTo>
                <a:lnTo>
                  <a:pt x="143933" y="211666"/>
                </a:lnTo>
                <a:lnTo>
                  <a:pt x="152400" y="220133"/>
                </a:lnTo>
                <a:lnTo>
                  <a:pt x="160867" y="228600"/>
                </a:lnTo>
                <a:lnTo>
                  <a:pt x="169333" y="228600"/>
                </a:lnTo>
                <a:lnTo>
                  <a:pt x="186267" y="228600"/>
                </a:lnTo>
                <a:lnTo>
                  <a:pt x="186267" y="228600"/>
                </a:lnTo>
                <a:lnTo>
                  <a:pt x="194733" y="220133"/>
                </a:lnTo>
                <a:lnTo>
                  <a:pt x="1947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27200" y="1397000"/>
            <a:ext cx="33868" cy="304801"/>
          </a:xfrm>
          <a:custGeom>
            <a:avLst/>
            <a:gdLst/>
            <a:ahLst/>
            <a:cxnLst/>
            <a:rect l="0" t="0" r="0" b="0"/>
            <a:pathLst>
              <a:path w="33868" h="304801">
                <a:moveTo>
                  <a:pt x="8467" y="0"/>
                </a:moveTo>
                <a:lnTo>
                  <a:pt x="8467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70933"/>
                </a:lnTo>
                <a:lnTo>
                  <a:pt x="25400" y="287867"/>
                </a:lnTo>
                <a:lnTo>
                  <a:pt x="25400" y="296333"/>
                </a:lnTo>
                <a:lnTo>
                  <a:pt x="25400" y="296333"/>
                </a:lnTo>
                <a:lnTo>
                  <a:pt x="33867" y="304800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400" y="1490133"/>
            <a:ext cx="279401" cy="203201"/>
          </a:xfrm>
          <a:custGeom>
            <a:avLst/>
            <a:gdLst/>
            <a:ahLst/>
            <a:cxnLst/>
            <a:rect l="0" t="0" r="0" b="0"/>
            <a:pathLst>
              <a:path w="279401" h="203201">
                <a:moveTo>
                  <a:pt x="0" y="93134"/>
                </a:move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8467" y="93134"/>
                </a:lnTo>
                <a:lnTo>
                  <a:pt x="16933" y="84667"/>
                </a:lnTo>
                <a:lnTo>
                  <a:pt x="25400" y="84667"/>
                </a:lnTo>
                <a:lnTo>
                  <a:pt x="42333" y="84667"/>
                </a:lnTo>
                <a:lnTo>
                  <a:pt x="50800" y="76200"/>
                </a:lnTo>
                <a:lnTo>
                  <a:pt x="67733" y="76200"/>
                </a:lnTo>
                <a:lnTo>
                  <a:pt x="84667" y="76200"/>
                </a:lnTo>
                <a:lnTo>
                  <a:pt x="101600" y="67734"/>
                </a:lnTo>
                <a:lnTo>
                  <a:pt x="127000" y="67734"/>
                </a:lnTo>
                <a:lnTo>
                  <a:pt x="143933" y="59267"/>
                </a:lnTo>
                <a:lnTo>
                  <a:pt x="160867" y="59267"/>
                </a:lnTo>
                <a:lnTo>
                  <a:pt x="177800" y="59267"/>
                </a:lnTo>
                <a:lnTo>
                  <a:pt x="186267" y="59267"/>
                </a:lnTo>
                <a:lnTo>
                  <a:pt x="194733" y="59267"/>
                </a:lnTo>
                <a:lnTo>
                  <a:pt x="211667" y="59267"/>
                </a:lnTo>
                <a:lnTo>
                  <a:pt x="220133" y="59267"/>
                </a:lnTo>
                <a:lnTo>
                  <a:pt x="228600" y="59267"/>
                </a:lnTo>
                <a:lnTo>
                  <a:pt x="237067" y="67734"/>
                </a:lnTo>
                <a:lnTo>
                  <a:pt x="245533" y="59267"/>
                </a:lnTo>
                <a:lnTo>
                  <a:pt x="254000" y="59267"/>
                </a:lnTo>
                <a:lnTo>
                  <a:pt x="262467" y="59267"/>
                </a:lnTo>
                <a:lnTo>
                  <a:pt x="262467" y="59267"/>
                </a:lnTo>
                <a:lnTo>
                  <a:pt x="262467" y="59267"/>
                </a:lnTo>
                <a:lnTo>
                  <a:pt x="270933" y="50800"/>
                </a:lnTo>
                <a:lnTo>
                  <a:pt x="270933" y="42334"/>
                </a:lnTo>
                <a:lnTo>
                  <a:pt x="270933" y="33867"/>
                </a:lnTo>
                <a:lnTo>
                  <a:pt x="270933" y="25400"/>
                </a:lnTo>
                <a:lnTo>
                  <a:pt x="262467" y="16934"/>
                </a:lnTo>
                <a:lnTo>
                  <a:pt x="262467" y="8467"/>
                </a:lnTo>
                <a:lnTo>
                  <a:pt x="254000" y="8467"/>
                </a:lnTo>
                <a:lnTo>
                  <a:pt x="254000" y="0"/>
                </a:lnTo>
                <a:lnTo>
                  <a:pt x="245533" y="0"/>
                </a:lnTo>
                <a:lnTo>
                  <a:pt x="237067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7" y="8467"/>
                </a:lnTo>
                <a:lnTo>
                  <a:pt x="203200" y="16934"/>
                </a:lnTo>
                <a:lnTo>
                  <a:pt x="194733" y="33867"/>
                </a:lnTo>
                <a:lnTo>
                  <a:pt x="186267" y="42334"/>
                </a:lnTo>
                <a:lnTo>
                  <a:pt x="177800" y="59267"/>
                </a:lnTo>
                <a:lnTo>
                  <a:pt x="169333" y="76200"/>
                </a:lnTo>
                <a:lnTo>
                  <a:pt x="169333" y="84667"/>
                </a:lnTo>
                <a:lnTo>
                  <a:pt x="160867" y="101600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69333" y="152400"/>
                </a:lnTo>
                <a:lnTo>
                  <a:pt x="177800" y="169334"/>
                </a:lnTo>
                <a:lnTo>
                  <a:pt x="186267" y="177800"/>
                </a:lnTo>
                <a:lnTo>
                  <a:pt x="194733" y="186267"/>
                </a:lnTo>
                <a:lnTo>
                  <a:pt x="203200" y="194734"/>
                </a:lnTo>
                <a:lnTo>
                  <a:pt x="220133" y="194734"/>
                </a:lnTo>
                <a:lnTo>
                  <a:pt x="237067" y="203200"/>
                </a:lnTo>
                <a:lnTo>
                  <a:pt x="254000" y="203200"/>
                </a:lnTo>
                <a:lnTo>
                  <a:pt x="262467" y="194734"/>
                </a:lnTo>
                <a:lnTo>
                  <a:pt x="262467" y="194734"/>
                </a:lnTo>
                <a:lnTo>
                  <a:pt x="279400" y="194734"/>
                </a:lnTo>
                <a:lnTo>
                  <a:pt x="279400" y="194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48933" y="1507067"/>
            <a:ext cx="143935" cy="211667"/>
          </a:xfrm>
          <a:custGeom>
            <a:avLst/>
            <a:gdLst/>
            <a:ahLst/>
            <a:cxnLst/>
            <a:rect l="0" t="0" r="0" b="0"/>
            <a:pathLst>
              <a:path w="143935" h="211667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8467" y="194733"/>
                </a:lnTo>
                <a:lnTo>
                  <a:pt x="16934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16934" y="211666"/>
                </a:lnTo>
                <a:lnTo>
                  <a:pt x="25400" y="211666"/>
                </a:lnTo>
                <a:lnTo>
                  <a:pt x="25400" y="211666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77800"/>
                </a:lnTo>
                <a:lnTo>
                  <a:pt x="25400" y="160866"/>
                </a:lnTo>
                <a:lnTo>
                  <a:pt x="16934" y="143933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4" y="33866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19867" y="1524000"/>
            <a:ext cx="59267" cy="8468"/>
          </a:xfrm>
          <a:custGeom>
            <a:avLst/>
            <a:gdLst/>
            <a:ahLst/>
            <a:cxnLst/>
            <a:rect l="0" t="0" r="0" b="0"/>
            <a:pathLst>
              <a:path w="592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02933" y="1608667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25400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99267" y="1320800"/>
            <a:ext cx="135467" cy="414868"/>
          </a:xfrm>
          <a:custGeom>
            <a:avLst/>
            <a:gdLst/>
            <a:ahLst/>
            <a:cxnLst/>
            <a:rect l="0" t="0" r="0" b="0"/>
            <a:pathLst>
              <a:path w="135467" h="414868">
                <a:moveTo>
                  <a:pt x="127000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8467"/>
                </a:lnTo>
                <a:lnTo>
                  <a:pt x="93133" y="16933"/>
                </a:lnTo>
                <a:lnTo>
                  <a:pt x="84666" y="16933"/>
                </a:lnTo>
                <a:lnTo>
                  <a:pt x="67733" y="33867"/>
                </a:lnTo>
                <a:lnTo>
                  <a:pt x="59266" y="42333"/>
                </a:lnTo>
                <a:lnTo>
                  <a:pt x="50800" y="59267"/>
                </a:lnTo>
                <a:lnTo>
                  <a:pt x="42333" y="76200"/>
                </a:lnTo>
                <a:lnTo>
                  <a:pt x="33866" y="84667"/>
                </a:lnTo>
                <a:lnTo>
                  <a:pt x="25400" y="110067"/>
                </a:lnTo>
                <a:lnTo>
                  <a:pt x="16933" y="127000"/>
                </a:lnTo>
                <a:lnTo>
                  <a:pt x="16933" y="143933"/>
                </a:lnTo>
                <a:lnTo>
                  <a:pt x="8466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8466" y="245533"/>
                </a:lnTo>
                <a:lnTo>
                  <a:pt x="8466" y="262467"/>
                </a:lnTo>
                <a:lnTo>
                  <a:pt x="16933" y="287867"/>
                </a:lnTo>
                <a:lnTo>
                  <a:pt x="16933" y="304800"/>
                </a:lnTo>
                <a:lnTo>
                  <a:pt x="25400" y="321733"/>
                </a:lnTo>
                <a:lnTo>
                  <a:pt x="33866" y="338667"/>
                </a:lnTo>
                <a:lnTo>
                  <a:pt x="42333" y="355600"/>
                </a:lnTo>
                <a:lnTo>
                  <a:pt x="50800" y="364067"/>
                </a:lnTo>
                <a:lnTo>
                  <a:pt x="67733" y="381000"/>
                </a:lnTo>
                <a:lnTo>
                  <a:pt x="76200" y="389467"/>
                </a:lnTo>
                <a:lnTo>
                  <a:pt x="84666" y="397933"/>
                </a:lnTo>
                <a:lnTo>
                  <a:pt x="93133" y="406400"/>
                </a:lnTo>
                <a:lnTo>
                  <a:pt x="110066" y="406400"/>
                </a:lnTo>
                <a:lnTo>
                  <a:pt x="118533" y="414867"/>
                </a:lnTo>
                <a:lnTo>
                  <a:pt x="127000" y="414867"/>
                </a:lnTo>
                <a:lnTo>
                  <a:pt x="127000" y="414867"/>
                </a:lnTo>
                <a:lnTo>
                  <a:pt x="135466" y="414867"/>
                </a:lnTo>
                <a:lnTo>
                  <a:pt x="135466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60133" y="1524000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16933"/>
                </a:lnTo>
                <a:lnTo>
                  <a:pt x="59267" y="16933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88733" y="1397000"/>
            <a:ext cx="194735" cy="296334"/>
          </a:xfrm>
          <a:custGeom>
            <a:avLst/>
            <a:gdLst/>
            <a:ahLst/>
            <a:cxnLst/>
            <a:rect l="0" t="0" r="0" b="0"/>
            <a:pathLst>
              <a:path w="194735" h="296334">
                <a:moveTo>
                  <a:pt x="0" y="25400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8467"/>
                </a:lnTo>
                <a:lnTo>
                  <a:pt x="93134" y="16933"/>
                </a:lnTo>
                <a:lnTo>
                  <a:pt x="93134" y="25400"/>
                </a:lnTo>
                <a:lnTo>
                  <a:pt x="93134" y="33867"/>
                </a:lnTo>
                <a:lnTo>
                  <a:pt x="93134" y="42333"/>
                </a:lnTo>
                <a:lnTo>
                  <a:pt x="84667" y="59267"/>
                </a:lnTo>
                <a:lnTo>
                  <a:pt x="76200" y="67733"/>
                </a:lnTo>
                <a:lnTo>
                  <a:pt x="67734" y="84667"/>
                </a:lnTo>
                <a:lnTo>
                  <a:pt x="67734" y="93133"/>
                </a:lnTo>
                <a:lnTo>
                  <a:pt x="59267" y="101600"/>
                </a:lnTo>
                <a:lnTo>
                  <a:pt x="50800" y="110067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4" y="110067"/>
                </a:lnTo>
                <a:lnTo>
                  <a:pt x="76200" y="110067"/>
                </a:lnTo>
                <a:lnTo>
                  <a:pt x="84667" y="101600"/>
                </a:lnTo>
                <a:lnTo>
                  <a:pt x="101600" y="101600"/>
                </a:lnTo>
                <a:lnTo>
                  <a:pt x="118534" y="101600"/>
                </a:lnTo>
                <a:lnTo>
                  <a:pt x="127000" y="110067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9334" y="143933"/>
                </a:lnTo>
                <a:lnTo>
                  <a:pt x="177800" y="160867"/>
                </a:lnTo>
                <a:lnTo>
                  <a:pt x="186267" y="177800"/>
                </a:lnTo>
                <a:lnTo>
                  <a:pt x="186267" y="194733"/>
                </a:lnTo>
                <a:lnTo>
                  <a:pt x="194734" y="211667"/>
                </a:lnTo>
                <a:lnTo>
                  <a:pt x="194734" y="228600"/>
                </a:lnTo>
                <a:lnTo>
                  <a:pt x="186267" y="237067"/>
                </a:lnTo>
                <a:lnTo>
                  <a:pt x="186267" y="245533"/>
                </a:lnTo>
                <a:lnTo>
                  <a:pt x="177800" y="262467"/>
                </a:lnTo>
                <a:lnTo>
                  <a:pt x="169334" y="262467"/>
                </a:lnTo>
                <a:lnTo>
                  <a:pt x="152400" y="270933"/>
                </a:lnTo>
                <a:lnTo>
                  <a:pt x="143934" y="279400"/>
                </a:lnTo>
                <a:lnTo>
                  <a:pt x="127000" y="287867"/>
                </a:lnTo>
                <a:lnTo>
                  <a:pt x="118534" y="287867"/>
                </a:lnTo>
                <a:lnTo>
                  <a:pt x="101600" y="287867"/>
                </a:lnTo>
                <a:lnTo>
                  <a:pt x="93134" y="296333"/>
                </a:lnTo>
                <a:lnTo>
                  <a:pt x="84667" y="287867"/>
                </a:lnTo>
                <a:lnTo>
                  <a:pt x="76200" y="287867"/>
                </a:lnTo>
                <a:lnTo>
                  <a:pt x="67734" y="287867"/>
                </a:lnTo>
                <a:lnTo>
                  <a:pt x="59267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85067" y="1625600"/>
            <a:ext cx="25401" cy="135468"/>
          </a:xfrm>
          <a:custGeom>
            <a:avLst/>
            <a:gdLst/>
            <a:ahLst/>
            <a:cxnLst/>
            <a:rect l="0" t="0" r="0" b="0"/>
            <a:pathLst>
              <a:path w="25401" h="135468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18533"/>
                </a:lnTo>
                <a:lnTo>
                  <a:pt x="25400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20533" y="1447800"/>
            <a:ext cx="160868" cy="118534"/>
          </a:xfrm>
          <a:custGeom>
            <a:avLst/>
            <a:gdLst/>
            <a:ahLst/>
            <a:cxnLst/>
            <a:rect l="0" t="0" r="0" b="0"/>
            <a:pathLst>
              <a:path w="160868" h="118534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4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43934" y="101600"/>
                </a:lnTo>
                <a:lnTo>
                  <a:pt x="152400" y="93133"/>
                </a:lnTo>
                <a:lnTo>
                  <a:pt x="152400" y="93133"/>
                </a:lnTo>
                <a:lnTo>
                  <a:pt x="160867" y="93133"/>
                </a:lnTo>
                <a:lnTo>
                  <a:pt x="160867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56000" y="14054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32200" y="1337733"/>
            <a:ext cx="143934" cy="372535"/>
          </a:xfrm>
          <a:custGeom>
            <a:avLst/>
            <a:gdLst/>
            <a:ahLst/>
            <a:cxnLst/>
            <a:rect l="0" t="0" r="0" b="0"/>
            <a:pathLst>
              <a:path w="143934" h="372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8467"/>
                </a:lnTo>
                <a:lnTo>
                  <a:pt x="59267" y="16934"/>
                </a:lnTo>
                <a:lnTo>
                  <a:pt x="76200" y="33867"/>
                </a:lnTo>
                <a:lnTo>
                  <a:pt x="93133" y="59267"/>
                </a:lnTo>
                <a:lnTo>
                  <a:pt x="110067" y="76200"/>
                </a:lnTo>
                <a:lnTo>
                  <a:pt x="127000" y="110067"/>
                </a:lnTo>
                <a:lnTo>
                  <a:pt x="135467" y="135467"/>
                </a:lnTo>
                <a:lnTo>
                  <a:pt x="143933" y="169334"/>
                </a:lnTo>
                <a:lnTo>
                  <a:pt x="143933" y="211667"/>
                </a:lnTo>
                <a:lnTo>
                  <a:pt x="143933" y="237067"/>
                </a:lnTo>
                <a:lnTo>
                  <a:pt x="135467" y="270934"/>
                </a:lnTo>
                <a:lnTo>
                  <a:pt x="118533" y="296334"/>
                </a:lnTo>
                <a:lnTo>
                  <a:pt x="101600" y="321734"/>
                </a:lnTo>
                <a:lnTo>
                  <a:pt x="84667" y="338667"/>
                </a:lnTo>
                <a:lnTo>
                  <a:pt x="67733" y="355600"/>
                </a:lnTo>
                <a:lnTo>
                  <a:pt x="67733" y="355600"/>
                </a:lnTo>
                <a:lnTo>
                  <a:pt x="50800" y="372534"/>
                </a:lnTo>
                <a:lnTo>
                  <a:pt x="50800" y="372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62000" y="1261533"/>
            <a:ext cx="3344334" cy="778935"/>
          </a:xfrm>
          <a:custGeom>
            <a:avLst/>
            <a:gdLst/>
            <a:ahLst/>
            <a:cxnLst/>
            <a:rect l="0" t="0" r="0" b="0"/>
            <a:pathLst>
              <a:path w="3344334" h="778935">
                <a:moveTo>
                  <a:pt x="8467" y="101600"/>
                </a:move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27000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7" y="177800"/>
                </a:lnTo>
                <a:lnTo>
                  <a:pt x="33867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45534"/>
                </a:lnTo>
                <a:lnTo>
                  <a:pt x="33867" y="262467"/>
                </a:lnTo>
                <a:lnTo>
                  <a:pt x="33867" y="279400"/>
                </a:lnTo>
                <a:lnTo>
                  <a:pt x="42333" y="304800"/>
                </a:lnTo>
                <a:lnTo>
                  <a:pt x="42333" y="321734"/>
                </a:lnTo>
                <a:lnTo>
                  <a:pt x="42333" y="347134"/>
                </a:lnTo>
                <a:lnTo>
                  <a:pt x="42333" y="364067"/>
                </a:lnTo>
                <a:lnTo>
                  <a:pt x="50800" y="389467"/>
                </a:lnTo>
                <a:lnTo>
                  <a:pt x="50800" y="414867"/>
                </a:lnTo>
                <a:lnTo>
                  <a:pt x="59267" y="431800"/>
                </a:lnTo>
                <a:lnTo>
                  <a:pt x="59267" y="457200"/>
                </a:lnTo>
                <a:lnTo>
                  <a:pt x="59267" y="482600"/>
                </a:lnTo>
                <a:lnTo>
                  <a:pt x="67733" y="499534"/>
                </a:lnTo>
                <a:lnTo>
                  <a:pt x="67733" y="524934"/>
                </a:lnTo>
                <a:lnTo>
                  <a:pt x="67733" y="541867"/>
                </a:lnTo>
                <a:lnTo>
                  <a:pt x="67733" y="567267"/>
                </a:lnTo>
                <a:lnTo>
                  <a:pt x="76200" y="584200"/>
                </a:lnTo>
                <a:lnTo>
                  <a:pt x="76200" y="609600"/>
                </a:lnTo>
                <a:lnTo>
                  <a:pt x="84667" y="626534"/>
                </a:lnTo>
                <a:lnTo>
                  <a:pt x="84667" y="643467"/>
                </a:lnTo>
                <a:lnTo>
                  <a:pt x="84667" y="660400"/>
                </a:lnTo>
                <a:lnTo>
                  <a:pt x="93133" y="668867"/>
                </a:lnTo>
                <a:lnTo>
                  <a:pt x="93133" y="685800"/>
                </a:lnTo>
                <a:lnTo>
                  <a:pt x="93133" y="694267"/>
                </a:lnTo>
                <a:lnTo>
                  <a:pt x="93133" y="711200"/>
                </a:lnTo>
                <a:lnTo>
                  <a:pt x="101600" y="719667"/>
                </a:lnTo>
                <a:lnTo>
                  <a:pt x="101600" y="728134"/>
                </a:lnTo>
                <a:lnTo>
                  <a:pt x="110067" y="736600"/>
                </a:lnTo>
                <a:lnTo>
                  <a:pt x="110067" y="745067"/>
                </a:lnTo>
                <a:lnTo>
                  <a:pt x="118533" y="745067"/>
                </a:lnTo>
                <a:lnTo>
                  <a:pt x="118533" y="753534"/>
                </a:lnTo>
                <a:lnTo>
                  <a:pt x="127000" y="753534"/>
                </a:lnTo>
                <a:lnTo>
                  <a:pt x="135467" y="753534"/>
                </a:lnTo>
                <a:lnTo>
                  <a:pt x="143933" y="753534"/>
                </a:lnTo>
                <a:lnTo>
                  <a:pt x="152400" y="753534"/>
                </a:lnTo>
                <a:lnTo>
                  <a:pt x="169333" y="745067"/>
                </a:lnTo>
                <a:lnTo>
                  <a:pt x="186267" y="745067"/>
                </a:lnTo>
                <a:lnTo>
                  <a:pt x="194733" y="745067"/>
                </a:lnTo>
                <a:lnTo>
                  <a:pt x="220133" y="745067"/>
                </a:lnTo>
                <a:lnTo>
                  <a:pt x="237067" y="736600"/>
                </a:lnTo>
                <a:lnTo>
                  <a:pt x="254000" y="736600"/>
                </a:lnTo>
                <a:lnTo>
                  <a:pt x="279400" y="736600"/>
                </a:lnTo>
                <a:lnTo>
                  <a:pt x="304800" y="736600"/>
                </a:lnTo>
                <a:lnTo>
                  <a:pt x="330200" y="728134"/>
                </a:lnTo>
                <a:lnTo>
                  <a:pt x="355600" y="728134"/>
                </a:lnTo>
                <a:lnTo>
                  <a:pt x="381000" y="728134"/>
                </a:lnTo>
                <a:lnTo>
                  <a:pt x="406400" y="728134"/>
                </a:lnTo>
                <a:lnTo>
                  <a:pt x="440267" y="728134"/>
                </a:lnTo>
                <a:lnTo>
                  <a:pt x="465667" y="728134"/>
                </a:lnTo>
                <a:lnTo>
                  <a:pt x="499533" y="728134"/>
                </a:lnTo>
                <a:lnTo>
                  <a:pt x="533400" y="719667"/>
                </a:lnTo>
                <a:lnTo>
                  <a:pt x="567267" y="719667"/>
                </a:lnTo>
                <a:lnTo>
                  <a:pt x="601133" y="719667"/>
                </a:lnTo>
                <a:lnTo>
                  <a:pt x="635000" y="719667"/>
                </a:lnTo>
                <a:lnTo>
                  <a:pt x="668867" y="719667"/>
                </a:lnTo>
                <a:lnTo>
                  <a:pt x="702733" y="719667"/>
                </a:lnTo>
                <a:lnTo>
                  <a:pt x="736600" y="719667"/>
                </a:lnTo>
                <a:lnTo>
                  <a:pt x="778933" y="719667"/>
                </a:lnTo>
                <a:lnTo>
                  <a:pt x="821267" y="719667"/>
                </a:lnTo>
                <a:lnTo>
                  <a:pt x="855133" y="719667"/>
                </a:lnTo>
                <a:lnTo>
                  <a:pt x="897467" y="719667"/>
                </a:lnTo>
                <a:lnTo>
                  <a:pt x="931333" y="719667"/>
                </a:lnTo>
                <a:lnTo>
                  <a:pt x="973667" y="719667"/>
                </a:lnTo>
                <a:lnTo>
                  <a:pt x="1016000" y="719667"/>
                </a:lnTo>
                <a:lnTo>
                  <a:pt x="1058333" y="719667"/>
                </a:lnTo>
                <a:lnTo>
                  <a:pt x="1100667" y="719667"/>
                </a:lnTo>
                <a:lnTo>
                  <a:pt x="1143000" y="719667"/>
                </a:lnTo>
                <a:lnTo>
                  <a:pt x="1176867" y="719667"/>
                </a:lnTo>
                <a:lnTo>
                  <a:pt x="1219200" y="719667"/>
                </a:lnTo>
                <a:lnTo>
                  <a:pt x="1261533" y="728134"/>
                </a:lnTo>
                <a:lnTo>
                  <a:pt x="1303867" y="728134"/>
                </a:lnTo>
                <a:lnTo>
                  <a:pt x="1337733" y="728134"/>
                </a:lnTo>
                <a:lnTo>
                  <a:pt x="1380067" y="728134"/>
                </a:lnTo>
                <a:lnTo>
                  <a:pt x="1422400" y="736600"/>
                </a:lnTo>
                <a:lnTo>
                  <a:pt x="1464733" y="736600"/>
                </a:lnTo>
                <a:lnTo>
                  <a:pt x="1507067" y="736600"/>
                </a:lnTo>
                <a:lnTo>
                  <a:pt x="1549400" y="736600"/>
                </a:lnTo>
                <a:lnTo>
                  <a:pt x="1591733" y="736600"/>
                </a:lnTo>
                <a:lnTo>
                  <a:pt x="1634067" y="736600"/>
                </a:lnTo>
                <a:lnTo>
                  <a:pt x="1667933" y="736600"/>
                </a:lnTo>
                <a:lnTo>
                  <a:pt x="1710267" y="745067"/>
                </a:lnTo>
                <a:lnTo>
                  <a:pt x="1744133" y="745067"/>
                </a:lnTo>
                <a:lnTo>
                  <a:pt x="1786467" y="745067"/>
                </a:lnTo>
                <a:lnTo>
                  <a:pt x="1820333" y="745067"/>
                </a:lnTo>
                <a:lnTo>
                  <a:pt x="1862667" y="745067"/>
                </a:lnTo>
                <a:lnTo>
                  <a:pt x="1896533" y="745067"/>
                </a:lnTo>
                <a:lnTo>
                  <a:pt x="1938867" y="753534"/>
                </a:lnTo>
                <a:lnTo>
                  <a:pt x="1972733" y="753534"/>
                </a:lnTo>
                <a:lnTo>
                  <a:pt x="2015067" y="753534"/>
                </a:lnTo>
                <a:lnTo>
                  <a:pt x="2048933" y="753534"/>
                </a:lnTo>
                <a:lnTo>
                  <a:pt x="2082800" y="753534"/>
                </a:lnTo>
                <a:lnTo>
                  <a:pt x="2116667" y="753534"/>
                </a:lnTo>
                <a:lnTo>
                  <a:pt x="2150533" y="753534"/>
                </a:lnTo>
                <a:lnTo>
                  <a:pt x="2192867" y="753534"/>
                </a:lnTo>
                <a:lnTo>
                  <a:pt x="2226733" y="753534"/>
                </a:lnTo>
                <a:lnTo>
                  <a:pt x="2260600" y="753534"/>
                </a:lnTo>
                <a:lnTo>
                  <a:pt x="2294467" y="753534"/>
                </a:lnTo>
                <a:lnTo>
                  <a:pt x="2328333" y="753534"/>
                </a:lnTo>
                <a:lnTo>
                  <a:pt x="2362200" y="753534"/>
                </a:lnTo>
                <a:lnTo>
                  <a:pt x="2404533" y="753534"/>
                </a:lnTo>
                <a:lnTo>
                  <a:pt x="2429933" y="753534"/>
                </a:lnTo>
                <a:lnTo>
                  <a:pt x="2463800" y="753534"/>
                </a:lnTo>
                <a:lnTo>
                  <a:pt x="2497667" y="753534"/>
                </a:lnTo>
                <a:lnTo>
                  <a:pt x="2531533" y="753534"/>
                </a:lnTo>
                <a:lnTo>
                  <a:pt x="2565400" y="753534"/>
                </a:lnTo>
                <a:lnTo>
                  <a:pt x="2590800" y="753534"/>
                </a:lnTo>
                <a:lnTo>
                  <a:pt x="2624667" y="753534"/>
                </a:lnTo>
                <a:lnTo>
                  <a:pt x="2658533" y="753534"/>
                </a:lnTo>
                <a:lnTo>
                  <a:pt x="2683933" y="753534"/>
                </a:lnTo>
                <a:lnTo>
                  <a:pt x="2717800" y="753534"/>
                </a:lnTo>
                <a:lnTo>
                  <a:pt x="2743200" y="753534"/>
                </a:lnTo>
                <a:lnTo>
                  <a:pt x="2777067" y="753534"/>
                </a:lnTo>
                <a:lnTo>
                  <a:pt x="2802467" y="753534"/>
                </a:lnTo>
                <a:lnTo>
                  <a:pt x="2836333" y="753534"/>
                </a:lnTo>
                <a:lnTo>
                  <a:pt x="2861733" y="762000"/>
                </a:lnTo>
                <a:lnTo>
                  <a:pt x="2895600" y="762000"/>
                </a:lnTo>
                <a:lnTo>
                  <a:pt x="2921000" y="762000"/>
                </a:lnTo>
                <a:lnTo>
                  <a:pt x="2954867" y="762000"/>
                </a:lnTo>
                <a:lnTo>
                  <a:pt x="2980267" y="762000"/>
                </a:lnTo>
                <a:lnTo>
                  <a:pt x="3005667" y="762000"/>
                </a:lnTo>
                <a:lnTo>
                  <a:pt x="3031067" y="770467"/>
                </a:lnTo>
                <a:lnTo>
                  <a:pt x="3056467" y="770467"/>
                </a:lnTo>
                <a:lnTo>
                  <a:pt x="3081867" y="770467"/>
                </a:lnTo>
                <a:lnTo>
                  <a:pt x="3107267" y="778934"/>
                </a:lnTo>
                <a:lnTo>
                  <a:pt x="3132667" y="778934"/>
                </a:lnTo>
                <a:lnTo>
                  <a:pt x="3149600" y="778934"/>
                </a:lnTo>
                <a:lnTo>
                  <a:pt x="3166533" y="778934"/>
                </a:lnTo>
                <a:lnTo>
                  <a:pt x="3183467" y="778934"/>
                </a:lnTo>
                <a:lnTo>
                  <a:pt x="3200400" y="778934"/>
                </a:lnTo>
                <a:lnTo>
                  <a:pt x="3217333" y="778934"/>
                </a:lnTo>
                <a:lnTo>
                  <a:pt x="3234267" y="778934"/>
                </a:lnTo>
                <a:lnTo>
                  <a:pt x="3242733" y="778934"/>
                </a:lnTo>
                <a:lnTo>
                  <a:pt x="3251200" y="770467"/>
                </a:lnTo>
                <a:lnTo>
                  <a:pt x="3251200" y="770467"/>
                </a:lnTo>
                <a:lnTo>
                  <a:pt x="3259667" y="762000"/>
                </a:lnTo>
                <a:lnTo>
                  <a:pt x="3268133" y="762000"/>
                </a:lnTo>
                <a:lnTo>
                  <a:pt x="3276600" y="753534"/>
                </a:lnTo>
                <a:lnTo>
                  <a:pt x="3276600" y="745067"/>
                </a:lnTo>
                <a:lnTo>
                  <a:pt x="3276600" y="736600"/>
                </a:lnTo>
                <a:lnTo>
                  <a:pt x="3285067" y="728134"/>
                </a:lnTo>
                <a:lnTo>
                  <a:pt x="3285067" y="711200"/>
                </a:lnTo>
                <a:lnTo>
                  <a:pt x="3285067" y="702734"/>
                </a:lnTo>
                <a:lnTo>
                  <a:pt x="3285067" y="685800"/>
                </a:lnTo>
                <a:lnTo>
                  <a:pt x="3285067" y="668867"/>
                </a:lnTo>
                <a:lnTo>
                  <a:pt x="3285067" y="651934"/>
                </a:lnTo>
                <a:lnTo>
                  <a:pt x="3285067" y="635000"/>
                </a:lnTo>
                <a:lnTo>
                  <a:pt x="3285067" y="609600"/>
                </a:lnTo>
                <a:lnTo>
                  <a:pt x="3285067" y="592667"/>
                </a:lnTo>
                <a:lnTo>
                  <a:pt x="3285067" y="575734"/>
                </a:lnTo>
                <a:lnTo>
                  <a:pt x="3285067" y="550334"/>
                </a:lnTo>
                <a:lnTo>
                  <a:pt x="3285067" y="524934"/>
                </a:lnTo>
                <a:lnTo>
                  <a:pt x="3285067" y="499534"/>
                </a:lnTo>
                <a:lnTo>
                  <a:pt x="3285067" y="482600"/>
                </a:lnTo>
                <a:lnTo>
                  <a:pt x="3293533" y="457200"/>
                </a:lnTo>
                <a:lnTo>
                  <a:pt x="3293533" y="431800"/>
                </a:lnTo>
                <a:lnTo>
                  <a:pt x="3293533" y="414867"/>
                </a:lnTo>
                <a:lnTo>
                  <a:pt x="3293533" y="389467"/>
                </a:lnTo>
                <a:lnTo>
                  <a:pt x="3302000" y="364067"/>
                </a:lnTo>
                <a:lnTo>
                  <a:pt x="3302000" y="347134"/>
                </a:lnTo>
                <a:lnTo>
                  <a:pt x="3310467" y="321734"/>
                </a:lnTo>
                <a:lnTo>
                  <a:pt x="3310467" y="304800"/>
                </a:lnTo>
                <a:lnTo>
                  <a:pt x="3310467" y="279400"/>
                </a:lnTo>
                <a:lnTo>
                  <a:pt x="3318933" y="254000"/>
                </a:lnTo>
                <a:lnTo>
                  <a:pt x="3318933" y="237067"/>
                </a:lnTo>
                <a:lnTo>
                  <a:pt x="3327400" y="211667"/>
                </a:lnTo>
                <a:lnTo>
                  <a:pt x="3327400" y="194734"/>
                </a:lnTo>
                <a:lnTo>
                  <a:pt x="3327400" y="177800"/>
                </a:lnTo>
                <a:lnTo>
                  <a:pt x="3327400" y="160867"/>
                </a:lnTo>
                <a:lnTo>
                  <a:pt x="3335867" y="135467"/>
                </a:lnTo>
                <a:lnTo>
                  <a:pt x="3335867" y="127000"/>
                </a:lnTo>
                <a:lnTo>
                  <a:pt x="3344333" y="110067"/>
                </a:lnTo>
                <a:lnTo>
                  <a:pt x="3344333" y="101600"/>
                </a:lnTo>
                <a:lnTo>
                  <a:pt x="3344333" y="84667"/>
                </a:lnTo>
                <a:lnTo>
                  <a:pt x="3344333" y="76200"/>
                </a:lnTo>
                <a:lnTo>
                  <a:pt x="3344333" y="67734"/>
                </a:lnTo>
                <a:lnTo>
                  <a:pt x="3344333" y="59267"/>
                </a:lnTo>
                <a:lnTo>
                  <a:pt x="3344333" y="50800"/>
                </a:lnTo>
                <a:lnTo>
                  <a:pt x="3344333" y="42334"/>
                </a:lnTo>
                <a:lnTo>
                  <a:pt x="3344333" y="42334"/>
                </a:lnTo>
                <a:lnTo>
                  <a:pt x="3335867" y="33867"/>
                </a:lnTo>
                <a:lnTo>
                  <a:pt x="3335867" y="33867"/>
                </a:lnTo>
                <a:lnTo>
                  <a:pt x="3327400" y="25400"/>
                </a:lnTo>
                <a:lnTo>
                  <a:pt x="3318933" y="25400"/>
                </a:lnTo>
                <a:lnTo>
                  <a:pt x="3310467" y="25400"/>
                </a:lnTo>
                <a:lnTo>
                  <a:pt x="3302000" y="25400"/>
                </a:lnTo>
                <a:lnTo>
                  <a:pt x="3293533" y="25400"/>
                </a:lnTo>
                <a:lnTo>
                  <a:pt x="3276600" y="25400"/>
                </a:lnTo>
                <a:lnTo>
                  <a:pt x="3268133" y="16934"/>
                </a:lnTo>
                <a:lnTo>
                  <a:pt x="3251200" y="16934"/>
                </a:lnTo>
                <a:lnTo>
                  <a:pt x="3234267" y="16934"/>
                </a:lnTo>
                <a:lnTo>
                  <a:pt x="3217333" y="16934"/>
                </a:lnTo>
                <a:lnTo>
                  <a:pt x="3200400" y="8467"/>
                </a:lnTo>
                <a:lnTo>
                  <a:pt x="3175000" y="8467"/>
                </a:lnTo>
                <a:lnTo>
                  <a:pt x="3158067" y="8467"/>
                </a:lnTo>
                <a:lnTo>
                  <a:pt x="3132667" y="8467"/>
                </a:lnTo>
                <a:lnTo>
                  <a:pt x="3115733" y="0"/>
                </a:lnTo>
                <a:lnTo>
                  <a:pt x="3090333" y="0"/>
                </a:lnTo>
                <a:lnTo>
                  <a:pt x="3064933" y="0"/>
                </a:lnTo>
                <a:lnTo>
                  <a:pt x="3048000" y="0"/>
                </a:lnTo>
                <a:lnTo>
                  <a:pt x="3022600" y="0"/>
                </a:lnTo>
                <a:lnTo>
                  <a:pt x="2997200" y="0"/>
                </a:lnTo>
                <a:lnTo>
                  <a:pt x="2971800" y="0"/>
                </a:lnTo>
                <a:lnTo>
                  <a:pt x="2946400" y="0"/>
                </a:lnTo>
                <a:lnTo>
                  <a:pt x="2921000" y="0"/>
                </a:lnTo>
                <a:lnTo>
                  <a:pt x="2895600" y="0"/>
                </a:lnTo>
                <a:lnTo>
                  <a:pt x="2861733" y="0"/>
                </a:lnTo>
                <a:lnTo>
                  <a:pt x="2836333" y="0"/>
                </a:lnTo>
                <a:lnTo>
                  <a:pt x="2810933" y="0"/>
                </a:lnTo>
                <a:lnTo>
                  <a:pt x="2785533" y="0"/>
                </a:lnTo>
                <a:lnTo>
                  <a:pt x="2751667" y="0"/>
                </a:lnTo>
                <a:lnTo>
                  <a:pt x="2734733" y="0"/>
                </a:lnTo>
                <a:lnTo>
                  <a:pt x="2700867" y="0"/>
                </a:lnTo>
                <a:lnTo>
                  <a:pt x="2675467" y="0"/>
                </a:lnTo>
                <a:lnTo>
                  <a:pt x="2650067" y="0"/>
                </a:lnTo>
                <a:lnTo>
                  <a:pt x="2624667" y="0"/>
                </a:lnTo>
                <a:lnTo>
                  <a:pt x="2599267" y="0"/>
                </a:lnTo>
                <a:lnTo>
                  <a:pt x="2573867" y="0"/>
                </a:lnTo>
                <a:lnTo>
                  <a:pt x="2540000" y="0"/>
                </a:lnTo>
                <a:lnTo>
                  <a:pt x="2514600" y="0"/>
                </a:lnTo>
                <a:lnTo>
                  <a:pt x="2480733" y="0"/>
                </a:lnTo>
                <a:lnTo>
                  <a:pt x="2455333" y="0"/>
                </a:lnTo>
                <a:lnTo>
                  <a:pt x="2429933" y="0"/>
                </a:lnTo>
                <a:lnTo>
                  <a:pt x="2404533" y="0"/>
                </a:lnTo>
                <a:lnTo>
                  <a:pt x="2379133" y="0"/>
                </a:lnTo>
                <a:lnTo>
                  <a:pt x="2353733" y="0"/>
                </a:lnTo>
                <a:lnTo>
                  <a:pt x="2328333" y="0"/>
                </a:lnTo>
                <a:lnTo>
                  <a:pt x="2302933" y="0"/>
                </a:lnTo>
                <a:lnTo>
                  <a:pt x="2277533" y="0"/>
                </a:lnTo>
                <a:lnTo>
                  <a:pt x="2252133" y="0"/>
                </a:lnTo>
                <a:lnTo>
                  <a:pt x="2218267" y="0"/>
                </a:lnTo>
                <a:lnTo>
                  <a:pt x="2192867" y="0"/>
                </a:lnTo>
                <a:lnTo>
                  <a:pt x="2167467" y="0"/>
                </a:lnTo>
                <a:lnTo>
                  <a:pt x="2142067" y="0"/>
                </a:lnTo>
                <a:lnTo>
                  <a:pt x="2116667" y="0"/>
                </a:lnTo>
                <a:lnTo>
                  <a:pt x="2091267" y="0"/>
                </a:lnTo>
                <a:lnTo>
                  <a:pt x="2065867" y="0"/>
                </a:lnTo>
                <a:lnTo>
                  <a:pt x="2040467" y="0"/>
                </a:lnTo>
                <a:lnTo>
                  <a:pt x="2015067" y="8467"/>
                </a:lnTo>
                <a:lnTo>
                  <a:pt x="1981200" y="8467"/>
                </a:lnTo>
                <a:lnTo>
                  <a:pt x="1947333" y="8467"/>
                </a:lnTo>
                <a:lnTo>
                  <a:pt x="1921933" y="8467"/>
                </a:lnTo>
                <a:lnTo>
                  <a:pt x="1896533" y="8467"/>
                </a:lnTo>
                <a:lnTo>
                  <a:pt x="1862667" y="8467"/>
                </a:lnTo>
                <a:lnTo>
                  <a:pt x="1837267" y="16934"/>
                </a:lnTo>
                <a:lnTo>
                  <a:pt x="1803400" y="16934"/>
                </a:lnTo>
                <a:lnTo>
                  <a:pt x="1778000" y="16934"/>
                </a:lnTo>
                <a:lnTo>
                  <a:pt x="1752600" y="16934"/>
                </a:lnTo>
                <a:lnTo>
                  <a:pt x="1718733" y="16934"/>
                </a:lnTo>
                <a:lnTo>
                  <a:pt x="1693333" y="25400"/>
                </a:lnTo>
                <a:lnTo>
                  <a:pt x="1659467" y="25400"/>
                </a:lnTo>
                <a:lnTo>
                  <a:pt x="1634067" y="25400"/>
                </a:lnTo>
                <a:lnTo>
                  <a:pt x="1600200" y="25400"/>
                </a:lnTo>
                <a:lnTo>
                  <a:pt x="1566333" y="25400"/>
                </a:lnTo>
                <a:lnTo>
                  <a:pt x="1540933" y="25400"/>
                </a:lnTo>
                <a:lnTo>
                  <a:pt x="1507067" y="25400"/>
                </a:lnTo>
                <a:lnTo>
                  <a:pt x="1481667" y="33867"/>
                </a:lnTo>
                <a:lnTo>
                  <a:pt x="1447800" y="33867"/>
                </a:lnTo>
                <a:lnTo>
                  <a:pt x="1413933" y="33867"/>
                </a:lnTo>
                <a:lnTo>
                  <a:pt x="1388533" y="33867"/>
                </a:lnTo>
                <a:lnTo>
                  <a:pt x="1354667" y="33867"/>
                </a:lnTo>
                <a:lnTo>
                  <a:pt x="1329267" y="33867"/>
                </a:lnTo>
                <a:lnTo>
                  <a:pt x="1295400" y="33867"/>
                </a:lnTo>
                <a:lnTo>
                  <a:pt x="1270000" y="33867"/>
                </a:lnTo>
                <a:lnTo>
                  <a:pt x="1236133" y="33867"/>
                </a:lnTo>
                <a:lnTo>
                  <a:pt x="1202267" y="33867"/>
                </a:lnTo>
                <a:lnTo>
                  <a:pt x="1176867" y="42334"/>
                </a:lnTo>
                <a:lnTo>
                  <a:pt x="1143000" y="42334"/>
                </a:lnTo>
                <a:lnTo>
                  <a:pt x="1117600" y="42334"/>
                </a:lnTo>
                <a:lnTo>
                  <a:pt x="1083733" y="42334"/>
                </a:lnTo>
                <a:lnTo>
                  <a:pt x="1058333" y="42334"/>
                </a:lnTo>
                <a:lnTo>
                  <a:pt x="1024467" y="42334"/>
                </a:lnTo>
                <a:lnTo>
                  <a:pt x="999067" y="42334"/>
                </a:lnTo>
                <a:lnTo>
                  <a:pt x="973667" y="33867"/>
                </a:lnTo>
                <a:lnTo>
                  <a:pt x="939800" y="33867"/>
                </a:lnTo>
                <a:lnTo>
                  <a:pt x="914400" y="42334"/>
                </a:lnTo>
                <a:lnTo>
                  <a:pt x="889000" y="42334"/>
                </a:lnTo>
                <a:lnTo>
                  <a:pt x="863600" y="33867"/>
                </a:lnTo>
                <a:lnTo>
                  <a:pt x="829733" y="33867"/>
                </a:lnTo>
                <a:lnTo>
                  <a:pt x="804333" y="33867"/>
                </a:lnTo>
                <a:lnTo>
                  <a:pt x="778933" y="33867"/>
                </a:lnTo>
                <a:lnTo>
                  <a:pt x="753533" y="33867"/>
                </a:lnTo>
                <a:lnTo>
                  <a:pt x="719667" y="33867"/>
                </a:lnTo>
                <a:lnTo>
                  <a:pt x="694267" y="33867"/>
                </a:lnTo>
                <a:lnTo>
                  <a:pt x="668867" y="42334"/>
                </a:lnTo>
                <a:lnTo>
                  <a:pt x="643467" y="42334"/>
                </a:lnTo>
                <a:lnTo>
                  <a:pt x="618067" y="42334"/>
                </a:lnTo>
                <a:lnTo>
                  <a:pt x="592667" y="42334"/>
                </a:lnTo>
                <a:lnTo>
                  <a:pt x="567267" y="42334"/>
                </a:lnTo>
                <a:lnTo>
                  <a:pt x="541867" y="42334"/>
                </a:lnTo>
                <a:lnTo>
                  <a:pt x="516467" y="42334"/>
                </a:lnTo>
                <a:lnTo>
                  <a:pt x="491067" y="42334"/>
                </a:lnTo>
                <a:lnTo>
                  <a:pt x="465667" y="50800"/>
                </a:lnTo>
                <a:lnTo>
                  <a:pt x="440267" y="50800"/>
                </a:lnTo>
                <a:lnTo>
                  <a:pt x="406400" y="50800"/>
                </a:lnTo>
                <a:lnTo>
                  <a:pt x="389467" y="59267"/>
                </a:lnTo>
                <a:lnTo>
                  <a:pt x="364067" y="59267"/>
                </a:lnTo>
                <a:lnTo>
                  <a:pt x="338667" y="59267"/>
                </a:lnTo>
                <a:lnTo>
                  <a:pt x="304800" y="67734"/>
                </a:lnTo>
                <a:lnTo>
                  <a:pt x="287867" y="67734"/>
                </a:lnTo>
                <a:lnTo>
                  <a:pt x="254000" y="76200"/>
                </a:lnTo>
                <a:lnTo>
                  <a:pt x="237067" y="76200"/>
                </a:lnTo>
                <a:lnTo>
                  <a:pt x="211667" y="76200"/>
                </a:lnTo>
                <a:lnTo>
                  <a:pt x="186267" y="84667"/>
                </a:lnTo>
                <a:lnTo>
                  <a:pt x="169333" y="84667"/>
                </a:lnTo>
                <a:lnTo>
                  <a:pt x="143933" y="84667"/>
                </a:lnTo>
                <a:lnTo>
                  <a:pt x="118533" y="93134"/>
                </a:lnTo>
                <a:lnTo>
                  <a:pt x="93133" y="93134"/>
                </a:lnTo>
                <a:lnTo>
                  <a:pt x="76200" y="93134"/>
                </a:lnTo>
                <a:lnTo>
                  <a:pt x="59267" y="101600"/>
                </a:lnTo>
                <a:lnTo>
                  <a:pt x="33867" y="101600"/>
                </a:lnTo>
                <a:lnTo>
                  <a:pt x="16933" y="110067"/>
                </a:lnTo>
                <a:lnTo>
                  <a:pt x="16933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719734" y="4233333"/>
            <a:ext cx="93133" cy="84668"/>
          </a:xfrm>
          <a:custGeom>
            <a:avLst/>
            <a:gdLst/>
            <a:ahLst/>
            <a:cxnLst/>
            <a:rect l="0" t="0" r="0" b="0"/>
            <a:pathLst>
              <a:path w="93133" h="84668">
                <a:moveTo>
                  <a:pt x="33866" y="42334"/>
                </a:moveTo>
                <a:lnTo>
                  <a:pt x="33866" y="42334"/>
                </a:lnTo>
                <a:lnTo>
                  <a:pt x="33866" y="42334"/>
                </a:lnTo>
                <a:lnTo>
                  <a:pt x="33866" y="33867"/>
                </a:lnTo>
                <a:lnTo>
                  <a:pt x="25399" y="33867"/>
                </a:lnTo>
                <a:lnTo>
                  <a:pt x="25399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67732" y="8467"/>
                </a:lnTo>
                <a:lnTo>
                  <a:pt x="67732" y="16934"/>
                </a:lnTo>
                <a:lnTo>
                  <a:pt x="67732" y="16934"/>
                </a:lnTo>
                <a:lnTo>
                  <a:pt x="67732" y="25400"/>
                </a:lnTo>
                <a:lnTo>
                  <a:pt x="67732" y="33867"/>
                </a:lnTo>
                <a:lnTo>
                  <a:pt x="67732" y="33867"/>
                </a:lnTo>
                <a:lnTo>
                  <a:pt x="59266" y="33867"/>
                </a:lnTo>
                <a:lnTo>
                  <a:pt x="59266" y="42334"/>
                </a:lnTo>
                <a:lnTo>
                  <a:pt x="50800" y="42334"/>
                </a:lnTo>
                <a:lnTo>
                  <a:pt x="50800" y="42334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25399" y="42334"/>
                </a:lnTo>
                <a:lnTo>
                  <a:pt x="25399" y="42334"/>
                </a:lnTo>
                <a:lnTo>
                  <a:pt x="16933" y="42334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25400"/>
                </a:lnTo>
                <a:lnTo>
                  <a:pt x="67732" y="33867"/>
                </a:lnTo>
                <a:lnTo>
                  <a:pt x="67732" y="42334"/>
                </a:lnTo>
                <a:lnTo>
                  <a:pt x="67732" y="50800"/>
                </a:lnTo>
                <a:lnTo>
                  <a:pt x="67732" y="50800"/>
                </a:lnTo>
                <a:lnTo>
                  <a:pt x="76200" y="59267"/>
                </a:lnTo>
                <a:lnTo>
                  <a:pt x="67732" y="67734"/>
                </a:lnTo>
                <a:lnTo>
                  <a:pt x="67732" y="67734"/>
                </a:lnTo>
                <a:lnTo>
                  <a:pt x="59266" y="76200"/>
                </a:lnTo>
                <a:lnTo>
                  <a:pt x="59266" y="76200"/>
                </a:lnTo>
                <a:lnTo>
                  <a:pt x="50800" y="84667"/>
                </a:lnTo>
                <a:lnTo>
                  <a:pt x="42333" y="84667"/>
                </a:lnTo>
                <a:lnTo>
                  <a:pt x="42333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25399" y="84667"/>
                </a:lnTo>
                <a:lnTo>
                  <a:pt x="25399" y="84667"/>
                </a:lnTo>
                <a:lnTo>
                  <a:pt x="16933" y="76200"/>
                </a:lnTo>
                <a:lnTo>
                  <a:pt x="8466" y="76200"/>
                </a:lnTo>
                <a:lnTo>
                  <a:pt x="8466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42334"/>
                </a:lnTo>
                <a:lnTo>
                  <a:pt x="16933" y="42334"/>
                </a:lnTo>
                <a:lnTo>
                  <a:pt x="25399" y="33867"/>
                </a:lnTo>
                <a:lnTo>
                  <a:pt x="25399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67732" y="25400"/>
                </a:lnTo>
                <a:lnTo>
                  <a:pt x="67732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33867"/>
                </a:lnTo>
                <a:lnTo>
                  <a:pt x="93132" y="42334"/>
                </a:lnTo>
                <a:lnTo>
                  <a:pt x="93132" y="42334"/>
                </a:lnTo>
                <a:lnTo>
                  <a:pt x="84666" y="50800"/>
                </a:lnTo>
                <a:lnTo>
                  <a:pt x="84666" y="50800"/>
                </a:lnTo>
                <a:lnTo>
                  <a:pt x="76200" y="50800"/>
                </a:lnTo>
                <a:lnTo>
                  <a:pt x="67732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399" y="50800"/>
                </a:lnTo>
                <a:lnTo>
                  <a:pt x="25399" y="50800"/>
                </a:lnTo>
                <a:lnTo>
                  <a:pt x="16933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399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26067" y="2252133"/>
            <a:ext cx="245534" cy="254001"/>
          </a:xfrm>
          <a:custGeom>
            <a:avLst/>
            <a:gdLst/>
            <a:ahLst/>
            <a:cxnLst/>
            <a:rect l="0" t="0" r="0" b="0"/>
            <a:pathLst>
              <a:path w="245534" h="254001">
                <a:moveTo>
                  <a:pt x="101600" y="118534"/>
                </a:moveTo>
                <a:lnTo>
                  <a:pt x="110066" y="118534"/>
                </a:lnTo>
                <a:lnTo>
                  <a:pt x="110066" y="110067"/>
                </a:lnTo>
                <a:lnTo>
                  <a:pt x="110066" y="110067"/>
                </a:lnTo>
                <a:lnTo>
                  <a:pt x="118533" y="101600"/>
                </a:lnTo>
                <a:lnTo>
                  <a:pt x="118533" y="93134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4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33867"/>
                </a:lnTo>
                <a:lnTo>
                  <a:pt x="118533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8466" y="177800"/>
                </a:lnTo>
                <a:lnTo>
                  <a:pt x="8466" y="194734"/>
                </a:lnTo>
                <a:lnTo>
                  <a:pt x="16933" y="203200"/>
                </a:lnTo>
                <a:lnTo>
                  <a:pt x="25400" y="220134"/>
                </a:lnTo>
                <a:lnTo>
                  <a:pt x="33866" y="228600"/>
                </a:lnTo>
                <a:lnTo>
                  <a:pt x="42333" y="228600"/>
                </a:lnTo>
                <a:lnTo>
                  <a:pt x="50800" y="237067"/>
                </a:lnTo>
                <a:lnTo>
                  <a:pt x="59266" y="237067"/>
                </a:lnTo>
                <a:lnTo>
                  <a:pt x="67733" y="237067"/>
                </a:lnTo>
                <a:lnTo>
                  <a:pt x="76200" y="228600"/>
                </a:lnTo>
                <a:lnTo>
                  <a:pt x="76200" y="220134"/>
                </a:lnTo>
                <a:lnTo>
                  <a:pt x="84666" y="211667"/>
                </a:lnTo>
                <a:lnTo>
                  <a:pt x="84666" y="203200"/>
                </a:lnTo>
                <a:lnTo>
                  <a:pt x="93133" y="186267"/>
                </a:lnTo>
                <a:lnTo>
                  <a:pt x="93133" y="177800"/>
                </a:lnTo>
                <a:lnTo>
                  <a:pt x="93133" y="160867"/>
                </a:lnTo>
                <a:lnTo>
                  <a:pt x="93133" y="143934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67734"/>
                </a:lnTo>
                <a:lnTo>
                  <a:pt x="101600" y="59267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67734"/>
                </a:lnTo>
                <a:lnTo>
                  <a:pt x="110066" y="76200"/>
                </a:lnTo>
                <a:lnTo>
                  <a:pt x="110066" y="84667"/>
                </a:lnTo>
                <a:lnTo>
                  <a:pt x="110066" y="101600"/>
                </a:lnTo>
                <a:lnTo>
                  <a:pt x="110066" y="118534"/>
                </a:lnTo>
                <a:lnTo>
                  <a:pt x="110066" y="127000"/>
                </a:lnTo>
                <a:lnTo>
                  <a:pt x="110066" y="143934"/>
                </a:lnTo>
                <a:lnTo>
                  <a:pt x="110066" y="160867"/>
                </a:lnTo>
                <a:lnTo>
                  <a:pt x="118533" y="169334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27000" y="203200"/>
                </a:lnTo>
                <a:lnTo>
                  <a:pt x="135466" y="220134"/>
                </a:lnTo>
                <a:lnTo>
                  <a:pt x="143933" y="228600"/>
                </a:lnTo>
                <a:lnTo>
                  <a:pt x="152400" y="237067"/>
                </a:lnTo>
                <a:lnTo>
                  <a:pt x="160866" y="245534"/>
                </a:lnTo>
                <a:lnTo>
                  <a:pt x="169333" y="245534"/>
                </a:lnTo>
                <a:lnTo>
                  <a:pt x="177800" y="254000"/>
                </a:lnTo>
                <a:lnTo>
                  <a:pt x="186266" y="254000"/>
                </a:lnTo>
                <a:lnTo>
                  <a:pt x="203200" y="254000"/>
                </a:lnTo>
                <a:lnTo>
                  <a:pt x="211666" y="245534"/>
                </a:lnTo>
                <a:lnTo>
                  <a:pt x="220133" y="245534"/>
                </a:lnTo>
                <a:lnTo>
                  <a:pt x="228600" y="237067"/>
                </a:lnTo>
                <a:lnTo>
                  <a:pt x="237066" y="228600"/>
                </a:lnTo>
                <a:lnTo>
                  <a:pt x="237066" y="228600"/>
                </a:lnTo>
                <a:lnTo>
                  <a:pt x="245533" y="220134"/>
                </a:lnTo>
                <a:lnTo>
                  <a:pt x="245533" y="220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3933" y="2328333"/>
            <a:ext cx="93135" cy="8468"/>
          </a:xfrm>
          <a:custGeom>
            <a:avLst/>
            <a:gdLst/>
            <a:ahLst/>
            <a:cxnLst/>
            <a:rect l="0" t="0" r="0" b="0"/>
            <a:pathLst>
              <a:path w="931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05467" y="2396067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84666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438400" y="67733"/>
            <a:ext cx="1041401" cy="1024468"/>
          </a:xfrm>
          <a:custGeom>
            <a:avLst/>
            <a:gdLst/>
            <a:ahLst/>
            <a:cxnLst/>
            <a:rect l="0" t="0" r="0" b="0"/>
            <a:pathLst>
              <a:path w="1041401" h="1024468">
                <a:moveTo>
                  <a:pt x="660400" y="1024467"/>
                </a:moveTo>
                <a:lnTo>
                  <a:pt x="660400" y="1024467"/>
                </a:lnTo>
                <a:lnTo>
                  <a:pt x="668867" y="1016000"/>
                </a:lnTo>
                <a:lnTo>
                  <a:pt x="677333" y="1016000"/>
                </a:lnTo>
                <a:lnTo>
                  <a:pt x="685800" y="1007534"/>
                </a:lnTo>
                <a:lnTo>
                  <a:pt x="702733" y="999067"/>
                </a:lnTo>
                <a:lnTo>
                  <a:pt x="711200" y="990600"/>
                </a:lnTo>
                <a:lnTo>
                  <a:pt x="728133" y="982134"/>
                </a:lnTo>
                <a:lnTo>
                  <a:pt x="745067" y="973667"/>
                </a:lnTo>
                <a:lnTo>
                  <a:pt x="753533" y="965200"/>
                </a:lnTo>
                <a:lnTo>
                  <a:pt x="770467" y="948267"/>
                </a:lnTo>
                <a:lnTo>
                  <a:pt x="787400" y="939800"/>
                </a:lnTo>
                <a:lnTo>
                  <a:pt x="795867" y="922867"/>
                </a:lnTo>
                <a:lnTo>
                  <a:pt x="812800" y="914400"/>
                </a:lnTo>
                <a:lnTo>
                  <a:pt x="829733" y="897467"/>
                </a:lnTo>
                <a:lnTo>
                  <a:pt x="846667" y="880534"/>
                </a:lnTo>
                <a:lnTo>
                  <a:pt x="863600" y="863600"/>
                </a:lnTo>
                <a:lnTo>
                  <a:pt x="872067" y="846667"/>
                </a:lnTo>
                <a:lnTo>
                  <a:pt x="889000" y="821267"/>
                </a:lnTo>
                <a:lnTo>
                  <a:pt x="905933" y="804334"/>
                </a:lnTo>
                <a:lnTo>
                  <a:pt x="914400" y="787400"/>
                </a:lnTo>
                <a:lnTo>
                  <a:pt x="922867" y="762000"/>
                </a:lnTo>
                <a:lnTo>
                  <a:pt x="939800" y="736600"/>
                </a:lnTo>
                <a:lnTo>
                  <a:pt x="948267" y="711200"/>
                </a:lnTo>
                <a:lnTo>
                  <a:pt x="965200" y="685800"/>
                </a:lnTo>
                <a:lnTo>
                  <a:pt x="973667" y="660400"/>
                </a:lnTo>
                <a:lnTo>
                  <a:pt x="990600" y="635000"/>
                </a:lnTo>
                <a:lnTo>
                  <a:pt x="999067" y="609600"/>
                </a:lnTo>
                <a:lnTo>
                  <a:pt x="1007533" y="584200"/>
                </a:lnTo>
                <a:lnTo>
                  <a:pt x="1016000" y="558800"/>
                </a:lnTo>
                <a:lnTo>
                  <a:pt x="1024467" y="533400"/>
                </a:lnTo>
                <a:lnTo>
                  <a:pt x="1032933" y="499534"/>
                </a:lnTo>
                <a:lnTo>
                  <a:pt x="1032933" y="474134"/>
                </a:lnTo>
                <a:lnTo>
                  <a:pt x="1041400" y="448734"/>
                </a:lnTo>
                <a:lnTo>
                  <a:pt x="1041400" y="423334"/>
                </a:lnTo>
                <a:lnTo>
                  <a:pt x="1041400" y="389467"/>
                </a:lnTo>
                <a:lnTo>
                  <a:pt x="1041400" y="372534"/>
                </a:lnTo>
                <a:lnTo>
                  <a:pt x="1041400" y="347134"/>
                </a:lnTo>
                <a:lnTo>
                  <a:pt x="1032933" y="321734"/>
                </a:lnTo>
                <a:lnTo>
                  <a:pt x="1032933" y="296334"/>
                </a:lnTo>
                <a:lnTo>
                  <a:pt x="1024467" y="270934"/>
                </a:lnTo>
                <a:lnTo>
                  <a:pt x="1024467" y="254000"/>
                </a:lnTo>
                <a:lnTo>
                  <a:pt x="1016000" y="237067"/>
                </a:lnTo>
                <a:lnTo>
                  <a:pt x="1007533" y="211667"/>
                </a:lnTo>
                <a:lnTo>
                  <a:pt x="999067" y="194734"/>
                </a:lnTo>
                <a:lnTo>
                  <a:pt x="990600" y="177800"/>
                </a:lnTo>
                <a:lnTo>
                  <a:pt x="973667" y="160867"/>
                </a:lnTo>
                <a:lnTo>
                  <a:pt x="956733" y="143934"/>
                </a:lnTo>
                <a:lnTo>
                  <a:pt x="939800" y="118534"/>
                </a:lnTo>
                <a:lnTo>
                  <a:pt x="922867" y="101600"/>
                </a:lnTo>
                <a:lnTo>
                  <a:pt x="897467" y="84667"/>
                </a:lnTo>
                <a:lnTo>
                  <a:pt x="872067" y="76200"/>
                </a:lnTo>
                <a:lnTo>
                  <a:pt x="846667" y="59267"/>
                </a:lnTo>
                <a:lnTo>
                  <a:pt x="821267" y="42334"/>
                </a:lnTo>
                <a:lnTo>
                  <a:pt x="787400" y="33867"/>
                </a:lnTo>
                <a:lnTo>
                  <a:pt x="762000" y="25400"/>
                </a:lnTo>
                <a:lnTo>
                  <a:pt x="728133" y="16934"/>
                </a:lnTo>
                <a:lnTo>
                  <a:pt x="694267" y="8467"/>
                </a:lnTo>
                <a:lnTo>
                  <a:pt x="668867" y="8467"/>
                </a:lnTo>
                <a:lnTo>
                  <a:pt x="626533" y="0"/>
                </a:lnTo>
                <a:lnTo>
                  <a:pt x="592667" y="0"/>
                </a:lnTo>
                <a:lnTo>
                  <a:pt x="558800" y="0"/>
                </a:lnTo>
                <a:lnTo>
                  <a:pt x="524933" y="0"/>
                </a:lnTo>
                <a:lnTo>
                  <a:pt x="491067" y="0"/>
                </a:lnTo>
                <a:lnTo>
                  <a:pt x="457200" y="8467"/>
                </a:lnTo>
                <a:lnTo>
                  <a:pt x="423333" y="8467"/>
                </a:lnTo>
                <a:lnTo>
                  <a:pt x="389467" y="25400"/>
                </a:lnTo>
                <a:lnTo>
                  <a:pt x="355600" y="33867"/>
                </a:lnTo>
                <a:lnTo>
                  <a:pt x="321733" y="42334"/>
                </a:lnTo>
                <a:lnTo>
                  <a:pt x="296333" y="59267"/>
                </a:lnTo>
                <a:lnTo>
                  <a:pt x="262467" y="76200"/>
                </a:lnTo>
                <a:lnTo>
                  <a:pt x="228600" y="93134"/>
                </a:lnTo>
                <a:lnTo>
                  <a:pt x="194733" y="118534"/>
                </a:lnTo>
                <a:lnTo>
                  <a:pt x="169333" y="135467"/>
                </a:lnTo>
                <a:lnTo>
                  <a:pt x="143933" y="160867"/>
                </a:lnTo>
                <a:lnTo>
                  <a:pt x="118533" y="186267"/>
                </a:lnTo>
                <a:lnTo>
                  <a:pt x="93133" y="211667"/>
                </a:lnTo>
                <a:lnTo>
                  <a:pt x="76200" y="237067"/>
                </a:lnTo>
                <a:lnTo>
                  <a:pt x="59267" y="262467"/>
                </a:lnTo>
                <a:lnTo>
                  <a:pt x="50800" y="287867"/>
                </a:lnTo>
                <a:lnTo>
                  <a:pt x="33867" y="313267"/>
                </a:lnTo>
                <a:lnTo>
                  <a:pt x="25400" y="347134"/>
                </a:lnTo>
                <a:lnTo>
                  <a:pt x="16933" y="372534"/>
                </a:lnTo>
                <a:lnTo>
                  <a:pt x="8467" y="397934"/>
                </a:lnTo>
                <a:lnTo>
                  <a:pt x="8467" y="431800"/>
                </a:lnTo>
                <a:lnTo>
                  <a:pt x="0" y="457200"/>
                </a:lnTo>
                <a:lnTo>
                  <a:pt x="0" y="482600"/>
                </a:lnTo>
                <a:lnTo>
                  <a:pt x="8467" y="516467"/>
                </a:lnTo>
                <a:lnTo>
                  <a:pt x="16933" y="541867"/>
                </a:lnTo>
                <a:lnTo>
                  <a:pt x="25400" y="567267"/>
                </a:lnTo>
                <a:lnTo>
                  <a:pt x="33867" y="592667"/>
                </a:lnTo>
                <a:lnTo>
                  <a:pt x="42333" y="618067"/>
                </a:lnTo>
                <a:lnTo>
                  <a:pt x="50800" y="643467"/>
                </a:lnTo>
                <a:lnTo>
                  <a:pt x="67733" y="668867"/>
                </a:lnTo>
                <a:lnTo>
                  <a:pt x="84667" y="702734"/>
                </a:lnTo>
                <a:lnTo>
                  <a:pt x="101600" y="719667"/>
                </a:lnTo>
                <a:lnTo>
                  <a:pt x="118533" y="745067"/>
                </a:lnTo>
                <a:lnTo>
                  <a:pt x="143933" y="770467"/>
                </a:lnTo>
                <a:lnTo>
                  <a:pt x="160867" y="787400"/>
                </a:lnTo>
                <a:lnTo>
                  <a:pt x="186267" y="812800"/>
                </a:lnTo>
                <a:lnTo>
                  <a:pt x="203200" y="829734"/>
                </a:lnTo>
                <a:lnTo>
                  <a:pt x="228600" y="846667"/>
                </a:lnTo>
                <a:lnTo>
                  <a:pt x="254000" y="863600"/>
                </a:lnTo>
                <a:lnTo>
                  <a:pt x="279400" y="880534"/>
                </a:lnTo>
                <a:lnTo>
                  <a:pt x="304800" y="897467"/>
                </a:lnTo>
                <a:lnTo>
                  <a:pt x="330200" y="914400"/>
                </a:lnTo>
                <a:lnTo>
                  <a:pt x="364067" y="922867"/>
                </a:lnTo>
                <a:lnTo>
                  <a:pt x="397933" y="931334"/>
                </a:lnTo>
                <a:lnTo>
                  <a:pt x="423333" y="939800"/>
                </a:lnTo>
                <a:lnTo>
                  <a:pt x="465667" y="939800"/>
                </a:lnTo>
                <a:lnTo>
                  <a:pt x="508000" y="939800"/>
                </a:lnTo>
                <a:lnTo>
                  <a:pt x="541867" y="931334"/>
                </a:lnTo>
                <a:lnTo>
                  <a:pt x="584200" y="931334"/>
                </a:lnTo>
                <a:lnTo>
                  <a:pt x="626533" y="931334"/>
                </a:lnTo>
                <a:lnTo>
                  <a:pt x="660400" y="922867"/>
                </a:lnTo>
                <a:lnTo>
                  <a:pt x="685800" y="914400"/>
                </a:lnTo>
                <a:lnTo>
                  <a:pt x="711200" y="905934"/>
                </a:lnTo>
                <a:lnTo>
                  <a:pt x="711200" y="905934"/>
                </a:lnTo>
                <a:lnTo>
                  <a:pt x="719667" y="897467"/>
                </a:lnTo>
                <a:lnTo>
                  <a:pt x="719667" y="897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913467" y="203200"/>
            <a:ext cx="211667" cy="203201"/>
          </a:xfrm>
          <a:custGeom>
            <a:avLst/>
            <a:gdLst/>
            <a:ahLst/>
            <a:cxnLst/>
            <a:rect l="0" t="0" r="0" b="0"/>
            <a:pathLst>
              <a:path w="211667" h="203201">
                <a:moveTo>
                  <a:pt x="16933" y="42333"/>
                </a:move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33866" y="152400"/>
                </a:lnTo>
                <a:lnTo>
                  <a:pt x="33866" y="169333"/>
                </a:lnTo>
                <a:lnTo>
                  <a:pt x="33866" y="177800"/>
                </a:lnTo>
                <a:lnTo>
                  <a:pt x="33866" y="194733"/>
                </a:lnTo>
                <a:lnTo>
                  <a:pt x="33866" y="194733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16933" y="194733"/>
                </a:lnTo>
                <a:lnTo>
                  <a:pt x="16933" y="177800"/>
                </a:lnTo>
                <a:lnTo>
                  <a:pt x="8466" y="160867"/>
                </a:lnTo>
                <a:lnTo>
                  <a:pt x="8466" y="152400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0" y="67733"/>
                </a:lnTo>
                <a:lnTo>
                  <a:pt x="0" y="50800"/>
                </a:lnTo>
                <a:lnTo>
                  <a:pt x="0" y="42333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25400"/>
                </a:lnTo>
                <a:lnTo>
                  <a:pt x="67733" y="42333"/>
                </a:lnTo>
                <a:lnTo>
                  <a:pt x="76200" y="59267"/>
                </a:lnTo>
                <a:lnTo>
                  <a:pt x="84666" y="76200"/>
                </a:lnTo>
                <a:lnTo>
                  <a:pt x="93133" y="93133"/>
                </a:lnTo>
                <a:lnTo>
                  <a:pt x="101600" y="110067"/>
                </a:lnTo>
                <a:lnTo>
                  <a:pt x="101600" y="118533"/>
                </a:lnTo>
                <a:lnTo>
                  <a:pt x="110066" y="135467"/>
                </a:lnTo>
                <a:lnTo>
                  <a:pt x="110066" y="143933"/>
                </a:lnTo>
                <a:lnTo>
                  <a:pt x="110066" y="152400"/>
                </a:lnTo>
                <a:lnTo>
                  <a:pt x="110066" y="152400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10066" y="160867"/>
                </a:lnTo>
                <a:lnTo>
                  <a:pt x="101600" y="152400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84667"/>
                </a:lnTo>
                <a:lnTo>
                  <a:pt x="101600" y="67733"/>
                </a:lnTo>
                <a:lnTo>
                  <a:pt x="101600" y="50800"/>
                </a:lnTo>
                <a:lnTo>
                  <a:pt x="110066" y="33867"/>
                </a:lnTo>
                <a:lnTo>
                  <a:pt x="118533" y="25400"/>
                </a:lnTo>
                <a:lnTo>
                  <a:pt x="118533" y="16933"/>
                </a:lnTo>
                <a:lnTo>
                  <a:pt x="127000" y="8467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77800" y="25400"/>
                </a:lnTo>
                <a:lnTo>
                  <a:pt x="177800" y="33867"/>
                </a:lnTo>
                <a:lnTo>
                  <a:pt x="186266" y="50800"/>
                </a:lnTo>
                <a:lnTo>
                  <a:pt x="186266" y="76200"/>
                </a:lnTo>
                <a:lnTo>
                  <a:pt x="186266" y="93133"/>
                </a:lnTo>
                <a:lnTo>
                  <a:pt x="186266" y="110067"/>
                </a:lnTo>
                <a:lnTo>
                  <a:pt x="194733" y="127000"/>
                </a:lnTo>
                <a:lnTo>
                  <a:pt x="194733" y="143933"/>
                </a:lnTo>
                <a:lnTo>
                  <a:pt x="194733" y="152400"/>
                </a:lnTo>
                <a:lnTo>
                  <a:pt x="203200" y="160867"/>
                </a:lnTo>
                <a:lnTo>
                  <a:pt x="203200" y="160867"/>
                </a:lnTo>
                <a:lnTo>
                  <a:pt x="211666" y="152400"/>
                </a:lnTo>
                <a:lnTo>
                  <a:pt x="211666" y="152400"/>
                </a:lnTo>
                <a:lnTo>
                  <a:pt x="211666" y="152400"/>
                </a:lnTo>
                <a:lnTo>
                  <a:pt x="211666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42067" y="152400"/>
            <a:ext cx="101601" cy="203201"/>
          </a:xfrm>
          <a:custGeom>
            <a:avLst/>
            <a:gdLst/>
            <a:ahLst/>
            <a:cxnLst/>
            <a:rect l="0" t="0" r="0" b="0"/>
            <a:pathLst>
              <a:path w="101601" h="203201">
                <a:moveTo>
                  <a:pt x="84666" y="8467"/>
                </a:moveTo>
                <a:lnTo>
                  <a:pt x="84666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43933"/>
                </a:lnTo>
                <a:lnTo>
                  <a:pt x="16933" y="143933"/>
                </a:lnTo>
                <a:lnTo>
                  <a:pt x="25400" y="152400"/>
                </a:lnTo>
                <a:lnTo>
                  <a:pt x="25400" y="143933"/>
                </a:lnTo>
                <a:lnTo>
                  <a:pt x="33866" y="143933"/>
                </a:lnTo>
                <a:lnTo>
                  <a:pt x="42333" y="135467"/>
                </a:lnTo>
                <a:lnTo>
                  <a:pt x="50800" y="127000"/>
                </a:lnTo>
                <a:lnTo>
                  <a:pt x="50800" y="118533"/>
                </a:lnTo>
                <a:lnTo>
                  <a:pt x="59266" y="110067"/>
                </a:lnTo>
                <a:lnTo>
                  <a:pt x="59266" y="93133"/>
                </a:lnTo>
                <a:lnTo>
                  <a:pt x="59266" y="76200"/>
                </a:lnTo>
                <a:lnTo>
                  <a:pt x="59266" y="59267"/>
                </a:lnTo>
                <a:lnTo>
                  <a:pt x="59266" y="42333"/>
                </a:lnTo>
                <a:lnTo>
                  <a:pt x="59266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9267"/>
                </a:lnTo>
                <a:lnTo>
                  <a:pt x="50800" y="76200"/>
                </a:lnTo>
                <a:lnTo>
                  <a:pt x="59266" y="84667"/>
                </a:lnTo>
                <a:lnTo>
                  <a:pt x="59266" y="101600"/>
                </a:lnTo>
                <a:lnTo>
                  <a:pt x="67733" y="118533"/>
                </a:lnTo>
                <a:lnTo>
                  <a:pt x="76200" y="127000"/>
                </a:lnTo>
                <a:lnTo>
                  <a:pt x="84666" y="135467"/>
                </a:lnTo>
                <a:lnTo>
                  <a:pt x="93133" y="152400"/>
                </a:lnTo>
                <a:lnTo>
                  <a:pt x="93133" y="160867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01600" y="194733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93133" y="194733"/>
                </a:lnTo>
                <a:lnTo>
                  <a:pt x="93133" y="186267"/>
                </a:lnTo>
                <a:lnTo>
                  <a:pt x="93133" y="186267"/>
                </a:lnTo>
                <a:lnTo>
                  <a:pt x="93133" y="169333"/>
                </a:lnTo>
                <a:lnTo>
                  <a:pt x="93133" y="169333"/>
                </a:lnTo>
                <a:lnTo>
                  <a:pt x="93133" y="160867"/>
                </a:lnTo>
                <a:lnTo>
                  <a:pt x="93133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18267" y="194733"/>
            <a:ext cx="76201" cy="203201"/>
          </a:xfrm>
          <a:custGeom>
            <a:avLst/>
            <a:gdLst/>
            <a:ahLst/>
            <a:cxnLst/>
            <a:rect l="0" t="0" r="0" b="0"/>
            <a:pathLst>
              <a:path w="76201" h="203201">
                <a:moveTo>
                  <a:pt x="42333" y="16934"/>
                </a:moveTo>
                <a:lnTo>
                  <a:pt x="42333" y="16934"/>
                </a:lnTo>
                <a:lnTo>
                  <a:pt x="50800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67733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4"/>
                </a:lnTo>
                <a:lnTo>
                  <a:pt x="76200" y="110067"/>
                </a:lnTo>
                <a:lnTo>
                  <a:pt x="67733" y="127000"/>
                </a:lnTo>
                <a:lnTo>
                  <a:pt x="67733" y="143934"/>
                </a:lnTo>
                <a:lnTo>
                  <a:pt x="67733" y="160867"/>
                </a:lnTo>
                <a:lnTo>
                  <a:pt x="59266" y="169334"/>
                </a:lnTo>
                <a:lnTo>
                  <a:pt x="50800" y="177800"/>
                </a:lnTo>
                <a:lnTo>
                  <a:pt x="50800" y="186267"/>
                </a:lnTo>
                <a:lnTo>
                  <a:pt x="42333" y="194734"/>
                </a:lnTo>
                <a:lnTo>
                  <a:pt x="42333" y="203200"/>
                </a:lnTo>
                <a:lnTo>
                  <a:pt x="33866" y="203200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16933" y="203200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235200" y="127000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94467" y="127000"/>
            <a:ext cx="67734" cy="143934"/>
          </a:xfrm>
          <a:custGeom>
            <a:avLst/>
            <a:gdLst/>
            <a:ahLst/>
            <a:cxnLst/>
            <a:rect l="0" t="0" r="0" b="0"/>
            <a:pathLst>
              <a:path w="67734" h="143934">
                <a:moveTo>
                  <a:pt x="8466" y="8467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27000"/>
                </a:lnTo>
                <a:lnTo>
                  <a:pt x="25400" y="135467"/>
                </a:lnTo>
                <a:lnTo>
                  <a:pt x="33866" y="143933"/>
                </a:lnTo>
                <a:lnTo>
                  <a:pt x="33866" y="143933"/>
                </a:lnTo>
                <a:lnTo>
                  <a:pt x="50800" y="143933"/>
                </a:lnTo>
                <a:lnTo>
                  <a:pt x="50800" y="143933"/>
                </a:lnTo>
                <a:lnTo>
                  <a:pt x="59266" y="135467"/>
                </a:lnTo>
                <a:lnTo>
                  <a:pt x="59266" y="127000"/>
                </a:lnTo>
                <a:lnTo>
                  <a:pt x="67733" y="118533"/>
                </a:lnTo>
                <a:lnTo>
                  <a:pt x="67733" y="101600"/>
                </a:lnTo>
                <a:lnTo>
                  <a:pt x="59266" y="84667"/>
                </a:lnTo>
                <a:lnTo>
                  <a:pt x="59266" y="67733"/>
                </a:lnTo>
                <a:lnTo>
                  <a:pt x="50800" y="50800"/>
                </a:lnTo>
                <a:lnTo>
                  <a:pt x="42333" y="42333"/>
                </a:lnTo>
                <a:lnTo>
                  <a:pt x="33866" y="25400"/>
                </a:lnTo>
                <a:lnTo>
                  <a:pt x="33866" y="16933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53733" y="76200"/>
            <a:ext cx="143935" cy="160868"/>
          </a:xfrm>
          <a:custGeom>
            <a:avLst/>
            <a:gdLst/>
            <a:ahLst/>
            <a:cxnLst/>
            <a:rect l="0" t="0" r="0" b="0"/>
            <a:pathLst>
              <a:path w="143935" h="160868">
                <a:moveTo>
                  <a:pt x="0" y="42333"/>
                </a:moveTo>
                <a:lnTo>
                  <a:pt x="8467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9267"/>
                </a:lnTo>
                <a:lnTo>
                  <a:pt x="25400" y="67733"/>
                </a:lnTo>
                <a:lnTo>
                  <a:pt x="33867" y="76200"/>
                </a:lnTo>
                <a:lnTo>
                  <a:pt x="42334" y="93133"/>
                </a:lnTo>
                <a:lnTo>
                  <a:pt x="50800" y="110067"/>
                </a:lnTo>
                <a:lnTo>
                  <a:pt x="50800" y="118533"/>
                </a:lnTo>
                <a:lnTo>
                  <a:pt x="59267" y="135467"/>
                </a:lnTo>
                <a:lnTo>
                  <a:pt x="59267" y="152400"/>
                </a:lnTo>
                <a:lnTo>
                  <a:pt x="59267" y="152400"/>
                </a:lnTo>
                <a:lnTo>
                  <a:pt x="59267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33867" y="152400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93133"/>
                </a:lnTo>
                <a:lnTo>
                  <a:pt x="33867" y="67733"/>
                </a:lnTo>
                <a:lnTo>
                  <a:pt x="42334" y="50800"/>
                </a:lnTo>
                <a:lnTo>
                  <a:pt x="42334" y="33867"/>
                </a:lnTo>
                <a:lnTo>
                  <a:pt x="59267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17600" y="2243667"/>
            <a:ext cx="270934" cy="262467"/>
          </a:xfrm>
          <a:custGeom>
            <a:avLst/>
            <a:gdLst/>
            <a:ahLst/>
            <a:cxnLst/>
            <a:rect l="0" t="0" r="0" b="0"/>
            <a:pathLst>
              <a:path w="270934" h="262467">
                <a:moveTo>
                  <a:pt x="110067" y="169333"/>
                </a:moveTo>
                <a:lnTo>
                  <a:pt x="110067" y="169333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18533" y="160866"/>
                </a:lnTo>
                <a:lnTo>
                  <a:pt x="118533" y="152400"/>
                </a:lnTo>
                <a:lnTo>
                  <a:pt x="118533" y="143933"/>
                </a:lnTo>
                <a:lnTo>
                  <a:pt x="118533" y="135466"/>
                </a:lnTo>
                <a:lnTo>
                  <a:pt x="118533" y="127000"/>
                </a:lnTo>
                <a:lnTo>
                  <a:pt x="118533" y="110066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9266"/>
                </a:lnTo>
                <a:lnTo>
                  <a:pt x="118533" y="42333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16933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7" y="211666"/>
                </a:lnTo>
                <a:lnTo>
                  <a:pt x="42333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3" y="228600"/>
                </a:lnTo>
                <a:lnTo>
                  <a:pt x="84667" y="228600"/>
                </a:lnTo>
                <a:lnTo>
                  <a:pt x="93133" y="228600"/>
                </a:lnTo>
                <a:lnTo>
                  <a:pt x="101600" y="220133"/>
                </a:lnTo>
                <a:lnTo>
                  <a:pt x="118533" y="211666"/>
                </a:lnTo>
                <a:lnTo>
                  <a:pt x="127000" y="203200"/>
                </a:lnTo>
                <a:lnTo>
                  <a:pt x="135467" y="194733"/>
                </a:lnTo>
                <a:lnTo>
                  <a:pt x="135467" y="186266"/>
                </a:lnTo>
                <a:lnTo>
                  <a:pt x="143933" y="169333"/>
                </a:lnTo>
                <a:lnTo>
                  <a:pt x="143933" y="160866"/>
                </a:lnTo>
                <a:lnTo>
                  <a:pt x="152400" y="152400"/>
                </a:lnTo>
                <a:lnTo>
                  <a:pt x="152400" y="135466"/>
                </a:lnTo>
                <a:lnTo>
                  <a:pt x="152400" y="127000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43933" y="84666"/>
                </a:lnTo>
                <a:lnTo>
                  <a:pt x="135467" y="76200"/>
                </a:lnTo>
                <a:lnTo>
                  <a:pt x="135467" y="67733"/>
                </a:lnTo>
                <a:lnTo>
                  <a:pt x="135467" y="59266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9266"/>
                </a:lnTo>
                <a:lnTo>
                  <a:pt x="118533" y="67733"/>
                </a:lnTo>
                <a:lnTo>
                  <a:pt x="118533" y="76200"/>
                </a:lnTo>
                <a:lnTo>
                  <a:pt x="118533" y="84666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27000" y="160866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43933" y="211666"/>
                </a:lnTo>
                <a:lnTo>
                  <a:pt x="143933" y="220133"/>
                </a:lnTo>
                <a:lnTo>
                  <a:pt x="152400" y="228600"/>
                </a:lnTo>
                <a:lnTo>
                  <a:pt x="160867" y="245533"/>
                </a:lnTo>
                <a:lnTo>
                  <a:pt x="169333" y="254000"/>
                </a:lnTo>
                <a:lnTo>
                  <a:pt x="177800" y="254000"/>
                </a:lnTo>
                <a:lnTo>
                  <a:pt x="186267" y="262466"/>
                </a:lnTo>
                <a:lnTo>
                  <a:pt x="194733" y="262466"/>
                </a:lnTo>
                <a:lnTo>
                  <a:pt x="203200" y="262466"/>
                </a:lnTo>
                <a:lnTo>
                  <a:pt x="211667" y="262466"/>
                </a:lnTo>
                <a:lnTo>
                  <a:pt x="220133" y="262466"/>
                </a:lnTo>
                <a:lnTo>
                  <a:pt x="228600" y="254000"/>
                </a:lnTo>
                <a:lnTo>
                  <a:pt x="237067" y="245533"/>
                </a:lnTo>
                <a:lnTo>
                  <a:pt x="245533" y="245533"/>
                </a:lnTo>
                <a:lnTo>
                  <a:pt x="254000" y="237066"/>
                </a:lnTo>
                <a:lnTo>
                  <a:pt x="254000" y="228600"/>
                </a:lnTo>
                <a:lnTo>
                  <a:pt x="262467" y="228600"/>
                </a:lnTo>
                <a:lnTo>
                  <a:pt x="262467" y="228600"/>
                </a:lnTo>
                <a:lnTo>
                  <a:pt x="262467" y="220133"/>
                </a:lnTo>
                <a:lnTo>
                  <a:pt x="262467" y="220133"/>
                </a:lnTo>
                <a:lnTo>
                  <a:pt x="270933" y="220133"/>
                </a:lnTo>
                <a:lnTo>
                  <a:pt x="270933" y="211666"/>
                </a:lnTo>
                <a:lnTo>
                  <a:pt x="262467" y="211666"/>
                </a:lnTo>
                <a:lnTo>
                  <a:pt x="262467" y="211666"/>
                </a:lnTo>
                <a:lnTo>
                  <a:pt x="262467" y="211666"/>
                </a:lnTo>
                <a:lnTo>
                  <a:pt x="262467" y="220133"/>
                </a:lnTo>
                <a:lnTo>
                  <a:pt x="262467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45733" y="2209800"/>
            <a:ext cx="8468" cy="270934"/>
          </a:xfrm>
          <a:custGeom>
            <a:avLst/>
            <a:gdLst/>
            <a:ahLst/>
            <a:cxnLst/>
            <a:rect l="0" t="0" r="0" b="0"/>
            <a:pathLst>
              <a:path w="8468" h="270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45533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947333" y="2252133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33867" y="42334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77800"/>
                </a:lnTo>
                <a:lnTo>
                  <a:pt x="16934" y="186267"/>
                </a:lnTo>
                <a:lnTo>
                  <a:pt x="25400" y="194734"/>
                </a:lnTo>
                <a:lnTo>
                  <a:pt x="33867" y="194734"/>
                </a:lnTo>
                <a:lnTo>
                  <a:pt x="42334" y="203200"/>
                </a:lnTo>
                <a:lnTo>
                  <a:pt x="50800" y="203200"/>
                </a:lnTo>
                <a:lnTo>
                  <a:pt x="67734" y="203200"/>
                </a:lnTo>
                <a:lnTo>
                  <a:pt x="84667" y="194734"/>
                </a:lnTo>
                <a:lnTo>
                  <a:pt x="93134" y="186267"/>
                </a:lnTo>
                <a:lnTo>
                  <a:pt x="101600" y="177800"/>
                </a:lnTo>
                <a:lnTo>
                  <a:pt x="110067" y="169334"/>
                </a:lnTo>
                <a:lnTo>
                  <a:pt x="118534" y="160867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35467" y="127000"/>
                </a:lnTo>
                <a:lnTo>
                  <a:pt x="135467" y="110067"/>
                </a:lnTo>
                <a:lnTo>
                  <a:pt x="135467" y="93134"/>
                </a:lnTo>
                <a:lnTo>
                  <a:pt x="127000" y="84667"/>
                </a:lnTo>
                <a:lnTo>
                  <a:pt x="118534" y="67734"/>
                </a:lnTo>
                <a:lnTo>
                  <a:pt x="110067" y="59267"/>
                </a:lnTo>
                <a:lnTo>
                  <a:pt x="101600" y="50800"/>
                </a:lnTo>
                <a:lnTo>
                  <a:pt x="84667" y="42334"/>
                </a:lnTo>
                <a:lnTo>
                  <a:pt x="76200" y="25400"/>
                </a:lnTo>
                <a:lnTo>
                  <a:pt x="67734" y="16934"/>
                </a:lnTo>
                <a:lnTo>
                  <a:pt x="50800" y="16934"/>
                </a:lnTo>
                <a:lnTo>
                  <a:pt x="42334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43400" y="838200"/>
            <a:ext cx="211668" cy="169334"/>
          </a:xfrm>
          <a:custGeom>
            <a:avLst/>
            <a:gdLst/>
            <a:ahLst/>
            <a:cxnLst/>
            <a:rect l="0" t="0" r="0" b="0"/>
            <a:pathLst>
              <a:path w="211668" h="169334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35467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7"/>
                </a:lnTo>
                <a:lnTo>
                  <a:pt x="33867" y="152400"/>
                </a:lnTo>
                <a:lnTo>
                  <a:pt x="33867" y="135467"/>
                </a:lnTo>
                <a:lnTo>
                  <a:pt x="33867" y="118533"/>
                </a:lnTo>
                <a:lnTo>
                  <a:pt x="42333" y="101600"/>
                </a:lnTo>
                <a:lnTo>
                  <a:pt x="42333" y="76200"/>
                </a:lnTo>
                <a:lnTo>
                  <a:pt x="50800" y="59267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16933"/>
                </a:lnTo>
                <a:lnTo>
                  <a:pt x="101600" y="25400"/>
                </a:lnTo>
                <a:lnTo>
                  <a:pt x="101600" y="42333"/>
                </a:lnTo>
                <a:lnTo>
                  <a:pt x="101600" y="59267"/>
                </a:lnTo>
                <a:lnTo>
                  <a:pt x="101600" y="76200"/>
                </a:lnTo>
                <a:lnTo>
                  <a:pt x="110067" y="93133"/>
                </a:lnTo>
                <a:lnTo>
                  <a:pt x="110067" y="110067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8533" y="127000"/>
                </a:lnTo>
                <a:lnTo>
                  <a:pt x="118533" y="110067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35467" y="67733"/>
                </a:lnTo>
                <a:lnTo>
                  <a:pt x="143933" y="50800"/>
                </a:lnTo>
                <a:lnTo>
                  <a:pt x="152400" y="33867"/>
                </a:lnTo>
                <a:lnTo>
                  <a:pt x="152400" y="25400"/>
                </a:lnTo>
                <a:lnTo>
                  <a:pt x="160867" y="16933"/>
                </a:lnTo>
                <a:lnTo>
                  <a:pt x="160867" y="8467"/>
                </a:lnTo>
                <a:lnTo>
                  <a:pt x="1693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16933"/>
                </a:lnTo>
                <a:lnTo>
                  <a:pt x="186267" y="25400"/>
                </a:lnTo>
                <a:lnTo>
                  <a:pt x="186267" y="33867"/>
                </a:lnTo>
                <a:lnTo>
                  <a:pt x="186267" y="50800"/>
                </a:lnTo>
                <a:lnTo>
                  <a:pt x="186267" y="67733"/>
                </a:lnTo>
                <a:lnTo>
                  <a:pt x="186267" y="93133"/>
                </a:lnTo>
                <a:lnTo>
                  <a:pt x="186267" y="110067"/>
                </a:lnTo>
                <a:lnTo>
                  <a:pt x="186267" y="127000"/>
                </a:lnTo>
                <a:lnTo>
                  <a:pt x="194733" y="143933"/>
                </a:lnTo>
                <a:lnTo>
                  <a:pt x="203200" y="143933"/>
                </a:lnTo>
                <a:lnTo>
                  <a:pt x="203200" y="152400"/>
                </a:lnTo>
                <a:lnTo>
                  <a:pt x="211667" y="152400"/>
                </a:lnTo>
                <a:lnTo>
                  <a:pt x="211667" y="152400"/>
                </a:lnTo>
                <a:lnTo>
                  <a:pt x="211667" y="143933"/>
                </a:lnTo>
                <a:lnTo>
                  <a:pt x="211667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588933" y="872067"/>
            <a:ext cx="16935" cy="93134"/>
          </a:xfrm>
          <a:custGeom>
            <a:avLst/>
            <a:gdLst/>
            <a:ahLst/>
            <a:cxnLst/>
            <a:rect l="0" t="0" r="0" b="0"/>
            <a:pathLst>
              <a:path w="16935" h="93134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4" y="93133"/>
                </a:lnTo>
                <a:lnTo>
                  <a:pt x="16934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580467" y="8128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48200" y="829733"/>
            <a:ext cx="186268" cy="160868"/>
          </a:xfrm>
          <a:custGeom>
            <a:avLst/>
            <a:gdLst/>
            <a:ahLst/>
            <a:cxnLst/>
            <a:rect l="0" t="0" r="0" b="0"/>
            <a:pathLst>
              <a:path w="186268" h="160868">
                <a:moveTo>
                  <a:pt x="0" y="33867"/>
                </a:move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0" y="135467"/>
                </a:lnTo>
                <a:lnTo>
                  <a:pt x="0" y="118534"/>
                </a:lnTo>
                <a:lnTo>
                  <a:pt x="0" y="93134"/>
                </a:lnTo>
                <a:lnTo>
                  <a:pt x="0" y="76200"/>
                </a:lnTo>
                <a:lnTo>
                  <a:pt x="8467" y="59267"/>
                </a:lnTo>
                <a:lnTo>
                  <a:pt x="8467" y="42334"/>
                </a:lnTo>
                <a:lnTo>
                  <a:pt x="16933" y="25400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7"/>
                </a:lnTo>
                <a:lnTo>
                  <a:pt x="50800" y="16934"/>
                </a:lnTo>
                <a:lnTo>
                  <a:pt x="59267" y="25400"/>
                </a:lnTo>
                <a:lnTo>
                  <a:pt x="59267" y="42334"/>
                </a:lnTo>
                <a:lnTo>
                  <a:pt x="67733" y="59267"/>
                </a:lnTo>
                <a:lnTo>
                  <a:pt x="67733" y="84667"/>
                </a:lnTo>
                <a:lnTo>
                  <a:pt x="76200" y="101600"/>
                </a:lnTo>
                <a:lnTo>
                  <a:pt x="76200" y="118534"/>
                </a:lnTo>
                <a:lnTo>
                  <a:pt x="76200" y="135467"/>
                </a:lnTo>
                <a:lnTo>
                  <a:pt x="76200" y="143934"/>
                </a:lnTo>
                <a:lnTo>
                  <a:pt x="76200" y="152400"/>
                </a:lnTo>
                <a:lnTo>
                  <a:pt x="84667" y="152400"/>
                </a:lnTo>
                <a:lnTo>
                  <a:pt x="84667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10067" y="118534"/>
                </a:lnTo>
                <a:lnTo>
                  <a:pt x="118533" y="101600"/>
                </a:lnTo>
                <a:lnTo>
                  <a:pt x="127000" y="84667"/>
                </a:lnTo>
                <a:lnTo>
                  <a:pt x="135467" y="67734"/>
                </a:lnTo>
                <a:lnTo>
                  <a:pt x="143933" y="50800"/>
                </a:lnTo>
                <a:lnTo>
                  <a:pt x="152400" y="33867"/>
                </a:lnTo>
                <a:lnTo>
                  <a:pt x="152400" y="16934"/>
                </a:lnTo>
                <a:lnTo>
                  <a:pt x="160867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4"/>
                </a:lnTo>
                <a:lnTo>
                  <a:pt x="143933" y="33867"/>
                </a:lnTo>
                <a:lnTo>
                  <a:pt x="135467" y="59267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18534"/>
                </a:lnTo>
                <a:lnTo>
                  <a:pt x="127000" y="127000"/>
                </a:lnTo>
                <a:lnTo>
                  <a:pt x="135467" y="143934"/>
                </a:lnTo>
                <a:lnTo>
                  <a:pt x="143933" y="143934"/>
                </a:lnTo>
                <a:lnTo>
                  <a:pt x="152400" y="143934"/>
                </a:lnTo>
                <a:lnTo>
                  <a:pt x="160867" y="143934"/>
                </a:lnTo>
                <a:lnTo>
                  <a:pt x="169333" y="143934"/>
                </a:lnTo>
                <a:lnTo>
                  <a:pt x="177800" y="135467"/>
                </a:lnTo>
                <a:lnTo>
                  <a:pt x="186267" y="127000"/>
                </a:lnTo>
                <a:lnTo>
                  <a:pt x="186267" y="110067"/>
                </a:lnTo>
                <a:lnTo>
                  <a:pt x="186267" y="93134"/>
                </a:lnTo>
                <a:lnTo>
                  <a:pt x="177800" y="76200"/>
                </a:lnTo>
                <a:lnTo>
                  <a:pt x="177800" y="50800"/>
                </a:lnTo>
                <a:lnTo>
                  <a:pt x="169333" y="25400"/>
                </a:lnTo>
                <a:lnTo>
                  <a:pt x="152400" y="16934"/>
                </a:lnTo>
                <a:lnTo>
                  <a:pt x="143933" y="8467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18533" y="8467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85267" y="846667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9333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35466"/>
                </a:lnTo>
                <a:lnTo>
                  <a:pt x="33866" y="118533"/>
                </a:lnTo>
                <a:lnTo>
                  <a:pt x="42333" y="93133"/>
                </a:lnTo>
                <a:lnTo>
                  <a:pt x="50800" y="67733"/>
                </a:lnTo>
                <a:lnTo>
                  <a:pt x="67733" y="42333"/>
                </a:lnTo>
                <a:lnTo>
                  <a:pt x="76200" y="16933"/>
                </a:lnTo>
                <a:lnTo>
                  <a:pt x="93133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185333" y="2650067"/>
            <a:ext cx="177801" cy="313267"/>
          </a:xfrm>
          <a:custGeom>
            <a:avLst/>
            <a:gdLst/>
            <a:ahLst/>
            <a:cxnLst/>
            <a:rect l="0" t="0" r="0" b="0"/>
            <a:pathLst>
              <a:path w="177801" h="3132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16934" y="143933"/>
                </a:lnTo>
                <a:lnTo>
                  <a:pt x="16934" y="160866"/>
                </a:lnTo>
                <a:lnTo>
                  <a:pt x="16934" y="186266"/>
                </a:lnTo>
                <a:lnTo>
                  <a:pt x="16934" y="203200"/>
                </a:lnTo>
                <a:lnTo>
                  <a:pt x="16934" y="220133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62466"/>
                </a:lnTo>
                <a:lnTo>
                  <a:pt x="33867" y="245533"/>
                </a:lnTo>
                <a:lnTo>
                  <a:pt x="33867" y="228600"/>
                </a:lnTo>
                <a:lnTo>
                  <a:pt x="33867" y="211666"/>
                </a:lnTo>
                <a:lnTo>
                  <a:pt x="42334" y="194733"/>
                </a:lnTo>
                <a:lnTo>
                  <a:pt x="42334" y="177800"/>
                </a:lnTo>
                <a:lnTo>
                  <a:pt x="50800" y="169333"/>
                </a:lnTo>
                <a:lnTo>
                  <a:pt x="59267" y="152400"/>
                </a:lnTo>
                <a:lnTo>
                  <a:pt x="67734" y="143933"/>
                </a:lnTo>
                <a:lnTo>
                  <a:pt x="76200" y="135466"/>
                </a:lnTo>
                <a:lnTo>
                  <a:pt x="84667" y="127000"/>
                </a:lnTo>
                <a:lnTo>
                  <a:pt x="93134" y="127000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35467" y="135466"/>
                </a:lnTo>
                <a:lnTo>
                  <a:pt x="143934" y="143933"/>
                </a:lnTo>
                <a:lnTo>
                  <a:pt x="160867" y="152400"/>
                </a:lnTo>
                <a:lnTo>
                  <a:pt x="160867" y="169333"/>
                </a:lnTo>
                <a:lnTo>
                  <a:pt x="177800" y="186266"/>
                </a:lnTo>
                <a:lnTo>
                  <a:pt x="177800" y="203200"/>
                </a:lnTo>
                <a:lnTo>
                  <a:pt x="177800" y="220133"/>
                </a:lnTo>
                <a:lnTo>
                  <a:pt x="177800" y="237066"/>
                </a:lnTo>
                <a:lnTo>
                  <a:pt x="177800" y="245533"/>
                </a:lnTo>
                <a:lnTo>
                  <a:pt x="169334" y="262466"/>
                </a:lnTo>
                <a:lnTo>
                  <a:pt x="160867" y="270933"/>
                </a:lnTo>
                <a:lnTo>
                  <a:pt x="152400" y="279400"/>
                </a:lnTo>
                <a:lnTo>
                  <a:pt x="143934" y="296333"/>
                </a:lnTo>
                <a:lnTo>
                  <a:pt x="127000" y="304800"/>
                </a:lnTo>
                <a:lnTo>
                  <a:pt x="110067" y="304800"/>
                </a:lnTo>
                <a:lnTo>
                  <a:pt x="101600" y="313266"/>
                </a:lnTo>
                <a:lnTo>
                  <a:pt x="84667" y="304800"/>
                </a:lnTo>
                <a:lnTo>
                  <a:pt x="67734" y="304800"/>
                </a:lnTo>
                <a:lnTo>
                  <a:pt x="59267" y="296333"/>
                </a:lnTo>
                <a:lnTo>
                  <a:pt x="50800" y="296333"/>
                </a:lnTo>
                <a:lnTo>
                  <a:pt x="42334" y="279400"/>
                </a:lnTo>
                <a:lnTo>
                  <a:pt x="33867" y="270933"/>
                </a:lnTo>
                <a:lnTo>
                  <a:pt x="33867" y="262466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37066"/>
                </a:lnTo>
                <a:lnTo>
                  <a:pt x="33867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47800" y="27686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47800" y="28448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778000" y="2675467"/>
            <a:ext cx="186268" cy="296334"/>
          </a:xfrm>
          <a:custGeom>
            <a:avLst/>
            <a:gdLst/>
            <a:ahLst/>
            <a:cxnLst/>
            <a:rect l="0" t="0" r="0" b="0"/>
            <a:pathLst>
              <a:path w="186268" h="296334">
                <a:moveTo>
                  <a:pt x="169333" y="59266"/>
                </a:moveTo>
                <a:lnTo>
                  <a:pt x="177800" y="50800"/>
                </a:lnTo>
                <a:lnTo>
                  <a:pt x="177800" y="50800"/>
                </a:lnTo>
                <a:lnTo>
                  <a:pt x="186267" y="42333"/>
                </a:lnTo>
                <a:lnTo>
                  <a:pt x="186267" y="33866"/>
                </a:lnTo>
                <a:lnTo>
                  <a:pt x="186267" y="25400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3" y="8466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7" y="8466"/>
                </a:lnTo>
                <a:lnTo>
                  <a:pt x="59267" y="8466"/>
                </a:lnTo>
                <a:lnTo>
                  <a:pt x="42333" y="25400"/>
                </a:lnTo>
                <a:lnTo>
                  <a:pt x="25400" y="33866"/>
                </a:lnTo>
                <a:lnTo>
                  <a:pt x="16933" y="42333"/>
                </a:lnTo>
                <a:lnTo>
                  <a:pt x="8467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8467" y="101600"/>
                </a:lnTo>
                <a:lnTo>
                  <a:pt x="16933" y="110066"/>
                </a:lnTo>
                <a:lnTo>
                  <a:pt x="33867" y="127000"/>
                </a:lnTo>
                <a:lnTo>
                  <a:pt x="42333" y="143933"/>
                </a:lnTo>
                <a:lnTo>
                  <a:pt x="59267" y="160866"/>
                </a:lnTo>
                <a:lnTo>
                  <a:pt x="84667" y="177800"/>
                </a:lnTo>
                <a:lnTo>
                  <a:pt x="101600" y="194733"/>
                </a:lnTo>
                <a:lnTo>
                  <a:pt x="118533" y="211666"/>
                </a:lnTo>
                <a:lnTo>
                  <a:pt x="135467" y="228600"/>
                </a:lnTo>
                <a:lnTo>
                  <a:pt x="143933" y="245533"/>
                </a:lnTo>
                <a:lnTo>
                  <a:pt x="152400" y="254000"/>
                </a:lnTo>
                <a:lnTo>
                  <a:pt x="160867" y="270933"/>
                </a:lnTo>
                <a:lnTo>
                  <a:pt x="160867" y="279400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43933" y="287866"/>
                </a:lnTo>
                <a:lnTo>
                  <a:pt x="135467" y="296333"/>
                </a:lnTo>
                <a:lnTo>
                  <a:pt x="127000" y="296333"/>
                </a:lnTo>
                <a:lnTo>
                  <a:pt x="110067" y="287866"/>
                </a:lnTo>
                <a:lnTo>
                  <a:pt x="101600" y="287866"/>
                </a:lnTo>
                <a:lnTo>
                  <a:pt x="84667" y="279400"/>
                </a:lnTo>
                <a:lnTo>
                  <a:pt x="76200" y="262466"/>
                </a:lnTo>
                <a:lnTo>
                  <a:pt x="67733" y="254000"/>
                </a:lnTo>
                <a:lnTo>
                  <a:pt x="59267" y="245533"/>
                </a:lnTo>
                <a:lnTo>
                  <a:pt x="50800" y="228600"/>
                </a:lnTo>
                <a:lnTo>
                  <a:pt x="50800" y="211666"/>
                </a:lnTo>
                <a:lnTo>
                  <a:pt x="50800" y="194733"/>
                </a:lnTo>
                <a:lnTo>
                  <a:pt x="59267" y="177800"/>
                </a:lnTo>
                <a:lnTo>
                  <a:pt x="67733" y="160866"/>
                </a:lnTo>
                <a:lnTo>
                  <a:pt x="84667" y="143933"/>
                </a:lnTo>
                <a:lnTo>
                  <a:pt x="93133" y="127000"/>
                </a:lnTo>
                <a:lnTo>
                  <a:pt x="110067" y="110066"/>
                </a:lnTo>
                <a:lnTo>
                  <a:pt x="127000" y="93133"/>
                </a:lnTo>
                <a:lnTo>
                  <a:pt x="143933" y="76200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7" y="50800"/>
                </a:lnTo>
                <a:lnTo>
                  <a:pt x="160867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24933" y="3276600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110067" y="25400"/>
                </a:move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25400" y="228600"/>
                </a:lnTo>
                <a:lnTo>
                  <a:pt x="33867" y="237067"/>
                </a:lnTo>
                <a:lnTo>
                  <a:pt x="42334" y="254000"/>
                </a:lnTo>
                <a:lnTo>
                  <a:pt x="59267" y="262467"/>
                </a:lnTo>
                <a:lnTo>
                  <a:pt x="76200" y="270933"/>
                </a:lnTo>
                <a:lnTo>
                  <a:pt x="93134" y="270933"/>
                </a:lnTo>
                <a:lnTo>
                  <a:pt x="110067" y="270933"/>
                </a:lnTo>
                <a:lnTo>
                  <a:pt x="118534" y="270933"/>
                </a:lnTo>
                <a:lnTo>
                  <a:pt x="135467" y="262467"/>
                </a:lnTo>
                <a:lnTo>
                  <a:pt x="143934" y="254000"/>
                </a:lnTo>
                <a:lnTo>
                  <a:pt x="152400" y="245533"/>
                </a:lnTo>
                <a:lnTo>
                  <a:pt x="152400" y="245533"/>
                </a:lnTo>
                <a:lnTo>
                  <a:pt x="160867" y="228600"/>
                </a:lnTo>
                <a:lnTo>
                  <a:pt x="1608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36600" y="3132667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67733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76200" y="59266"/>
                </a:lnTo>
                <a:lnTo>
                  <a:pt x="67733" y="67733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01600"/>
                </a:lnTo>
                <a:lnTo>
                  <a:pt x="50800" y="110066"/>
                </a:lnTo>
                <a:lnTo>
                  <a:pt x="42333" y="118533"/>
                </a:lnTo>
                <a:lnTo>
                  <a:pt x="42333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84667" y="143933"/>
                </a:lnTo>
                <a:lnTo>
                  <a:pt x="93133" y="143933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35467" y="143933"/>
                </a:lnTo>
                <a:lnTo>
                  <a:pt x="143933" y="143933"/>
                </a:lnTo>
                <a:lnTo>
                  <a:pt x="152400" y="143933"/>
                </a:lnTo>
                <a:lnTo>
                  <a:pt x="152400" y="143933"/>
                </a:lnTo>
                <a:lnTo>
                  <a:pt x="160867" y="143933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38200" y="34120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97467" y="3471333"/>
            <a:ext cx="127001" cy="16935"/>
          </a:xfrm>
          <a:custGeom>
            <a:avLst/>
            <a:gdLst/>
            <a:ahLst/>
            <a:cxnLst/>
            <a:rect l="0" t="0" r="0" b="0"/>
            <a:pathLst>
              <a:path w="127001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270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27667" y="3310467"/>
            <a:ext cx="177801" cy="220134"/>
          </a:xfrm>
          <a:custGeom>
            <a:avLst/>
            <a:gdLst/>
            <a:ahLst/>
            <a:cxnLst/>
            <a:rect l="0" t="0" r="0" b="0"/>
            <a:pathLst>
              <a:path w="177801" h="220134">
                <a:moveTo>
                  <a:pt x="110066" y="33866"/>
                </a:moveTo>
                <a:lnTo>
                  <a:pt x="110066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33866"/>
                </a:lnTo>
                <a:lnTo>
                  <a:pt x="25400" y="42333"/>
                </a:lnTo>
                <a:lnTo>
                  <a:pt x="8466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6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211666"/>
                </a:lnTo>
                <a:lnTo>
                  <a:pt x="50800" y="211666"/>
                </a:lnTo>
                <a:lnTo>
                  <a:pt x="59266" y="211666"/>
                </a:lnTo>
                <a:lnTo>
                  <a:pt x="67733" y="203200"/>
                </a:lnTo>
                <a:lnTo>
                  <a:pt x="67733" y="203200"/>
                </a:lnTo>
                <a:lnTo>
                  <a:pt x="84666" y="194733"/>
                </a:lnTo>
                <a:lnTo>
                  <a:pt x="84666" y="177800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01600" y="127000"/>
                </a:lnTo>
                <a:lnTo>
                  <a:pt x="101600" y="110066"/>
                </a:lnTo>
                <a:lnTo>
                  <a:pt x="101600" y="93133"/>
                </a:lnTo>
                <a:lnTo>
                  <a:pt x="110066" y="76200"/>
                </a:lnTo>
                <a:lnTo>
                  <a:pt x="110066" y="59266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10066" y="50800"/>
                </a:lnTo>
                <a:lnTo>
                  <a:pt x="110066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10066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27000" y="160866"/>
                </a:lnTo>
                <a:lnTo>
                  <a:pt x="135466" y="177800"/>
                </a:lnTo>
                <a:lnTo>
                  <a:pt x="135466" y="186266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52400" y="211666"/>
                </a:lnTo>
                <a:lnTo>
                  <a:pt x="160866" y="220133"/>
                </a:lnTo>
                <a:lnTo>
                  <a:pt x="160866" y="220133"/>
                </a:lnTo>
                <a:lnTo>
                  <a:pt x="169333" y="211666"/>
                </a:lnTo>
                <a:lnTo>
                  <a:pt x="169333" y="211666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77800" y="186266"/>
                </a:lnTo>
                <a:lnTo>
                  <a:pt x="177800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97000" y="3200400"/>
            <a:ext cx="160868" cy="110068"/>
          </a:xfrm>
          <a:custGeom>
            <a:avLst/>
            <a:gdLst/>
            <a:ahLst/>
            <a:cxnLst/>
            <a:rect l="0" t="0" r="0" b="0"/>
            <a:pathLst>
              <a:path w="160868" h="1100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7" y="42333"/>
                </a:lnTo>
                <a:lnTo>
                  <a:pt x="76200" y="50800"/>
                </a:lnTo>
                <a:lnTo>
                  <a:pt x="76200" y="59267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84667"/>
                </a:lnTo>
                <a:lnTo>
                  <a:pt x="59267" y="84667"/>
                </a:lnTo>
                <a:lnTo>
                  <a:pt x="50800" y="93133"/>
                </a:lnTo>
                <a:lnTo>
                  <a:pt x="50800" y="101600"/>
                </a:lnTo>
                <a:lnTo>
                  <a:pt x="50800" y="101600"/>
                </a:lnTo>
                <a:lnTo>
                  <a:pt x="50800" y="101600"/>
                </a:lnTo>
                <a:lnTo>
                  <a:pt x="50800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101600" y="101600"/>
                </a:lnTo>
                <a:lnTo>
                  <a:pt x="110067" y="101600"/>
                </a:lnTo>
                <a:lnTo>
                  <a:pt x="127000" y="101600"/>
                </a:lnTo>
                <a:lnTo>
                  <a:pt x="143933" y="101600"/>
                </a:lnTo>
                <a:lnTo>
                  <a:pt x="152400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10067"/>
                </a:lnTo>
                <a:lnTo>
                  <a:pt x="160867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524000" y="3403600"/>
            <a:ext cx="211668" cy="25401"/>
          </a:xfrm>
          <a:custGeom>
            <a:avLst/>
            <a:gdLst/>
            <a:ahLst/>
            <a:cxnLst/>
            <a:rect l="0" t="0" r="0" b="0"/>
            <a:pathLst>
              <a:path w="211668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25400"/>
                </a:lnTo>
                <a:lnTo>
                  <a:pt x="118533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9333" y="25400"/>
                </a:lnTo>
                <a:lnTo>
                  <a:pt x="177800" y="16933"/>
                </a:lnTo>
                <a:lnTo>
                  <a:pt x="194733" y="16933"/>
                </a:lnTo>
                <a:lnTo>
                  <a:pt x="203200" y="8467"/>
                </a:lnTo>
                <a:lnTo>
                  <a:pt x="203200" y="8467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761067" y="3234267"/>
            <a:ext cx="50801" cy="279401"/>
          </a:xfrm>
          <a:custGeom>
            <a:avLst/>
            <a:gdLst/>
            <a:ahLst/>
            <a:cxnLst/>
            <a:rect l="0" t="0" r="0" b="0"/>
            <a:pathLst>
              <a:path w="50801" h="279401">
                <a:moveTo>
                  <a:pt x="0" y="25400"/>
                </a:moveTo>
                <a:lnTo>
                  <a:pt x="8466" y="25400"/>
                </a:lnTo>
                <a:lnTo>
                  <a:pt x="8466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67733"/>
                </a:lnTo>
                <a:lnTo>
                  <a:pt x="25400" y="93133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33866" y="194733"/>
                </a:lnTo>
                <a:lnTo>
                  <a:pt x="42333" y="211666"/>
                </a:lnTo>
                <a:lnTo>
                  <a:pt x="42333" y="228600"/>
                </a:lnTo>
                <a:lnTo>
                  <a:pt x="42333" y="245533"/>
                </a:lnTo>
                <a:lnTo>
                  <a:pt x="42333" y="262466"/>
                </a:lnTo>
                <a:lnTo>
                  <a:pt x="50800" y="270933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778000" y="3361267"/>
            <a:ext cx="143934" cy="177801"/>
          </a:xfrm>
          <a:custGeom>
            <a:avLst/>
            <a:gdLst/>
            <a:ahLst/>
            <a:cxnLst/>
            <a:rect l="0" t="0" r="0" b="0"/>
            <a:pathLst>
              <a:path w="143934" h="177801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0"/>
                </a:lnTo>
                <a:lnTo>
                  <a:pt x="84667" y="0"/>
                </a:lnTo>
                <a:lnTo>
                  <a:pt x="101600" y="8466"/>
                </a:lnTo>
                <a:lnTo>
                  <a:pt x="110067" y="16933"/>
                </a:lnTo>
                <a:lnTo>
                  <a:pt x="127000" y="25400"/>
                </a:lnTo>
                <a:lnTo>
                  <a:pt x="143933" y="33866"/>
                </a:lnTo>
                <a:lnTo>
                  <a:pt x="143933" y="59266"/>
                </a:lnTo>
                <a:lnTo>
                  <a:pt x="143933" y="76200"/>
                </a:lnTo>
                <a:lnTo>
                  <a:pt x="143933" y="93133"/>
                </a:lnTo>
                <a:lnTo>
                  <a:pt x="143933" y="118533"/>
                </a:lnTo>
                <a:lnTo>
                  <a:pt x="135467" y="127000"/>
                </a:lnTo>
                <a:lnTo>
                  <a:pt x="127000" y="143933"/>
                </a:lnTo>
                <a:lnTo>
                  <a:pt x="110067" y="160866"/>
                </a:lnTo>
                <a:lnTo>
                  <a:pt x="93133" y="169333"/>
                </a:lnTo>
                <a:lnTo>
                  <a:pt x="84667" y="169333"/>
                </a:lnTo>
                <a:lnTo>
                  <a:pt x="67733" y="177800"/>
                </a:lnTo>
                <a:lnTo>
                  <a:pt x="50800" y="177800"/>
                </a:lnTo>
                <a:lnTo>
                  <a:pt x="42333" y="177800"/>
                </a:lnTo>
                <a:lnTo>
                  <a:pt x="25400" y="177800"/>
                </a:lnTo>
                <a:lnTo>
                  <a:pt x="16933" y="169333"/>
                </a:lnTo>
                <a:lnTo>
                  <a:pt x="8467" y="152400"/>
                </a:lnTo>
                <a:lnTo>
                  <a:pt x="0" y="135466"/>
                </a:lnTo>
                <a:lnTo>
                  <a:pt x="0" y="135466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905000" y="3183467"/>
            <a:ext cx="194734" cy="127001"/>
          </a:xfrm>
          <a:custGeom>
            <a:avLst/>
            <a:gdLst/>
            <a:ahLst/>
            <a:cxnLst/>
            <a:rect l="0" t="0" r="0" b="0"/>
            <a:pathLst>
              <a:path w="194734" h="1270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76200" y="42333"/>
                </a:lnTo>
                <a:lnTo>
                  <a:pt x="84667" y="50800"/>
                </a:lnTo>
                <a:lnTo>
                  <a:pt x="76200" y="59266"/>
                </a:lnTo>
                <a:lnTo>
                  <a:pt x="76200" y="67733"/>
                </a:lnTo>
                <a:lnTo>
                  <a:pt x="67733" y="76200"/>
                </a:lnTo>
                <a:lnTo>
                  <a:pt x="59267" y="84666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3" y="110066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43933" y="118533"/>
                </a:lnTo>
                <a:lnTo>
                  <a:pt x="160867" y="118533"/>
                </a:lnTo>
                <a:lnTo>
                  <a:pt x="177800" y="118533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65200" y="37338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90600" y="3818467"/>
            <a:ext cx="152401" cy="8467"/>
          </a:xfrm>
          <a:custGeom>
            <a:avLst/>
            <a:gdLst/>
            <a:ahLst/>
            <a:cxnLst/>
            <a:rect l="0" t="0" r="0" b="0"/>
            <a:pathLst>
              <a:path w="152401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52400" y="8466"/>
                </a:lnTo>
                <a:lnTo>
                  <a:pt x="1524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71600" y="3733800"/>
            <a:ext cx="33868" cy="262468"/>
          </a:xfrm>
          <a:custGeom>
            <a:avLst/>
            <a:gdLst/>
            <a:ahLst/>
            <a:cxnLst/>
            <a:rect l="0" t="0" r="0" b="0"/>
            <a:pathLst>
              <a:path w="33868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20133"/>
                </a:lnTo>
                <a:lnTo>
                  <a:pt x="16933" y="237067"/>
                </a:lnTo>
                <a:lnTo>
                  <a:pt x="16933" y="254000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33867" y="245533"/>
                </a:lnTo>
                <a:lnTo>
                  <a:pt x="33867" y="245533"/>
                </a:lnTo>
                <a:lnTo>
                  <a:pt x="33867" y="237067"/>
                </a:lnTo>
                <a:lnTo>
                  <a:pt x="33867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81667" y="3767667"/>
            <a:ext cx="110067" cy="211667"/>
          </a:xfrm>
          <a:custGeom>
            <a:avLst/>
            <a:gdLst/>
            <a:ahLst/>
            <a:cxnLst/>
            <a:rect l="0" t="0" r="0" b="0"/>
            <a:pathLst>
              <a:path w="110067" h="211667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6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6" y="203200"/>
                </a:lnTo>
                <a:lnTo>
                  <a:pt x="50800" y="211666"/>
                </a:lnTo>
                <a:lnTo>
                  <a:pt x="59266" y="211666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6" y="203200"/>
                </a:lnTo>
                <a:lnTo>
                  <a:pt x="93133" y="194733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110066" y="152400"/>
                </a:lnTo>
                <a:lnTo>
                  <a:pt x="110066" y="135466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93133" y="84666"/>
                </a:lnTo>
                <a:lnTo>
                  <a:pt x="84666" y="76200"/>
                </a:lnTo>
                <a:lnTo>
                  <a:pt x="84666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76400" y="3767667"/>
            <a:ext cx="101601" cy="228601"/>
          </a:xfrm>
          <a:custGeom>
            <a:avLst/>
            <a:gdLst/>
            <a:ahLst/>
            <a:cxnLst/>
            <a:rect l="0" t="0" r="0" b="0"/>
            <a:pathLst>
              <a:path w="101601" h="228601">
                <a:moveTo>
                  <a:pt x="33867" y="8466"/>
                </a:move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3" y="194733"/>
                </a:lnTo>
                <a:lnTo>
                  <a:pt x="25400" y="211666"/>
                </a:lnTo>
                <a:lnTo>
                  <a:pt x="42333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3" y="228600"/>
                </a:lnTo>
                <a:lnTo>
                  <a:pt x="76200" y="220133"/>
                </a:lnTo>
                <a:lnTo>
                  <a:pt x="84667" y="211666"/>
                </a:lnTo>
                <a:lnTo>
                  <a:pt x="93133" y="203200"/>
                </a:lnTo>
                <a:lnTo>
                  <a:pt x="101600" y="194733"/>
                </a:lnTo>
                <a:lnTo>
                  <a:pt x="101600" y="177800"/>
                </a:lnTo>
                <a:lnTo>
                  <a:pt x="101600" y="160866"/>
                </a:lnTo>
                <a:lnTo>
                  <a:pt x="101600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93133" y="84666"/>
                </a:lnTo>
                <a:lnTo>
                  <a:pt x="84667" y="59266"/>
                </a:lnTo>
                <a:lnTo>
                  <a:pt x="76200" y="33866"/>
                </a:lnTo>
                <a:lnTo>
                  <a:pt x="67733" y="25400"/>
                </a:lnTo>
                <a:lnTo>
                  <a:pt x="59267" y="8466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37267" y="3852333"/>
            <a:ext cx="135467" cy="16935"/>
          </a:xfrm>
          <a:custGeom>
            <a:avLst/>
            <a:gdLst/>
            <a:ahLst/>
            <a:cxnLst/>
            <a:rect l="0" t="0" r="0" b="0"/>
            <a:pathLst>
              <a:path w="135467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16667" y="3784600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108200" y="3708400"/>
            <a:ext cx="135468" cy="270934"/>
          </a:xfrm>
          <a:custGeom>
            <a:avLst/>
            <a:gdLst/>
            <a:ahLst/>
            <a:cxnLst/>
            <a:rect l="0" t="0" r="0" b="0"/>
            <a:pathLst>
              <a:path w="135468" h="270934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11667"/>
                </a:lnTo>
                <a:lnTo>
                  <a:pt x="16933" y="220133"/>
                </a:lnTo>
                <a:lnTo>
                  <a:pt x="25400" y="237067"/>
                </a:lnTo>
                <a:lnTo>
                  <a:pt x="42333" y="237067"/>
                </a:lnTo>
                <a:lnTo>
                  <a:pt x="50800" y="245533"/>
                </a:lnTo>
                <a:lnTo>
                  <a:pt x="67733" y="245533"/>
                </a:lnTo>
                <a:lnTo>
                  <a:pt x="76200" y="245533"/>
                </a:lnTo>
                <a:lnTo>
                  <a:pt x="84667" y="245533"/>
                </a:lnTo>
                <a:lnTo>
                  <a:pt x="101600" y="237067"/>
                </a:lnTo>
                <a:lnTo>
                  <a:pt x="110067" y="228600"/>
                </a:lnTo>
                <a:lnTo>
                  <a:pt x="118533" y="220133"/>
                </a:lnTo>
                <a:lnTo>
                  <a:pt x="127000" y="211667"/>
                </a:lnTo>
                <a:lnTo>
                  <a:pt x="127000" y="194733"/>
                </a:lnTo>
                <a:lnTo>
                  <a:pt x="127000" y="177800"/>
                </a:lnTo>
                <a:lnTo>
                  <a:pt x="135467" y="169333"/>
                </a:lnTo>
                <a:lnTo>
                  <a:pt x="127000" y="152400"/>
                </a:lnTo>
                <a:lnTo>
                  <a:pt x="127000" y="143933"/>
                </a:lnTo>
                <a:lnTo>
                  <a:pt x="127000" y="135467"/>
                </a:lnTo>
                <a:lnTo>
                  <a:pt x="118533" y="127000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3" y="135467"/>
                </a:lnTo>
                <a:lnTo>
                  <a:pt x="84667" y="143933"/>
                </a:lnTo>
                <a:lnTo>
                  <a:pt x="76200" y="152400"/>
                </a:lnTo>
                <a:lnTo>
                  <a:pt x="67733" y="169333"/>
                </a:lnTo>
                <a:lnTo>
                  <a:pt x="59267" y="186267"/>
                </a:lnTo>
                <a:lnTo>
                  <a:pt x="59267" y="203200"/>
                </a:lnTo>
                <a:lnTo>
                  <a:pt x="59267" y="220133"/>
                </a:lnTo>
                <a:lnTo>
                  <a:pt x="59267" y="237067"/>
                </a:lnTo>
                <a:lnTo>
                  <a:pt x="59267" y="245533"/>
                </a:lnTo>
                <a:lnTo>
                  <a:pt x="59267" y="254000"/>
                </a:lnTo>
                <a:lnTo>
                  <a:pt x="67733" y="262467"/>
                </a:lnTo>
                <a:lnTo>
                  <a:pt x="76200" y="270933"/>
                </a:lnTo>
                <a:lnTo>
                  <a:pt x="84667" y="270933"/>
                </a:lnTo>
                <a:lnTo>
                  <a:pt x="93133" y="270933"/>
                </a:lnTo>
                <a:lnTo>
                  <a:pt x="101600" y="262467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10067" y="245533"/>
                </a:lnTo>
                <a:lnTo>
                  <a:pt x="1100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286000" y="3742267"/>
            <a:ext cx="127001" cy="118534"/>
          </a:xfrm>
          <a:custGeom>
            <a:avLst/>
            <a:gdLst/>
            <a:ahLst/>
            <a:cxnLst/>
            <a:rect l="0" t="0" r="0" b="0"/>
            <a:pathLst>
              <a:path w="127001" h="118534">
                <a:moveTo>
                  <a:pt x="8467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01600"/>
                </a:lnTo>
                <a:lnTo>
                  <a:pt x="42333" y="110066"/>
                </a:lnTo>
                <a:lnTo>
                  <a:pt x="50800" y="110066"/>
                </a:lnTo>
                <a:lnTo>
                  <a:pt x="67733" y="110066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18533"/>
                </a:lnTo>
                <a:lnTo>
                  <a:pt x="118533" y="118533"/>
                </a:lnTo>
                <a:lnTo>
                  <a:pt x="118533" y="118533"/>
                </a:lnTo>
                <a:lnTo>
                  <a:pt x="127000" y="118533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27000" y="101600"/>
                </a:lnTo>
                <a:lnTo>
                  <a:pt x="1270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387600" y="3674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4"/>
                </a:lnTo>
                <a:lnTo>
                  <a:pt x="8467" y="279400"/>
                </a:lnTo>
                <a:lnTo>
                  <a:pt x="8467" y="296334"/>
                </a:lnTo>
                <a:lnTo>
                  <a:pt x="8467" y="304800"/>
                </a:lnTo>
                <a:lnTo>
                  <a:pt x="16933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23067" y="37846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4600" y="3835400"/>
            <a:ext cx="127001" cy="33868"/>
          </a:xfrm>
          <a:custGeom>
            <a:avLst/>
            <a:gdLst/>
            <a:ahLst/>
            <a:cxnLst/>
            <a:rect l="0" t="0" r="0" b="0"/>
            <a:pathLst>
              <a:path w="127001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3" y="25400"/>
                </a:lnTo>
                <a:lnTo>
                  <a:pt x="67733" y="16933"/>
                </a:lnTo>
                <a:lnTo>
                  <a:pt x="846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77067" y="3683000"/>
            <a:ext cx="118534" cy="262468"/>
          </a:xfrm>
          <a:custGeom>
            <a:avLst/>
            <a:gdLst/>
            <a:ahLst/>
            <a:cxnLst/>
            <a:rect l="0" t="0" r="0" b="0"/>
            <a:pathLst>
              <a:path w="118534" h="262468">
                <a:moveTo>
                  <a:pt x="8466" y="25400"/>
                </a:moveTo>
                <a:lnTo>
                  <a:pt x="8466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16933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6" y="59267"/>
                </a:lnTo>
                <a:lnTo>
                  <a:pt x="101600" y="67733"/>
                </a:lnTo>
                <a:lnTo>
                  <a:pt x="84666" y="84667"/>
                </a:lnTo>
                <a:lnTo>
                  <a:pt x="76200" y="101600"/>
                </a:lnTo>
                <a:lnTo>
                  <a:pt x="67733" y="110067"/>
                </a:lnTo>
                <a:lnTo>
                  <a:pt x="59266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0800" y="118533"/>
                </a:lnTo>
                <a:lnTo>
                  <a:pt x="59266" y="118533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3" y="127000"/>
                </a:lnTo>
                <a:lnTo>
                  <a:pt x="110066" y="135467"/>
                </a:lnTo>
                <a:lnTo>
                  <a:pt x="110066" y="143933"/>
                </a:lnTo>
                <a:lnTo>
                  <a:pt x="110066" y="160867"/>
                </a:lnTo>
                <a:lnTo>
                  <a:pt x="110066" y="177800"/>
                </a:lnTo>
                <a:lnTo>
                  <a:pt x="101600" y="194733"/>
                </a:lnTo>
                <a:lnTo>
                  <a:pt x="93133" y="211667"/>
                </a:lnTo>
                <a:lnTo>
                  <a:pt x="84666" y="228600"/>
                </a:lnTo>
                <a:lnTo>
                  <a:pt x="67733" y="237067"/>
                </a:lnTo>
                <a:lnTo>
                  <a:pt x="59266" y="254000"/>
                </a:lnTo>
                <a:lnTo>
                  <a:pt x="42333" y="262467"/>
                </a:lnTo>
                <a:lnTo>
                  <a:pt x="33866" y="262467"/>
                </a:lnTo>
                <a:lnTo>
                  <a:pt x="25400" y="262467"/>
                </a:lnTo>
                <a:lnTo>
                  <a:pt x="16933" y="262467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954867" y="3742267"/>
            <a:ext cx="135467" cy="194734"/>
          </a:xfrm>
          <a:custGeom>
            <a:avLst/>
            <a:gdLst/>
            <a:ahLst/>
            <a:cxnLst/>
            <a:rect l="0" t="0" r="0" b="0"/>
            <a:pathLst>
              <a:path w="135467" h="194734">
                <a:moveTo>
                  <a:pt x="33866" y="0"/>
                </a:move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8466" y="59266"/>
                </a:lnTo>
                <a:lnTo>
                  <a:pt x="0" y="84666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6" y="160866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86266"/>
                </a:lnTo>
                <a:lnTo>
                  <a:pt x="50800" y="194733"/>
                </a:lnTo>
                <a:lnTo>
                  <a:pt x="59266" y="194733"/>
                </a:lnTo>
                <a:lnTo>
                  <a:pt x="76200" y="194733"/>
                </a:lnTo>
                <a:lnTo>
                  <a:pt x="84666" y="194733"/>
                </a:lnTo>
                <a:lnTo>
                  <a:pt x="101600" y="186266"/>
                </a:lnTo>
                <a:lnTo>
                  <a:pt x="110066" y="177800"/>
                </a:lnTo>
                <a:lnTo>
                  <a:pt x="118533" y="169333"/>
                </a:lnTo>
                <a:lnTo>
                  <a:pt x="127000" y="160866"/>
                </a:lnTo>
                <a:lnTo>
                  <a:pt x="135466" y="143933"/>
                </a:lnTo>
                <a:lnTo>
                  <a:pt x="135466" y="135466"/>
                </a:lnTo>
                <a:lnTo>
                  <a:pt x="135466" y="127000"/>
                </a:lnTo>
                <a:lnTo>
                  <a:pt x="135466" y="127000"/>
                </a:lnTo>
                <a:lnTo>
                  <a:pt x="127000" y="127000"/>
                </a:lnTo>
                <a:lnTo>
                  <a:pt x="118533" y="127000"/>
                </a:lnTo>
                <a:lnTo>
                  <a:pt x="110066" y="127000"/>
                </a:lnTo>
                <a:lnTo>
                  <a:pt x="101600" y="127000"/>
                </a:lnTo>
                <a:lnTo>
                  <a:pt x="93133" y="135466"/>
                </a:lnTo>
                <a:lnTo>
                  <a:pt x="76200" y="143933"/>
                </a:lnTo>
                <a:lnTo>
                  <a:pt x="67733" y="160866"/>
                </a:lnTo>
                <a:lnTo>
                  <a:pt x="50800" y="169333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86266"/>
                </a:lnTo>
                <a:lnTo>
                  <a:pt x="42333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922867" y="4097867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93133" y="67733"/>
                </a:moveTo>
                <a:lnTo>
                  <a:pt x="101600" y="76200"/>
                </a:lnTo>
                <a:lnTo>
                  <a:pt x="101600" y="84666"/>
                </a:lnTo>
                <a:lnTo>
                  <a:pt x="101600" y="93133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10066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84666"/>
                </a:lnTo>
                <a:lnTo>
                  <a:pt x="93133" y="76200"/>
                </a:lnTo>
                <a:lnTo>
                  <a:pt x="93133" y="59266"/>
                </a:lnTo>
                <a:lnTo>
                  <a:pt x="84666" y="42333"/>
                </a:lnTo>
                <a:lnTo>
                  <a:pt x="76200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33866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93133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6" y="194733"/>
                </a:lnTo>
                <a:lnTo>
                  <a:pt x="8466" y="211666"/>
                </a:lnTo>
                <a:lnTo>
                  <a:pt x="16933" y="228600"/>
                </a:lnTo>
                <a:lnTo>
                  <a:pt x="25400" y="237066"/>
                </a:lnTo>
                <a:lnTo>
                  <a:pt x="33866" y="245533"/>
                </a:lnTo>
                <a:lnTo>
                  <a:pt x="42333" y="245533"/>
                </a:lnTo>
                <a:lnTo>
                  <a:pt x="59266" y="245533"/>
                </a:lnTo>
                <a:lnTo>
                  <a:pt x="67733" y="245533"/>
                </a:lnTo>
                <a:lnTo>
                  <a:pt x="84666" y="237066"/>
                </a:lnTo>
                <a:lnTo>
                  <a:pt x="101600" y="228600"/>
                </a:lnTo>
                <a:lnTo>
                  <a:pt x="118533" y="220133"/>
                </a:lnTo>
                <a:lnTo>
                  <a:pt x="127000" y="203200"/>
                </a:lnTo>
                <a:lnTo>
                  <a:pt x="135466" y="186266"/>
                </a:lnTo>
                <a:lnTo>
                  <a:pt x="135466" y="186266"/>
                </a:lnTo>
                <a:lnTo>
                  <a:pt x="152400" y="169333"/>
                </a:lnTo>
                <a:lnTo>
                  <a:pt x="1524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117600" y="4182533"/>
            <a:ext cx="160868" cy="101601"/>
          </a:xfrm>
          <a:custGeom>
            <a:avLst/>
            <a:gdLst/>
            <a:ahLst/>
            <a:cxnLst/>
            <a:rect l="0" t="0" r="0" b="0"/>
            <a:pathLst>
              <a:path w="160868" h="1016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3" y="42334"/>
                </a:lnTo>
                <a:lnTo>
                  <a:pt x="50800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59267" y="42334"/>
                </a:lnTo>
                <a:lnTo>
                  <a:pt x="42333" y="50800"/>
                </a:lnTo>
                <a:lnTo>
                  <a:pt x="33867" y="59267"/>
                </a:lnTo>
                <a:lnTo>
                  <a:pt x="16933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8467" y="93134"/>
                </a:lnTo>
                <a:lnTo>
                  <a:pt x="25400" y="101600"/>
                </a:lnTo>
                <a:lnTo>
                  <a:pt x="33867" y="101600"/>
                </a:lnTo>
                <a:lnTo>
                  <a:pt x="50800" y="101600"/>
                </a:lnTo>
                <a:lnTo>
                  <a:pt x="76200" y="93134"/>
                </a:lnTo>
                <a:lnTo>
                  <a:pt x="93133" y="93134"/>
                </a:lnTo>
                <a:lnTo>
                  <a:pt x="118533" y="84667"/>
                </a:lnTo>
                <a:lnTo>
                  <a:pt x="143933" y="84667"/>
                </a:lnTo>
                <a:lnTo>
                  <a:pt x="143933" y="84667"/>
                </a:lnTo>
                <a:lnTo>
                  <a:pt x="160867" y="76200"/>
                </a:lnTo>
                <a:lnTo>
                  <a:pt x="160867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13933" y="4148667"/>
            <a:ext cx="169335" cy="237067"/>
          </a:xfrm>
          <a:custGeom>
            <a:avLst/>
            <a:gdLst/>
            <a:ahLst/>
            <a:cxnLst/>
            <a:rect l="0" t="0" r="0" b="0"/>
            <a:pathLst>
              <a:path w="169335" h="2370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4" y="76200"/>
                </a:lnTo>
                <a:lnTo>
                  <a:pt x="16934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8467" y="186266"/>
                </a:lnTo>
                <a:lnTo>
                  <a:pt x="16934" y="203200"/>
                </a:lnTo>
                <a:lnTo>
                  <a:pt x="16934" y="211666"/>
                </a:lnTo>
                <a:lnTo>
                  <a:pt x="33867" y="220133"/>
                </a:lnTo>
                <a:lnTo>
                  <a:pt x="42334" y="228600"/>
                </a:lnTo>
                <a:lnTo>
                  <a:pt x="59267" y="237066"/>
                </a:lnTo>
                <a:lnTo>
                  <a:pt x="76200" y="237066"/>
                </a:lnTo>
                <a:lnTo>
                  <a:pt x="93134" y="237066"/>
                </a:lnTo>
                <a:lnTo>
                  <a:pt x="110067" y="228600"/>
                </a:lnTo>
                <a:lnTo>
                  <a:pt x="118534" y="228600"/>
                </a:lnTo>
                <a:lnTo>
                  <a:pt x="135467" y="220133"/>
                </a:lnTo>
                <a:lnTo>
                  <a:pt x="143934" y="211666"/>
                </a:lnTo>
                <a:lnTo>
                  <a:pt x="152400" y="194733"/>
                </a:lnTo>
                <a:lnTo>
                  <a:pt x="160867" y="186266"/>
                </a:lnTo>
                <a:lnTo>
                  <a:pt x="169334" y="169333"/>
                </a:lnTo>
                <a:lnTo>
                  <a:pt x="169334" y="160866"/>
                </a:lnTo>
                <a:lnTo>
                  <a:pt x="169334" y="152400"/>
                </a:lnTo>
                <a:lnTo>
                  <a:pt x="160867" y="135466"/>
                </a:lnTo>
                <a:lnTo>
                  <a:pt x="152400" y="135466"/>
                </a:lnTo>
                <a:lnTo>
                  <a:pt x="143934" y="135466"/>
                </a:lnTo>
                <a:lnTo>
                  <a:pt x="127000" y="135466"/>
                </a:lnTo>
                <a:lnTo>
                  <a:pt x="118534" y="135466"/>
                </a:lnTo>
                <a:lnTo>
                  <a:pt x="110067" y="143933"/>
                </a:lnTo>
                <a:lnTo>
                  <a:pt x="93134" y="160866"/>
                </a:lnTo>
                <a:lnTo>
                  <a:pt x="84667" y="169333"/>
                </a:lnTo>
                <a:lnTo>
                  <a:pt x="76200" y="186266"/>
                </a:lnTo>
                <a:lnTo>
                  <a:pt x="67734" y="203200"/>
                </a:lnTo>
                <a:lnTo>
                  <a:pt x="67734" y="211666"/>
                </a:lnTo>
                <a:lnTo>
                  <a:pt x="67734" y="220133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846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39800" y="4436533"/>
            <a:ext cx="660401" cy="25401"/>
          </a:xfrm>
          <a:custGeom>
            <a:avLst/>
            <a:gdLst/>
            <a:ahLst/>
            <a:cxnLst/>
            <a:rect l="0" t="0" r="0" b="0"/>
            <a:pathLst>
              <a:path w="660401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67733" y="25400"/>
                </a:lnTo>
                <a:lnTo>
                  <a:pt x="101600" y="16934"/>
                </a:lnTo>
                <a:lnTo>
                  <a:pt x="135467" y="16934"/>
                </a:lnTo>
                <a:lnTo>
                  <a:pt x="177800" y="8467"/>
                </a:lnTo>
                <a:lnTo>
                  <a:pt x="220133" y="8467"/>
                </a:lnTo>
                <a:lnTo>
                  <a:pt x="270933" y="0"/>
                </a:lnTo>
                <a:lnTo>
                  <a:pt x="321733" y="0"/>
                </a:lnTo>
                <a:lnTo>
                  <a:pt x="372533" y="0"/>
                </a:lnTo>
                <a:lnTo>
                  <a:pt x="431800" y="0"/>
                </a:lnTo>
                <a:lnTo>
                  <a:pt x="482600" y="0"/>
                </a:lnTo>
                <a:lnTo>
                  <a:pt x="533400" y="0"/>
                </a:lnTo>
                <a:lnTo>
                  <a:pt x="567267" y="0"/>
                </a:lnTo>
                <a:lnTo>
                  <a:pt x="609600" y="8467"/>
                </a:lnTo>
                <a:lnTo>
                  <a:pt x="635000" y="8467"/>
                </a:lnTo>
                <a:lnTo>
                  <a:pt x="651933" y="16934"/>
                </a:lnTo>
                <a:lnTo>
                  <a:pt x="651933" y="16934"/>
                </a:lnTo>
                <a:lnTo>
                  <a:pt x="660400" y="16934"/>
                </a:lnTo>
                <a:lnTo>
                  <a:pt x="6604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185333" y="4478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032933" y="4495800"/>
            <a:ext cx="364068" cy="25401"/>
          </a:xfrm>
          <a:custGeom>
            <a:avLst/>
            <a:gdLst/>
            <a:ahLst/>
            <a:cxnLst/>
            <a:rect l="0" t="0" r="0" b="0"/>
            <a:pathLst>
              <a:path w="364068" h="25401">
                <a:moveTo>
                  <a:pt x="59267" y="0"/>
                </a:moveTo>
                <a:lnTo>
                  <a:pt x="42334" y="0"/>
                </a:lnTo>
                <a:lnTo>
                  <a:pt x="25400" y="8467"/>
                </a:lnTo>
                <a:lnTo>
                  <a:pt x="16934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59267" y="25400"/>
                </a:lnTo>
                <a:lnTo>
                  <a:pt x="93134" y="25400"/>
                </a:lnTo>
                <a:lnTo>
                  <a:pt x="135467" y="25400"/>
                </a:lnTo>
                <a:lnTo>
                  <a:pt x="186267" y="25400"/>
                </a:lnTo>
                <a:lnTo>
                  <a:pt x="237067" y="16933"/>
                </a:lnTo>
                <a:lnTo>
                  <a:pt x="287867" y="16933"/>
                </a:lnTo>
                <a:lnTo>
                  <a:pt x="330200" y="16933"/>
                </a:lnTo>
                <a:lnTo>
                  <a:pt x="330200" y="16933"/>
                </a:lnTo>
                <a:lnTo>
                  <a:pt x="364067" y="8467"/>
                </a:lnTo>
                <a:lnTo>
                  <a:pt x="3640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227667" y="3014133"/>
            <a:ext cx="702734" cy="16935"/>
          </a:xfrm>
          <a:custGeom>
            <a:avLst/>
            <a:gdLst/>
            <a:ahLst/>
            <a:cxnLst/>
            <a:rect l="0" t="0" r="0" b="0"/>
            <a:pathLst>
              <a:path w="702734" h="16935">
                <a:moveTo>
                  <a:pt x="0" y="8467"/>
                </a:move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84666" y="0"/>
                </a:lnTo>
                <a:lnTo>
                  <a:pt x="110066" y="8467"/>
                </a:lnTo>
                <a:lnTo>
                  <a:pt x="143933" y="8467"/>
                </a:lnTo>
                <a:lnTo>
                  <a:pt x="186266" y="8467"/>
                </a:lnTo>
                <a:lnTo>
                  <a:pt x="228600" y="8467"/>
                </a:lnTo>
                <a:lnTo>
                  <a:pt x="279400" y="8467"/>
                </a:lnTo>
                <a:lnTo>
                  <a:pt x="330200" y="8467"/>
                </a:lnTo>
                <a:lnTo>
                  <a:pt x="381000" y="8467"/>
                </a:lnTo>
                <a:lnTo>
                  <a:pt x="440266" y="8467"/>
                </a:lnTo>
                <a:lnTo>
                  <a:pt x="499533" y="8467"/>
                </a:lnTo>
                <a:lnTo>
                  <a:pt x="550333" y="8467"/>
                </a:lnTo>
                <a:lnTo>
                  <a:pt x="601133" y="16934"/>
                </a:lnTo>
                <a:lnTo>
                  <a:pt x="651933" y="16934"/>
                </a:lnTo>
                <a:lnTo>
                  <a:pt x="651933" y="16934"/>
                </a:lnTo>
                <a:lnTo>
                  <a:pt x="702733" y="16934"/>
                </a:lnTo>
                <a:lnTo>
                  <a:pt x="7027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143000" y="2523067"/>
            <a:ext cx="897468" cy="93134"/>
          </a:xfrm>
          <a:custGeom>
            <a:avLst/>
            <a:gdLst/>
            <a:ahLst/>
            <a:cxnLst/>
            <a:rect l="0" t="0" r="0" b="0"/>
            <a:pathLst>
              <a:path w="897468" h="93134">
                <a:moveTo>
                  <a:pt x="0" y="93133"/>
                </a:moveTo>
                <a:lnTo>
                  <a:pt x="0" y="93133"/>
                </a:lnTo>
                <a:lnTo>
                  <a:pt x="16933" y="84666"/>
                </a:lnTo>
                <a:lnTo>
                  <a:pt x="42333" y="84666"/>
                </a:lnTo>
                <a:lnTo>
                  <a:pt x="76200" y="76200"/>
                </a:lnTo>
                <a:lnTo>
                  <a:pt x="127000" y="67733"/>
                </a:lnTo>
                <a:lnTo>
                  <a:pt x="177800" y="59266"/>
                </a:lnTo>
                <a:lnTo>
                  <a:pt x="228600" y="50800"/>
                </a:lnTo>
                <a:lnTo>
                  <a:pt x="296333" y="42333"/>
                </a:lnTo>
                <a:lnTo>
                  <a:pt x="364067" y="25400"/>
                </a:lnTo>
                <a:lnTo>
                  <a:pt x="440267" y="16933"/>
                </a:lnTo>
                <a:lnTo>
                  <a:pt x="508000" y="8466"/>
                </a:lnTo>
                <a:lnTo>
                  <a:pt x="592667" y="8466"/>
                </a:lnTo>
                <a:lnTo>
                  <a:pt x="668867" y="0"/>
                </a:lnTo>
                <a:lnTo>
                  <a:pt x="753533" y="0"/>
                </a:lnTo>
                <a:lnTo>
                  <a:pt x="829733" y="8466"/>
                </a:lnTo>
                <a:lnTo>
                  <a:pt x="829733" y="8466"/>
                </a:lnTo>
                <a:lnTo>
                  <a:pt x="897467" y="16933"/>
                </a:lnTo>
                <a:lnTo>
                  <a:pt x="8974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471333" y="2641600"/>
            <a:ext cx="304801" cy="194734"/>
          </a:xfrm>
          <a:custGeom>
            <a:avLst/>
            <a:gdLst/>
            <a:ahLst/>
            <a:cxnLst/>
            <a:rect l="0" t="0" r="0" b="0"/>
            <a:pathLst>
              <a:path w="304801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9333"/>
                </a:lnTo>
                <a:lnTo>
                  <a:pt x="25400" y="152400"/>
                </a:lnTo>
                <a:lnTo>
                  <a:pt x="25400" y="135467"/>
                </a:lnTo>
                <a:lnTo>
                  <a:pt x="16934" y="110067"/>
                </a:lnTo>
                <a:lnTo>
                  <a:pt x="16934" y="93133"/>
                </a:lnTo>
                <a:lnTo>
                  <a:pt x="25400" y="76200"/>
                </a:lnTo>
                <a:lnTo>
                  <a:pt x="25400" y="50800"/>
                </a:lnTo>
                <a:lnTo>
                  <a:pt x="25400" y="33867"/>
                </a:lnTo>
                <a:lnTo>
                  <a:pt x="33867" y="25400"/>
                </a:lnTo>
                <a:lnTo>
                  <a:pt x="33867" y="16933"/>
                </a:lnTo>
                <a:lnTo>
                  <a:pt x="42334" y="8467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4" y="16933"/>
                </a:lnTo>
                <a:lnTo>
                  <a:pt x="101600" y="33867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8534" y="84667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7" y="135467"/>
                </a:lnTo>
                <a:lnTo>
                  <a:pt x="135467" y="152400"/>
                </a:lnTo>
                <a:lnTo>
                  <a:pt x="135467" y="160867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43934" y="169333"/>
                </a:lnTo>
                <a:lnTo>
                  <a:pt x="143934" y="152400"/>
                </a:lnTo>
                <a:lnTo>
                  <a:pt x="143934" y="135467"/>
                </a:lnTo>
                <a:lnTo>
                  <a:pt x="143934" y="118533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7" y="59267"/>
                </a:lnTo>
                <a:lnTo>
                  <a:pt x="160867" y="42333"/>
                </a:lnTo>
                <a:lnTo>
                  <a:pt x="169334" y="33867"/>
                </a:lnTo>
                <a:lnTo>
                  <a:pt x="177800" y="25400"/>
                </a:lnTo>
                <a:lnTo>
                  <a:pt x="186267" y="16933"/>
                </a:lnTo>
                <a:lnTo>
                  <a:pt x="203200" y="16933"/>
                </a:lnTo>
                <a:lnTo>
                  <a:pt x="211667" y="16933"/>
                </a:lnTo>
                <a:lnTo>
                  <a:pt x="220134" y="16933"/>
                </a:lnTo>
                <a:lnTo>
                  <a:pt x="237067" y="25400"/>
                </a:lnTo>
                <a:lnTo>
                  <a:pt x="245534" y="33867"/>
                </a:lnTo>
                <a:lnTo>
                  <a:pt x="254000" y="42333"/>
                </a:lnTo>
                <a:lnTo>
                  <a:pt x="262467" y="59267"/>
                </a:lnTo>
                <a:lnTo>
                  <a:pt x="270934" y="76200"/>
                </a:lnTo>
                <a:lnTo>
                  <a:pt x="270934" y="101600"/>
                </a:lnTo>
                <a:lnTo>
                  <a:pt x="279400" y="118533"/>
                </a:lnTo>
                <a:lnTo>
                  <a:pt x="287867" y="135467"/>
                </a:lnTo>
                <a:lnTo>
                  <a:pt x="287867" y="152400"/>
                </a:lnTo>
                <a:lnTo>
                  <a:pt x="287867" y="169333"/>
                </a:lnTo>
                <a:lnTo>
                  <a:pt x="287867" y="186267"/>
                </a:lnTo>
                <a:lnTo>
                  <a:pt x="287867" y="186267"/>
                </a:lnTo>
                <a:lnTo>
                  <a:pt x="296334" y="194733"/>
                </a:lnTo>
                <a:lnTo>
                  <a:pt x="296334" y="186267"/>
                </a:lnTo>
                <a:lnTo>
                  <a:pt x="304800" y="186267"/>
                </a:lnTo>
                <a:lnTo>
                  <a:pt x="304800" y="186267"/>
                </a:lnTo>
                <a:lnTo>
                  <a:pt x="304800" y="177800"/>
                </a:lnTo>
                <a:lnTo>
                  <a:pt x="3048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818467" y="2633133"/>
            <a:ext cx="186267" cy="186268"/>
          </a:xfrm>
          <a:custGeom>
            <a:avLst/>
            <a:gdLst/>
            <a:ahLst/>
            <a:cxnLst/>
            <a:rect l="0" t="0" r="0" b="0"/>
            <a:pathLst>
              <a:path w="186267" h="186268">
                <a:moveTo>
                  <a:pt x="118533" y="25400"/>
                </a:moveTo>
                <a:lnTo>
                  <a:pt x="118533" y="16934"/>
                </a:lnTo>
                <a:lnTo>
                  <a:pt x="118533" y="16934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0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16933" y="169334"/>
                </a:lnTo>
                <a:lnTo>
                  <a:pt x="25400" y="177800"/>
                </a:lnTo>
                <a:lnTo>
                  <a:pt x="33866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69334"/>
                </a:lnTo>
                <a:lnTo>
                  <a:pt x="67733" y="169334"/>
                </a:lnTo>
                <a:lnTo>
                  <a:pt x="76200" y="160867"/>
                </a:lnTo>
                <a:lnTo>
                  <a:pt x="84666" y="143934"/>
                </a:lnTo>
                <a:lnTo>
                  <a:pt x="93133" y="135467"/>
                </a:lnTo>
                <a:lnTo>
                  <a:pt x="93133" y="118534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67734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42334"/>
                </a:lnTo>
                <a:lnTo>
                  <a:pt x="93133" y="42334"/>
                </a:lnTo>
                <a:lnTo>
                  <a:pt x="93133" y="59267"/>
                </a:lnTo>
                <a:lnTo>
                  <a:pt x="93133" y="67734"/>
                </a:lnTo>
                <a:lnTo>
                  <a:pt x="93133" y="84667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6" y="135467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35466" y="177800"/>
                </a:lnTo>
                <a:lnTo>
                  <a:pt x="152400" y="186267"/>
                </a:lnTo>
                <a:lnTo>
                  <a:pt x="160866" y="186267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6" y="177800"/>
                </a:lnTo>
                <a:lnTo>
                  <a:pt x="186266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064000" y="2658533"/>
            <a:ext cx="84668" cy="321735"/>
          </a:xfrm>
          <a:custGeom>
            <a:avLst/>
            <a:gdLst/>
            <a:ahLst/>
            <a:cxnLst/>
            <a:rect l="0" t="0" r="0" b="0"/>
            <a:pathLst>
              <a:path w="84668" h="321735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33867" y="59267"/>
                </a:lnTo>
                <a:lnTo>
                  <a:pt x="33867" y="76200"/>
                </a:lnTo>
                <a:lnTo>
                  <a:pt x="42333" y="93134"/>
                </a:lnTo>
                <a:lnTo>
                  <a:pt x="50800" y="110067"/>
                </a:lnTo>
                <a:lnTo>
                  <a:pt x="59267" y="127000"/>
                </a:lnTo>
                <a:lnTo>
                  <a:pt x="59267" y="152400"/>
                </a:lnTo>
                <a:lnTo>
                  <a:pt x="67733" y="169334"/>
                </a:lnTo>
                <a:lnTo>
                  <a:pt x="76200" y="194734"/>
                </a:lnTo>
                <a:lnTo>
                  <a:pt x="76200" y="220134"/>
                </a:lnTo>
                <a:lnTo>
                  <a:pt x="76200" y="237067"/>
                </a:lnTo>
                <a:lnTo>
                  <a:pt x="76200" y="254000"/>
                </a:lnTo>
                <a:lnTo>
                  <a:pt x="76200" y="270934"/>
                </a:lnTo>
                <a:lnTo>
                  <a:pt x="67733" y="287867"/>
                </a:lnTo>
                <a:lnTo>
                  <a:pt x="59267" y="296334"/>
                </a:lnTo>
                <a:lnTo>
                  <a:pt x="50800" y="304800"/>
                </a:lnTo>
                <a:lnTo>
                  <a:pt x="42333" y="313267"/>
                </a:lnTo>
                <a:lnTo>
                  <a:pt x="33867" y="321734"/>
                </a:lnTo>
                <a:lnTo>
                  <a:pt x="25400" y="321734"/>
                </a:lnTo>
                <a:lnTo>
                  <a:pt x="16933" y="321734"/>
                </a:lnTo>
                <a:lnTo>
                  <a:pt x="8467" y="313267"/>
                </a:lnTo>
                <a:lnTo>
                  <a:pt x="8467" y="304800"/>
                </a:lnTo>
                <a:lnTo>
                  <a:pt x="0" y="287867"/>
                </a:lnTo>
                <a:lnTo>
                  <a:pt x="0" y="270934"/>
                </a:lnTo>
                <a:lnTo>
                  <a:pt x="0" y="254000"/>
                </a:lnTo>
                <a:lnTo>
                  <a:pt x="0" y="228600"/>
                </a:lnTo>
                <a:lnTo>
                  <a:pt x="0" y="203200"/>
                </a:lnTo>
                <a:lnTo>
                  <a:pt x="8467" y="177800"/>
                </a:lnTo>
                <a:lnTo>
                  <a:pt x="16933" y="152400"/>
                </a:lnTo>
                <a:lnTo>
                  <a:pt x="25400" y="135467"/>
                </a:lnTo>
                <a:lnTo>
                  <a:pt x="33867" y="118534"/>
                </a:lnTo>
                <a:lnTo>
                  <a:pt x="42333" y="101600"/>
                </a:lnTo>
                <a:lnTo>
                  <a:pt x="50800" y="93134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7" y="67734"/>
                </a:lnTo>
                <a:lnTo>
                  <a:pt x="84667" y="67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199467" y="2667000"/>
            <a:ext cx="59267" cy="160868"/>
          </a:xfrm>
          <a:custGeom>
            <a:avLst/>
            <a:gdLst/>
            <a:ahLst/>
            <a:cxnLst/>
            <a:rect l="0" t="0" r="0" b="0"/>
            <a:pathLst>
              <a:path w="59267" h="160868">
                <a:moveTo>
                  <a:pt x="50800" y="8467"/>
                </a:moveTo>
                <a:lnTo>
                  <a:pt x="50800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43933"/>
                </a:lnTo>
                <a:lnTo>
                  <a:pt x="8466" y="152400"/>
                </a:lnTo>
                <a:lnTo>
                  <a:pt x="25400" y="160867"/>
                </a:lnTo>
                <a:lnTo>
                  <a:pt x="33866" y="160867"/>
                </a:lnTo>
                <a:lnTo>
                  <a:pt x="42333" y="160867"/>
                </a:lnTo>
                <a:lnTo>
                  <a:pt x="50800" y="152400"/>
                </a:lnTo>
                <a:lnTo>
                  <a:pt x="59266" y="143933"/>
                </a:lnTo>
                <a:lnTo>
                  <a:pt x="59266" y="135467"/>
                </a:lnTo>
                <a:lnTo>
                  <a:pt x="59266" y="127000"/>
                </a:lnTo>
                <a:lnTo>
                  <a:pt x="59266" y="110067"/>
                </a:lnTo>
                <a:lnTo>
                  <a:pt x="59266" y="93133"/>
                </a:lnTo>
                <a:lnTo>
                  <a:pt x="59266" y="76200"/>
                </a:lnTo>
                <a:lnTo>
                  <a:pt x="50800" y="50800"/>
                </a:lnTo>
                <a:lnTo>
                  <a:pt x="50800" y="33867"/>
                </a:lnTo>
                <a:lnTo>
                  <a:pt x="42333" y="25400"/>
                </a:lnTo>
                <a:lnTo>
                  <a:pt x="33866" y="16933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309533" y="2599267"/>
            <a:ext cx="118535" cy="203201"/>
          </a:xfrm>
          <a:custGeom>
            <a:avLst/>
            <a:gdLst/>
            <a:ahLst/>
            <a:cxnLst/>
            <a:rect l="0" t="0" r="0" b="0"/>
            <a:pathLst>
              <a:path w="118535" h="203201">
                <a:moveTo>
                  <a:pt x="0" y="50800"/>
                </a:moveTo>
                <a:lnTo>
                  <a:pt x="0" y="50800"/>
                </a:lnTo>
                <a:lnTo>
                  <a:pt x="0" y="59266"/>
                </a:lnTo>
                <a:lnTo>
                  <a:pt x="8467" y="59266"/>
                </a:lnTo>
                <a:lnTo>
                  <a:pt x="8467" y="59266"/>
                </a:lnTo>
                <a:lnTo>
                  <a:pt x="8467" y="67733"/>
                </a:lnTo>
                <a:lnTo>
                  <a:pt x="16934" y="76200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18533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77800"/>
                </a:lnTo>
                <a:lnTo>
                  <a:pt x="25400" y="186266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6"/>
                </a:lnTo>
                <a:lnTo>
                  <a:pt x="25400" y="169333"/>
                </a:lnTo>
                <a:lnTo>
                  <a:pt x="16934" y="160866"/>
                </a:lnTo>
                <a:lnTo>
                  <a:pt x="16934" y="143933"/>
                </a:lnTo>
                <a:lnTo>
                  <a:pt x="16934" y="127000"/>
                </a:lnTo>
                <a:lnTo>
                  <a:pt x="16934" y="110066"/>
                </a:lnTo>
                <a:lnTo>
                  <a:pt x="16934" y="93133"/>
                </a:lnTo>
                <a:lnTo>
                  <a:pt x="16934" y="76200"/>
                </a:lnTo>
                <a:lnTo>
                  <a:pt x="16934" y="67733"/>
                </a:lnTo>
                <a:lnTo>
                  <a:pt x="25400" y="59266"/>
                </a:lnTo>
                <a:lnTo>
                  <a:pt x="33867" y="42333"/>
                </a:lnTo>
                <a:lnTo>
                  <a:pt x="42334" y="42333"/>
                </a:lnTo>
                <a:lnTo>
                  <a:pt x="50800" y="33866"/>
                </a:lnTo>
                <a:lnTo>
                  <a:pt x="59267" y="25400"/>
                </a:lnTo>
                <a:lnTo>
                  <a:pt x="76200" y="16933"/>
                </a:lnTo>
                <a:lnTo>
                  <a:pt x="84667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055533" y="2573867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369733" y="2912533"/>
            <a:ext cx="1024468" cy="25401"/>
          </a:xfrm>
          <a:custGeom>
            <a:avLst/>
            <a:gdLst/>
            <a:ahLst/>
            <a:cxnLst/>
            <a:rect l="0" t="0" r="0" b="0"/>
            <a:pathLst>
              <a:path w="1024468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67734" y="25400"/>
                </a:lnTo>
                <a:lnTo>
                  <a:pt x="84667" y="16934"/>
                </a:lnTo>
                <a:lnTo>
                  <a:pt x="110067" y="16934"/>
                </a:lnTo>
                <a:lnTo>
                  <a:pt x="135467" y="16934"/>
                </a:lnTo>
                <a:lnTo>
                  <a:pt x="160867" y="8467"/>
                </a:lnTo>
                <a:lnTo>
                  <a:pt x="194734" y="8467"/>
                </a:lnTo>
                <a:lnTo>
                  <a:pt x="228600" y="8467"/>
                </a:lnTo>
                <a:lnTo>
                  <a:pt x="262467" y="8467"/>
                </a:lnTo>
                <a:lnTo>
                  <a:pt x="296334" y="0"/>
                </a:lnTo>
                <a:lnTo>
                  <a:pt x="338667" y="0"/>
                </a:lnTo>
                <a:lnTo>
                  <a:pt x="372534" y="0"/>
                </a:lnTo>
                <a:lnTo>
                  <a:pt x="414867" y="0"/>
                </a:lnTo>
                <a:lnTo>
                  <a:pt x="457200" y="8467"/>
                </a:lnTo>
                <a:lnTo>
                  <a:pt x="499534" y="8467"/>
                </a:lnTo>
                <a:lnTo>
                  <a:pt x="533400" y="8467"/>
                </a:lnTo>
                <a:lnTo>
                  <a:pt x="575734" y="8467"/>
                </a:lnTo>
                <a:lnTo>
                  <a:pt x="618067" y="8467"/>
                </a:lnTo>
                <a:lnTo>
                  <a:pt x="668867" y="16934"/>
                </a:lnTo>
                <a:lnTo>
                  <a:pt x="702734" y="16934"/>
                </a:lnTo>
                <a:lnTo>
                  <a:pt x="745067" y="16934"/>
                </a:lnTo>
                <a:lnTo>
                  <a:pt x="778934" y="16934"/>
                </a:lnTo>
                <a:lnTo>
                  <a:pt x="821267" y="16934"/>
                </a:lnTo>
                <a:lnTo>
                  <a:pt x="855134" y="25400"/>
                </a:lnTo>
                <a:lnTo>
                  <a:pt x="889000" y="25400"/>
                </a:lnTo>
                <a:lnTo>
                  <a:pt x="914400" y="16934"/>
                </a:lnTo>
                <a:lnTo>
                  <a:pt x="939800" y="16934"/>
                </a:lnTo>
                <a:lnTo>
                  <a:pt x="965200" y="16934"/>
                </a:lnTo>
                <a:lnTo>
                  <a:pt x="982134" y="16934"/>
                </a:lnTo>
                <a:lnTo>
                  <a:pt x="999067" y="16934"/>
                </a:lnTo>
                <a:lnTo>
                  <a:pt x="1007534" y="16934"/>
                </a:lnTo>
                <a:lnTo>
                  <a:pt x="1016000" y="16934"/>
                </a:lnTo>
                <a:lnTo>
                  <a:pt x="1024467" y="16934"/>
                </a:lnTo>
                <a:lnTo>
                  <a:pt x="1024467" y="16934"/>
                </a:lnTo>
                <a:lnTo>
                  <a:pt x="1024467" y="16934"/>
                </a:lnTo>
                <a:lnTo>
                  <a:pt x="10244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699000" y="2446867"/>
            <a:ext cx="169334" cy="499534"/>
          </a:xfrm>
          <a:custGeom>
            <a:avLst/>
            <a:gdLst/>
            <a:ahLst/>
            <a:cxnLst/>
            <a:rect l="0" t="0" r="0" b="0"/>
            <a:pathLst>
              <a:path w="169334" h="499534">
                <a:moveTo>
                  <a:pt x="135467" y="0"/>
                </a:moveTo>
                <a:lnTo>
                  <a:pt x="135467" y="0"/>
                </a:lnTo>
                <a:lnTo>
                  <a:pt x="135467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3" y="16933"/>
                </a:lnTo>
                <a:lnTo>
                  <a:pt x="110067" y="25400"/>
                </a:lnTo>
                <a:lnTo>
                  <a:pt x="101600" y="33866"/>
                </a:lnTo>
                <a:lnTo>
                  <a:pt x="93133" y="42333"/>
                </a:lnTo>
                <a:lnTo>
                  <a:pt x="84667" y="59266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18533"/>
                </a:lnTo>
                <a:lnTo>
                  <a:pt x="42333" y="143933"/>
                </a:lnTo>
                <a:lnTo>
                  <a:pt x="25400" y="169333"/>
                </a:lnTo>
                <a:lnTo>
                  <a:pt x="16933" y="194733"/>
                </a:lnTo>
                <a:lnTo>
                  <a:pt x="8467" y="228600"/>
                </a:lnTo>
                <a:lnTo>
                  <a:pt x="8467" y="262466"/>
                </a:lnTo>
                <a:lnTo>
                  <a:pt x="0" y="287866"/>
                </a:lnTo>
                <a:lnTo>
                  <a:pt x="8467" y="313266"/>
                </a:lnTo>
                <a:lnTo>
                  <a:pt x="8467" y="347133"/>
                </a:lnTo>
                <a:lnTo>
                  <a:pt x="16933" y="372533"/>
                </a:lnTo>
                <a:lnTo>
                  <a:pt x="33867" y="397933"/>
                </a:lnTo>
                <a:lnTo>
                  <a:pt x="42333" y="414866"/>
                </a:lnTo>
                <a:lnTo>
                  <a:pt x="59267" y="431800"/>
                </a:lnTo>
                <a:lnTo>
                  <a:pt x="76200" y="448733"/>
                </a:lnTo>
                <a:lnTo>
                  <a:pt x="93133" y="465666"/>
                </a:lnTo>
                <a:lnTo>
                  <a:pt x="110067" y="474133"/>
                </a:lnTo>
                <a:lnTo>
                  <a:pt x="118533" y="482600"/>
                </a:lnTo>
                <a:lnTo>
                  <a:pt x="135467" y="491066"/>
                </a:lnTo>
                <a:lnTo>
                  <a:pt x="152400" y="499533"/>
                </a:lnTo>
                <a:lnTo>
                  <a:pt x="160867" y="491066"/>
                </a:lnTo>
                <a:lnTo>
                  <a:pt x="169333" y="491066"/>
                </a:lnTo>
                <a:lnTo>
                  <a:pt x="169333" y="491066"/>
                </a:lnTo>
                <a:lnTo>
                  <a:pt x="169333" y="482600"/>
                </a:lnTo>
                <a:lnTo>
                  <a:pt x="169333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961467" y="2548467"/>
            <a:ext cx="186267" cy="321734"/>
          </a:xfrm>
          <a:custGeom>
            <a:avLst/>
            <a:gdLst/>
            <a:ahLst/>
            <a:cxnLst/>
            <a:rect l="0" t="0" r="0" b="0"/>
            <a:pathLst>
              <a:path w="186267" h="321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94733"/>
                </a:lnTo>
                <a:lnTo>
                  <a:pt x="16933" y="211666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70933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87866"/>
                </a:lnTo>
                <a:lnTo>
                  <a:pt x="25400" y="270933"/>
                </a:lnTo>
                <a:lnTo>
                  <a:pt x="25400" y="254000"/>
                </a:lnTo>
                <a:lnTo>
                  <a:pt x="33866" y="237066"/>
                </a:lnTo>
                <a:lnTo>
                  <a:pt x="33866" y="228600"/>
                </a:lnTo>
                <a:lnTo>
                  <a:pt x="42333" y="211666"/>
                </a:lnTo>
                <a:lnTo>
                  <a:pt x="50800" y="203200"/>
                </a:lnTo>
                <a:lnTo>
                  <a:pt x="59266" y="186266"/>
                </a:lnTo>
                <a:lnTo>
                  <a:pt x="67733" y="177800"/>
                </a:lnTo>
                <a:lnTo>
                  <a:pt x="76200" y="169333"/>
                </a:lnTo>
                <a:lnTo>
                  <a:pt x="93133" y="160866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6" y="152400"/>
                </a:lnTo>
                <a:lnTo>
                  <a:pt x="143933" y="160866"/>
                </a:lnTo>
                <a:lnTo>
                  <a:pt x="152400" y="169333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69333" y="220133"/>
                </a:lnTo>
                <a:lnTo>
                  <a:pt x="177800" y="237066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77800" y="287866"/>
                </a:lnTo>
                <a:lnTo>
                  <a:pt x="186266" y="296333"/>
                </a:lnTo>
                <a:lnTo>
                  <a:pt x="186266" y="304800"/>
                </a:lnTo>
                <a:lnTo>
                  <a:pt x="186266" y="304800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21733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13266"/>
                </a:lnTo>
                <a:lnTo>
                  <a:pt x="186266" y="304800"/>
                </a:lnTo>
                <a:lnTo>
                  <a:pt x="186266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57800" y="2548467"/>
            <a:ext cx="33868" cy="152401"/>
          </a:xfrm>
          <a:custGeom>
            <a:avLst/>
            <a:gdLst/>
            <a:ahLst/>
            <a:cxnLst/>
            <a:rect l="0" t="0" r="0" b="0"/>
            <a:pathLst>
              <a:path w="33868" h="152401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90067" y="2650067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16933"/>
                </a:lnTo>
                <a:lnTo>
                  <a:pt x="101600" y="8466"/>
                </a:lnTo>
                <a:lnTo>
                  <a:pt x="118533" y="8466"/>
                </a:lnTo>
                <a:lnTo>
                  <a:pt x="135466" y="8466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232400" y="28024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3" y="8466"/>
                </a:lnTo>
                <a:lnTo>
                  <a:pt x="127000" y="8466"/>
                </a:lnTo>
                <a:lnTo>
                  <a:pt x="143933" y="0"/>
                </a:lnTo>
                <a:lnTo>
                  <a:pt x="143933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452533" y="2641600"/>
            <a:ext cx="194735" cy="194734"/>
          </a:xfrm>
          <a:custGeom>
            <a:avLst/>
            <a:gdLst/>
            <a:ahLst/>
            <a:cxnLst/>
            <a:rect l="0" t="0" r="0" b="0"/>
            <a:pathLst>
              <a:path w="194735" h="194734">
                <a:moveTo>
                  <a:pt x="135467" y="25400"/>
                </a:moveTo>
                <a:lnTo>
                  <a:pt x="135467" y="25400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33867"/>
                </a:lnTo>
                <a:lnTo>
                  <a:pt x="25400" y="42333"/>
                </a:lnTo>
                <a:lnTo>
                  <a:pt x="16934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4" y="169333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0" y="186267"/>
                </a:lnTo>
                <a:lnTo>
                  <a:pt x="67734" y="186267"/>
                </a:lnTo>
                <a:lnTo>
                  <a:pt x="84667" y="177800"/>
                </a:lnTo>
                <a:lnTo>
                  <a:pt x="93134" y="169333"/>
                </a:lnTo>
                <a:lnTo>
                  <a:pt x="101600" y="160867"/>
                </a:lnTo>
                <a:lnTo>
                  <a:pt x="110067" y="152400"/>
                </a:lnTo>
                <a:lnTo>
                  <a:pt x="118534" y="143933"/>
                </a:lnTo>
                <a:lnTo>
                  <a:pt x="127000" y="135467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27000" y="84667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42333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0067" y="33867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8534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7" y="152400"/>
                </a:lnTo>
                <a:lnTo>
                  <a:pt x="143934" y="160867"/>
                </a:lnTo>
                <a:lnTo>
                  <a:pt x="143934" y="169333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69334" y="186267"/>
                </a:lnTo>
                <a:lnTo>
                  <a:pt x="177800" y="194733"/>
                </a:lnTo>
                <a:lnTo>
                  <a:pt x="186267" y="194733"/>
                </a:lnTo>
                <a:lnTo>
                  <a:pt x="186267" y="194733"/>
                </a:lnTo>
                <a:lnTo>
                  <a:pt x="186267" y="194733"/>
                </a:lnTo>
                <a:lnTo>
                  <a:pt x="194734" y="194733"/>
                </a:lnTo>
                <a:lnTo>
                  <a:pt x="194734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740400" y="2794000"/>
            <a:ext cx="33868" cy="143934"/>
          </a:xfrm>
          <a:custGeom>
            <a:avLst/>
            <a:gdLst/>
            <a:ahLst/>
            <a:cxnLst/>
            <a:rect l="0" t="0" r="0" b="0"/>
            <a:pathLst>
              <a:path w="33868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33867" y="93133"/>
                </a:lnTo>
                <a:lnTo>
                  <a:pt x="25400" y="110067"/>
                </a:lnTo>
                <a:lnTo>
                  <a:pt x="16933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858933" y="2590800"/>
            <a:ext cx="93135" cy="245534"/>
          </a:xfrm>
          <a:custGeom>
            <a:avLst/>
            <a:gdLst/>
            <a:ahLst/>
            <a:cxnLst/>
            <a:rect l="0" t="0" r="0" b="0"/>
            <a:pathLst>
              <a:path w="93135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25400" y="93133"/>
                </a:lnTo>
                <a:lnTo>
                  <a:pt x="25400" y="127000"/>
                </a:lnTo>
                <a:lnTo>
                  <a:pt x="25400" y="152400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0133"/>
                </a:lnTo>
                <a:lnTo>
                  <a:pt x="33867" y="237067"/>
                </a:lnTo>
                <a:lnTo>
                  <a:pt x="42334" y="245533"/>
                </a:lnTo>
                <a:lnTo>
                  <a:pt x="42334" y="245533"/>
                </a:lnTo>
                <a:lnTo>
                  <a:pt x="42334" y="245533"/>
                </a:lnTo>
                <a:lnTo>
                  <a:pt x="50800" y="245533"/>
                </a:lnTo>
                <a:lnTo>
                  <a:pt x="50800" y="237067"/>
                </a:lnTo>
                <a:lnTo>
                  <a:pt x="59267" y="220133"/>
                </a:lnTo>
                <a:lnTo>
                  <a:pt x="59267" y="211667"/>
                </a:lnTo>
                <a:lnTo>
                  <a:pt x="67734" y="194733"/>
                </a:lnTo>
                <a:lnTo>
                  <a:pt x="76200" y="177800"/>
                </a:lnTo>
                <a:lnTo>
                  <a:pt x="84667" y="152400"/>
                </a:lnTo>
                <a:lnTo>
                  <a:pt x="84667" y="152400"/>
                </a:lnTo>
                <a:lnTo>
                  <a:pt x="93134" y="135467"/>
                </a:lnTo>
                <a:lnTo>
                  <a:pt x="93134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892800" y="2675467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93133" y="0"/>
                </a:move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3" y="25400"/>
                </a:lnTo>
                <a:lnTo>
                  <a:pt x="50800" y="33866"/>
                </a:lnTo>
                <a:lnTo>
                  <a:pt x="42333" y="42333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59266"/>
                </a:lnTo>
                <a:lnTo>
                  <a:pt x="8467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16933" y="84666"/>
                </a:lnTo>
                <a:lnTo>
                  <a:pt x="33867" y="93133"/>
                </a:lnTo>
                <a:lnTo>
                  <a:pt x="42333" y="101600"/>
                </a:lnTo>
                <a:lnTo>
                  <a:pt x="59267" y="118533"/>
                </a:lnTo>
                <a:lnTo>
                  <a:pt x="76200" y="127000"/>
                </a:lnTo>
                <a:lnTo>
                  <a:pt x="93133" y="135466"/>
                </a:lnTo>
                <a:lnTo>
                  <a:pt x="101600" y="143933"/>
                </a:lnTo>
                <a:lnTo>
                  <a:pt x="118533" y="152400"/>
                </a:lnTo>
                <a:lnTo>
                  <a:pt x="127000" y="160866"/>
                </a:lnTo>
                <a:lnTo>
                  <a:pt x="135467" y="169333"/>
                </a:lnTo>
                <a:lnTo>
                  <a:pt x="143933" y="169333"/>
                </a:lnTo>
                <a:lnTo>
                  <a:pt x="152400" y="160866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036733" y="2514600"/>
            <a:ext cx="152401" cy="465668"/>
          </a:xfrm>
          <a:custGeom>
            <a:avLst/>
            <a:gdLst/>
            <a:ahLst/>
            <a:cxnLst/>
            <a:rect l="0" t="0" r="0" b="0"/>
            <a:pathLst>
              <a:path w="152401" h="4656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16933"/>
                </a:lnTo>
                <a:lnTo>
                  <a:pt x="59267" y="33867"/>
                </a:lnTo>
                <a:lnTo>
                  <a:pt x="76200" y="50800"/>
                </a:lnTo>
                <a:lnTo>
                  <a:pt x="93134" y="67733"/>
                </a:lnTo>
                <a:lnTo>
                  <a:pt x="110067" y="93133"/>
                </a:lnTo>
                <a:lnTo>
                  <a:pt x="127000" y="127000"/>
                </a:lnTo>
                <a:lnTo>
                  <a:pt x="135467" y="160867"/>
                </a:lnTo>
                <a:lnTo>
                  <a:pt x="143934" y="194733"/>
                </a:lnTo>
                <a:lnTo>
                  <a:pt x="152400" y="228600"/>
                </a:lnTo>
                <a:lnTo>
                  <a:pt x="143934" y="262467"/>
                </a:lnTo>
                <a:lnTo>
                  <a:pt x="143934" y="304800"/>
                </a:lnTo>
                <a:lnTo>
                  <a:pt x="127000" y="338667"/>
                </a:lnTo>
                <a:lnTo>
                  <a:pt x="118534" y="364067"/>
                </a:lnTo>
                <a:lnTo>
                  <a:pt x="93134" y="389467"/>
                </a:lnTo>
                <a:lnTo>
                  <a:pt x="67734" y="414867"/>
                </a:lnTo>
                <a:lnTo>
                  <a:pt x="42334" y="440267"/>
                </a:lnTo>
                <a:lnTo>
                  <a:pt x="42334" y="440267"/>
                </a:lnTo>
                <a:lnTo>
                  <a:pt x="25400" y="465667"/>
                </a:lnTo>
                <a:lnTo>
                  <a:pt x="25400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66733" y="32258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25400" y="8467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037667" y="3098800"/>
            <a:ext cx="203201" cy="313268"/>
          </a:xfrm>
          <a:custGeom>
            <a:avLst/>
            <a:gdLst/>
            <a:ahLst/>
            <a:cxnLst/>
            <a:rect l="0" t="0" r="0" b="0"/>
            <a:pathLst>
              <a:path w="203201" h="3132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27000" y="16933"/>
                </a:lnTo>
                <a:lnTo>
                  <a:pt x="135466" y="25400"/>
                </a:lnTo>
                <a:lnTo>
                  <a:pt x="135466" y="33867"/>
                </a:lnTo>
                <a:lnTo>
                  <a:pt x="135466" y="42333"/>
                </a:lnTo>
                <a:lnTo>
                  <a:pt x="127000" y="59267"/>
                </a:lnTo>
                <a:lnTo>
                  <a:pt x="127000" y="67733"/>
                </a:lnTo>
                <a:lnTo>
                  <a:pt x="118533" y="76200"/>
                </a:lnTo>
                <a:lnTo>
                  <a:pt x="110066" y="93133"/>
                </a:lnTo>
                <a:lnTo>
                  <a:pt x="101600" y="101600"/>
                </a:lnTo>
                <a:lnTo>
                  <a:pt x="93133" y="110067"/>
                </a:lnTo>
                <a:lnTo>
                  <a:pt x="84666" y="118533"/>
                </a:lnTo>
                <a:lnTo>
                  <a:pt x="76200" y="118533"/>
                </a:lnTo>
                <a:lnTo>
                  <a:pt x="67733" y="127000"/>
                </a:lnTo>
                <a:lnTo>
                  <a:pt x="59266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59266" y="127000"/>
                </a:lnTo>
                <a:lnTo>
                  <a:pt x="67733" y="118533"/>
                </a:lnTo>
                <a:lnTo>
                  <a:pt x="84666" y="118533"/>
                </a:lnTo>
                <a:lnTo>
                  <a:pt x="93133" y="118533"/>
                </a:lnTo>
                <a:lnTo>
                  <a:pt x="110066" y="118533"/>
                </a:lnTo>
                <a:lnTo>
                  <a:pt x="118533" y="118533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69333" y="135467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94733" y="160867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203200" y="203200"/>
                </a:lnTo>
                <a:lnTo>
                  <a:pt x="203200" y="220133"/>
                </a:lnTo>
                <a:lnTo>
                  <a:pt x="203200" y="237067"/>
                </a:lnTo>
                <a:lnTo>
                  <a:pt x="194733" y="245533"/>
                </a:lnTo>
                <a:lnTo>
                  <a:pt x="186266" y="262467"/>
                </a:lnTo>
                <a:lnTo>
                  <a:pt x="177800" y="270933"/>
                </a:lnTo>
                <a:lnTo>
                  <a:pt x="169333" y="279400"/>
                </a:lnTo>
                <a:lnTo>
                  <a:pt x="152400" y="287867"/>
                </a:lnTo>
                <a:lnTo>
                  <a:pt x="143933" y="296333"/>
                </a:lnTo>
                <a:lnTo>
                  <a:pt x="127000" y="304800"/>
                </a:lnTo>
                <a:lnTo>
                  <a:pt x="110066" y="304800"/>
                </a:lnTo>
                <a:lnTo>
                  <a:pt x="101600" y="304800"/>
                </a:lnTo>
                <a:lnTo>
                  <a:pt x="93133" y="313267"/>
                </a:lnTo>
                <a:lnTo>
                  <a:pt x="76200" y="304800"/>
                </a:lnTo>
                <a:lnTo>
                  <a:pt x="67733" y="304800"/>
                </a:lnTo>
                <a:lnTo>
                  <a:pt x="59266" y="304800"/>
                </a:lnTo>
                <a:lnTo>
                  <a:pt x="50800" y="304800"/>
                </a:lnTo>
                <a:lnTo>
                  <a:pt x="42333" y="296333"/>
                </a:lnTo>
                <a:lnTo>
                  <a:pt x="33866" y="296333"/>
                </a:lnTo>
                <a:lnTo>
                  <a:pt x="33866" y="296333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87867"/>
                </a:lnTo>
                <a:lnTo>
                  <a:pt x="33866" y="279400"/>
                </a:lnTo>
                <a:lnTo>
                  <a:pt x="33866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359400" y="3073400"/>
            <a:ext cx="16934" cy="118534"/>
          </a:xfrm>
          <a:custGeom>
            <a:avLst/>
            <a:gdLst/>
            <a:ahLst/>
            <a:cxnLst/>
            <a:rect l="0" t="0" r="0" b="0"/>
            <a:pathLst>
              <a:path w="16934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7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0067"/>
                </a:lnTo>
                <a:lnTo>
                  <a:pt x="16933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274733" y="3132667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8466"/>
                </a:lnTo>
                <a:lnTo>
                  <a:pt x="42334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7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317067" y="3276600"/>
            <a:ext cx="186267" cy="25401"/>
          </a:xfrm>
          <a:custGeom>
            <a:avLst/>
            <a:gdLst/>
            <a:ahLst/>
            <a:cxnLst/>
            <a:rect l="0" t="0" r="0" b="0"/>
            <a:pathLst>
              <a:path w="186267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93133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52400" y="25400"/>
                </a:lnTo>
                <a:lnTo>
                  <a:pt x="160866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86266" y="25400"/>
                </a:lnTo>
                <a:lnTo>
                  <a:pt x="1862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571067" y="3132667"/>
            <a:ext cx="42334" cy="228601"/>
          </a:xfrm>
          <a:custGeom>
            <a:avLst/>
            <a:gdLst/>
            <a:ahLst/>
            <a:cxnLst/>
            <a:rect l="0" t="0" r="0" b="0"/>
            <a:pathLst>
              <a:path w="42334" h="228601">
                <a:moveTo>
                  <a:pt x="0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11666"/>
                </a:lnTo>
                <a:lnTo>
                  <a:pt x="25400" y="220133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647267" y="3149600"/>
            <a:ext cx="135467" cy="220134"/>
          </a:xfrm>
          <a:custGeom>
            <a:avLst/>
            <a:gdLst/>
            <a:ahLst/>
            <a:cxnLst/>
            <a:rect l="0" t="0" r="0" b="0"/>
            <a:pathLst>
              <a:path w="135467" h="220134">
                <a:moveTo>
                  <a:pt x="50800" y="33867"/>
                </a:moveTo>
                <a:lnTo>
                  <a:pt x="50800" y="33867"/>
                </a:lnTo>
                <a:lnTo>
                  <a:pt x="50800" y="33867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6" y="59267"/>
                </a:lnTo>
                <a:lnTo>
                  <a:pt x="33866" y="67733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27000"/>
                </a:lnTo>
                <a:lnTo>
                  <a:pt x="16933" y="143933"/>
                </a:lnTo>
                <a:lnTo>
                  <a:pt x="16933" y="160867"/>
                </a:lnTo>
                <a:lnTo>
                  <a:pt x="25400" y="177800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11667"/>
                </a:lnTo>
                <a:lnTo>
                  <a:pt x="50800" y="220133"/>
                </a:lnTo>
                <a:lnTo>
                  <a:pt x="59266" y="220133"/>
                </a:lnTo>
                <a:lnTo>
                  <a:pt x="67733" y="220133"/>
                </a:lnTo>
                <a:lnTo>
                  <a:pt x="84666" y="220133"/>
                </a:lnTo>
                <a:lnTo>
                  <a:pt x="93133" y="211667"/>
                </a:lnTo>
                <a:lnTo>
                  <a:pt x="101600" y="203200"/>
                </a:lnTo>
                <a:lnTo>
                  <a:pt x="110066" y="194733"/>
                </a:lnTo>
                <a:lnTo>
                  <a:pt x="118533" y="186267"/>
                </a:lnTo>
                <a:lnTo>
                  <a:pt x="127000" y="169333"/>
                </a:lnTo>
                <a:lnTo>
                  <a:pt x="127000" y="160867"/>
                </a:lnTo>
                <a:lnTo>
                  <a:pt x="135466" y="143933"/>
                </a:lnTo>
                <a:lnTo>
                  <a:pt x="127000" y="127000"/>
                </a:lnTo>
                <a:lnTo>
                  <a:pt x="127000" y="110067"/>
                </a:lnTo>
                <a:lnTo>
                  <a:pt x="118533" y="93133"/>
                </a:lnTo>
                <a:lnTo>
                  <a:pt x="110066" y="76200"/>
                </a:lnTo>
                <a:lnTo>
                  <a:pt x="101600" y="59267"/>
                </a:lnTo>
                <a:lnTo>
                  <a:pt x="84666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50800" y="16933"/>
                </a:lnTo>
                <a:lnTo>
                  <a:pt x="33866" y="8467"/>
                </a:lnTo>
                <a:lnTo>
                  <a:pt x="25400" y="0"/>
                </a:lnTo>
                <a:lnTo>
                  <a:pt x="16933" y="0"/>
                </a:lnTo>
                <a:lnTo>
                  <a:pt x="8466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833533" y="3335867"/>
            <a:ext cx="67735" cy="152401"/>
          </a:xfrm>
          <a:custGeom>
            <a:avLst/>
            <a:gdLst/>
            <a:ahLst/>
            <a:cxnLst/>
            <a:rect l="0" t="0" r="0" b="0"/>
            <a:pathLst>
              <a:path w="67735" h="152401">
                <a:moveTo>
                  <a:pt x="25400" y="0"/>
                </a:move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42334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67734" y="50800"/>
                </a:lnTo>
                <a:lnTo>
                  <a:pt x="67734" y="67733"/>
                </a:lnTo>
                <a:lnTo>
                  <a:pt x="59267" y="84666"/>
                </a:lnTo>
                <a:lnTo>
                  <a:pt x="59267" y="101600"/>
                </a:lnTo>
                <a:lnTo>
                  <a:pt x="50800" y="110066"/>
                </a:lnTo>
                <a:lnTo>
                  <a:pt x="42334" y="127000"/>
                </a:lnTo>
                <a:lnTo>
                  <a:pt x="33867" y="135466"/>
                </a:lnTo>
                <a:lnTo>
                  <a:pt x="25400" y="143933"/>
                </a:lnTo>
                <a:lnTo>
                  <a:pt x="16934" y="152400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053667" y="3175000"/>
            <a:ext cx="177801" cy="110068"/>
          </a:xfrm>
          <a:custGeom>
            <a:avLst/>
            <a:gdLst/>
            <a:ahLst/>
            <a:cxnLst/>
            <a:rect l="0" t="0" r="0" b="0"/>
            <a:pathLst>
              <a:path w="177801" h="110068">
                <a:moveTo>
                  <a:pt x="16933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10067"/>
                </a:lnTo>
                <a:lnTo>
                  <a:pt x="50800" y="110067"/>
                </a:lnTo>
                <a:lnTo>
                  <a:pt x="67733" y="110067"/>
                </a:lnTo>
                <a:lnTo>
                  <a:pt x="84666" y="110067"/>
                </a:lnTo>
                <a:lnTo>
                  <a:pt x="110066" y="110067"/>
                </a:lnTo>
                <a:lnTo>
                  <a:pt x="127000" y="110067"/>
                </a:lnTo>
                <a:lnTo>
                  <a:pt x="143933" y="110067"/>
                </a:lnTo>
                <a:lnTo>
                  <a:pt x="160866" y="101600"/>
                </a:lnTo>
                <a:lnTo>
                  <a:pt x="169333" y="101600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155267" y="3141133"/>
            <a:ext cx="16934" cy="220135"/>
          </a:xfrm>
          <a:custGeom>
            <a:avLst/>
            <a:gdLst/>
            <a:ahLst/>
            <a:cxnLst/>
            <a:rect l="0" t="0" r="0" b="0"/>
            <a:pathLst>
              <a:path w="16934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8466" y="220134"/>
                </a:lnTo>
                <a:lnTo>
                  <a:pt x="8466" y="220134"/>
                </a:lnTo>
                <a:lnTo>
                  <a:pt x="16933" y="220134"/>
                </a:lnTo>
                <a:lnTo>
                  <a:pt x="16933" y="220134"/>
                </a:lnTo>
                <a:lnTo>
                  <a:pt x="16933" y="220134"/>
                </a:lnTo>
                <a:lnTo>
                  <a:pt x="16933" y="211667"/>
                </a:lnTo>
                <a:lnTo>
                  <a:pt x="169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265333" y="3064933"/>
            <a:ext cx="118535" cy="431801"/>
          </a:xfrm>
          <a:custGeom>
            <a:avLst/>
            <a:gdLst/>
            <a:ahLst/>
            <a:cxnLst/>
            <a:rect l="0" t="0" r="0" b="0"/>
            <a:pathLst>
              <a:path w="118535" h="431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42334" y="33867"/>
                </a:lnTo>
                <a:lnTo>
                  <a:pt x="59267" y="42334"/>
                </a:lnTo>
                <a:lnTo>
                  <a:pt x="67734" y="50800"/>
                </a:lnTo>
                <a:lnTo>
                  <a:pt x="84667" y="67734"/>
                </a:lnTo>
                <a:lnTo>
                  <a:pt x="93134" y="93134"/>
                </a:lnTo>
                <a:lnTo>
                  <a:pt x="110067" y="110067"/>
                </a:lnTo>
                <a:lnTo>
                  <a:pt x="110067" y="135467"/>
                </a:lnTo>
                <a:lnTo>
                  <a:pt x="118534" y="169334"/>
                </a:lnTo>
                <a:lnTo>
                  <a:pt x="118534" y="194734"/>
                </a:lnTo>
                <a:lnTo>
                  <a:pt x="118534" y="228600"/>
                </a:lnTo>
                <a:lnTo>
                  <a:pt x="110067" y="254000"/>
                </a:lnTo>
                <a:lnTo>
                  <a:pt x="101600" y="287867"/>
                </a:lnTo>
                <a:lnTo>
                  <a:pt x="84667" y="313267"/>
                </a:lnTo>
                <a:lnTo>
                  <a:pt x="76200" y="338667"/>
                </a:lnTo>
                <a:lnTo>
                  <a:pt x="59267" y="364067"/>
                </a:lnTo>
                <a:lnTo>
                  <a:pt x="50800" y="381000"/>
                </a:lnTo>
                <a:lnTo>
                  <a:pt x="33867" y="406400"/>
                </a:lnTo>
                <a:lnTo>
                  <a:pt x="25400" y="414867"/>
                </a:lnTo>
                <a:lnTo>
                  <a:pt x="25400" y="414867"/>
                </a:lnTo>
                <a:lnTo>
                  <a:pt x="8467" y="431800"/>
                </a:lnTo>
                <a:lnTo>
                  <a:pt x="8467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699000" y="3014133"/>
            <a:ext cx="186268" cy="491068"/>
          </a:xfrm>
          <a:custGeom>
            <a:avLst/>
            <a:gdLst/>
            <a:ahLst/>
            <a:cxnLst/>
            <a:rect l="0" t="0" r="0" b="0"/>
            <a:pathLst>
              <a:path w="186268" h="491068">
                <a:moveTo>
                  <a:pt x="186267" y="0"/>
                </a:moveTo>
                <a:lnTo>
                  <a:pt x="186267" y="0"/>
                </a:lnTo>
                <a:lnTo>
                  <a:pt x="177800" y="0"/>
                </a:lnTo>
                <a:lnTo>
                  <a:pt x="169333" y="0"/>
                </a:lnTo>
                <a:lnTo>
                  <a:pt x="160867" y="8467"/>
                </a:lnTo>
                <a:lnTo>
                  <a:pt x="143933" y="8467"/>
                </a:lnTo>
                <a:lnTo>
                  <a:pt x="127000" y="16934"/>
                </a:lnTo>
                <a:lnTo>
                  <a:pt x="118533" y="25400"/>
                </a:lnTo>
                <a:lnTo>
                  <a:pt x="101600" y="42334"/>
                </a:lnTo>
                <a:lnTo>
                  <a:pt x="84667" y="59267"/>
                </a:lnTo>
                <a:lnTo>
                  <a:pt x="67733" y="76200"/>
                </a:lnTo>
                <a:lnTo>
                  <a:pt x="59267" y="93134"/>
                </a:lnTo>
                <a:lnTo>
                  <a:pt x="42333" y="118534"/>
                </a:lnTo>
                <a:lnTo>
                  <a:pt x="25400" y="135467"/>
                </a:lnTo>
                <a:lnTo>
                  <a:pt x="16933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55600"/>
                </a:lnTo>
                <a:lnTo>
                  <a:pt x="16933" y="372534"/>
                </a:lnTo>
                <a:lnTo>
                  <a:pt x="25400" y="397934"/>
                </a:lnTo>
                <a:lnTo>
                  <a:pt x="42333" y="414867"/>
                </a:lnTo>
                <a:lnTo>
                  <a:pt x="50800" y="431800"/>
                </a:lnTo>
                <a:lnTo>
                  <a:pt x="67733" y="448734"/>
                </a:lnTo>
                <a:lnTo>
                  <a:pt x="84667" y="465667"/>
                </a:lnTo>
                <a:lnTo>
                  <a:pt x="101600" y="474134"/>
                </a:lnTo>
                <a:lnTo>
                  <a:pt x="101600" y="474134"/>
                </a:lnTo>
                <a:lnTo>
                  <a:pt x="118533" y="491067"/>
                </a:lnTo>
                <a:lnTo>
                  <a:pt x="118533" y="491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030133" y="3564467"/>
            <a:ext cx="135468" cy="440267"/>
          </a:xfrm>
          <a:custGeom>
            <a:avLst/>
            <a:gdLst/>
            <a:ahLst/>
            <a:cxnLst/>
            <a:rect l="0" t="0" r="0" b="0"/>
            <a:pathLst>
              <a:path w="135468" h="440267">
                <a:moveTo>
                  <a:pt x="135467" y="0"/>
                </a:moveTo>
                <a:lnTo>
                  <a:pt x="127000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16933"/>
                </a:lnTo>
                <a:lnTo>
                  <a:pt x="118534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93134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67734" y="59266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4" y="93133"/>
                </a:lnTo>
                <a:lnTo>
                  <a:pt x="33867" y="110066"/>
                </a:lnTo>
                <a:lnTo>
                  <a:pt x="33867" y="118533"/>
                </a:lnTo>
                <a:lnTo>
                  <a:pt x="25400" y="135466"/>
                </a:lnTo>
                <a:lnTo>
                  <a:pt x="16934" y="152400"/>
                </a:lnTo>
                <a:lnTo>
                  <a:pt x="16934" y="169333"/>
                </a:lnTo>
                <a:lnTo>
                  <a:pt x="8467" y="186266"/>
                </a:lnTo>
                <a:lnTo>
                  <a:pt x="8467" y="203200"/>
                </a:lnTo>
                <a:lnTo>
                  <a:pt x="8467" y="220133"/>
                </a:lnTo>
                <a:lnTo>
                  <a:pt x="0" y="237066"/>
                </a:lnTo>
                <a:lnTo>
                  <a:pt x="0" y="245533"/>
                </a:lnTo>
                <a:lnTo>
                  <a:pt x="0" y="262466"/>
                </a:lnTo>
                <a:lnTo>
                  <a:pt x="8467" y="279400"/>
                </a:lnTo>
                <a:lnTo>
                  <a:pt x="8467" y="296333"/>
                </a:lnTo>
                <a:lnTo>
                  <a:pt x="16934" y="313266"/>
                </a:lnTo>
                <a:lnTo>
                  <a:pt x="16934" y="330200"/>
                </a:lnTo>
                <a:lnTo>
                  <a:pt x="25400" y="338666"/>
                </a:lnTo>
                <a:lnTo>
                  <a:pt x="25400" y="355600"/>
                </a:lnTo>
                <a:lnTo>
                  <a:pt x="33867" y="372533"/>
                </a:lnTo>
                <a:lnTo>
                  <a:pt x="42334" y="381000"/>
                </a:lnTo>
                <a:lnTo>
                  <a:pt x="50800" y="389466"/>
                </a:lnTo>
                <a:lnTo>
                  <a:pt x="59267" y="397933"/>
                </a:lnTo>
                <a:lnTo>
                  <a:pt x="67734" y="406400"/>
                </a:lnTo>
                <a:lnTo>
                  <a:pt x="76200" y="414866"/>
                </a:lnTo>
                <a:lnTo>
                  <a:pt x="84667" y="414866"/>
                </a:lnTo>
                <a:lnTo>
                  <a:pt x="93134" y="423333"/>
                </a:lnTo>
                <a:lnTo>
                  <a:pt x="93134" y="431800"/>
                </a:lnTo>
                <a:lnTo>
                  <a:pt x="101600" y="431800"/>
                </a:lnTo>
                <a:lnTo>
                  <a:pt x="110067" y="431800"/>
                </a:lnTo>
                <a:lnTo>
                  <a:pt x="110067" y="440266"/>
                </a:lnTo>
                <a:lnTo>
                  <a:pt x="110067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  <a:lnTo>
                  <a:pt x="118534" y="440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318000" y="3716867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25400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67733"/>
                </a:lnTo>
                <a:lnTo>
                  <a:pt x="143933" y="84666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27000" y="135466"/>
                </a:lnTo>
                <a:lnTo>
                  <a:pt x="127000" y="143933"/>
                </a:lnTo>
                <a:lnTo>
                  <a:pt x="127000" y="160866"/>
                </a:lnTo>
                <a:lnTo>
                  <a:pt x="118533" y="177800"/>
                </a:lnTo>
                <a:lnTo>
                  <a:pt x="118533" y="186266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18533" y="211666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588933" y="3920067"/>
            <a:ext cx="16935" cy="152401"/>
          </a:xfrm>
          <a:custGeom>
            <a:avLst/>
            <a:gdLst/>
            <a:ahLst/>
            <a:cxnLst/>
            <a:rect l="0" t="0" r="0" b="0"/>
            <a:pathLst>
              <a:path w="16935" h="152401">
                <a:moveTo>
                  <a:pt x="8467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93133"/>
                </a:lnTo>
                <a:lnTo>
                  <a:pt x="16934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43933"/>
                </a:lnTo>
                <a:lnTo>
                  <a:pt x="8467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43933"/>
                </a:lnTo>
                <a:lnTo>
                  <a:pt x="84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690533" y="3750733"/>
            <a:ext cx="160868" cy="118535"/>
          </a:xfrm>
          <a:custGeom>
            <a:avLst/>
            <a:gdLst/>
            <a:ahLst/>
            <a:cxnLst/>
            <a:rect l="0" t="0" r="0" b="0"/>
            <a:pathLst>
              <a:path w="160868" h="118535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8467" y="93134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110067"/>
                </a:lnTo>
                <a:lnTo>
                  <a:pt x="33867" y="110067"/>
                </a:lnTo>
                <a:lnTo>
                  <a:pt x="50800" y="110067"/>
                </a:lnTo>
                <a:lnTo>
                  <a:pt x="59267" y="118534"/>
                </a:lnTo>
                <a:lnTo>
                  <a:pt x="76200" y="118534"/>
                </a:lnTo>
                <a:lnTo>
                  <a:pt x="93134" y="118534"/>
                </a:lnTo>
                <a:lnTo>
                  <a:pt x="110067" y="118534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43934" y="110067"/>
                </a:lnTo>
                <a:lnTo>
                  <a:pt x="152400" y="110067"/>
                </a:lnTo>
                <a:lnTo>
                  <a:pt x="152400" y="110067"/>
                </a:lnTo>
                <a:lnTo>
                  <a:pt x="160867" y="101600"/>
                </a:lnTo>
                <a:lnTo>
                  <a:pt x="160867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809067" y="3733800"/>
            <a:ext cx="42334" cy="279401"/>
          </a:xfrm>
          <a:custGeom>
            <a:avLst/>
            <a:gdLst/>
            <a:ahLst/>
            <a:cxnLst/>
            <a:rect l="0" t="0" r="0" b="0"/>
            <a:pathLst>
              <a:path w="423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86267"/>
                </a:lnTo>
                <a:lnTo>
                  <a:pt x="16933" y="211667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0933"/>
                </a:lnTo>
                <a:lnTo>
                  <a:pt x="25400" y="270933"/>
                </a:lnTo>
                <a:lnTo>
                  <a:pt x="25400" y="279400"/>
                </a:lnTo>
                <a:lnTo>
                  <a:pt x="33866" y="270933"/>
                </a:lnTo>
                <a:lnTo>
                  <a:pt x="33866" y="270933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936067" y="3623733"/>
            <a:ext cx="152401" cy="567268"/>
          </a:xfrm>
          <a:custGeom>
            <a:avLst/>
            <a:gdLst/>
            <a:ahLst/>
            <a:cxnLst/>
            <a:rect l="0" t="0" r="0" b="0"/>
            <a:pathLst>
              <a:path w="152401" h="567268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33867"/>
                </a:lnTo>
                <a:lnTo>
                  <a:pt x="50800" y="50800"/>
                </a:lnTo>
                <a:lnTo>
                  <a:pt x="67733" y="67734"/>
                </a:lnTo>
                <a:lnTo>
                  <a:pt x="84666" y="84667"/>
                </a:lnTo>
                <a:lnTo>
                  <a:pt x="101600" y="110067"/>
                </a:lnTo>
                <a:lnTo>
                  <a:pt x="110066" y="135467"/>
                </a:lnTo>
                <a:lnTo>
                  <a:pt x="127000" y="160867"/>
                </a:lnTo>
                <a:lnTo>
                  <a:pt x="135466" y="186267"/>
                </a:lnTo>
                <a:lnTo>
                  <a:pt x="143933" y="220134"/>
                </a:lnTo>
                <a:lnTo>
                  <a:pt x="152400" y="254000"/>
                </a:lnTo>
                <a:lnTo>
                  <a:pt x="152400" y="287867"/>
                </a:lnTo>
                <a:lnTo>
                  <a:pt x="152400" y="321734"/>
                </a:lnTo>
                <a:lnTo>
                  <a:pt x="152400" y="355600"/>
                </a:lnTo>
                <a:lnTo>
                  <a:pt x="143933" y="381000"/>
                </a:lnTo>
                <a:lnTo>
                  <a:pt x="143933" y="414867"/>
                </a:lnTo>
                <a:lnTo>
                  <a:pt x="127000" y="440267"/>
                </a:lnTo>
                <a:lnTo>
                  <a:pt x="118533" y="465667"/>
                </a:lnTo>
                <a:lnTo>
                  <a:pt x="101600" y="482600"/>
                </a:lnTo>
                <a:lnTo>
                  <a:pt x="93133" y="508000"/>
                </a:lnTo>
                <a:lnTo>
                  <a:pt x="76200" y="524934"/>
                </a:lnTo>
                <a:lnTo>
                  <a:pt x="67733" y="541867"/>
                </a:lnTo>
                <a:lnTo>
                  <a:pt x="59266" y="558800"/>
                </a:lnTo>
                <a:lnTo>
                  <a:pt x="50800" y="567267"/>
                </a:lnTo>
                <a:lnTo>
                  <a:pt x="50800" y="567267"/>
                </a:lnTo>
                <a:lnTo>
                  <a:pt x="42333" y="567267"/>
                </a:lnTo>
                <a:lnTo>
                  <a:pt x="42333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359400" y="3852333"/>
            <a:ext cx="203201" cy="220135"/>
          </a:xfrm>
          <a:custGeom>
            <a:avLst/>
            <a:gdLst/>
            <a:ahLst/>
            <a:cxnLst/>
            <a:rect l="0" t="0" r="0" b="0"/>
            <a:pathLst>
              <a:path w="203201" h="220135">
                <a:moveTo>
                  <a:pt x="67733" y="25400"/>
                </a:moveTo>
                <a:lnTo>
                  <a:pt x="67733" y="25400"/>
                </a:lnTo>
                <a:lnTo>
                  <a:pt x="59267" y="25400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59267" y="8467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16934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8467" y="194734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7" y="211667"/>
                </a:lnTo>
                <a:lnTo>
                  <a:pt x="33867" y="211667"/>
                </a:lnTo>
                <a:lnTo>
                  <a:pt x="42333" y="203200"/>
                </a:lnTo>
                <a:lnTo>
                  <a:pt x="50800" y="194734"/>
                </a:lnTo>
                <a:lnTo>
                  <a:pt x="50800" y="186267"/>
                </a:lnTo>
                <a:lnTo>
                  <a:pt x="59267" y="169334"/>
                </a:lnTo>
                <a:lnTo>
                  <a:pt x="59267" y="152400"/>
                </a:lnTo>
                <a:lnTo>
                  <a:pt x="67733" y="135467"/>
                </a:lnTo>
                <a:lnTo>
                  <a:pt x="67733" y="118534"/>
                </a:lnTo>
                <a:lnTo>
                  <a:pt x="76200" y="101600"/>
                </a:lnTo>
                <a:lnTo>
                  <a:pt x="84667" y="84667"/>
                </a:lnTo>
                <a:lnTo>
                  <a:pt x="84667" y="76200"/>
                </a:lnTo>
                <a:lnTo>
                  <a:pt x="84667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76200"/>
                </a:lnTo>
                <a:lnTo>
                  <a:pt x="93133" y="84667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27000"/>
                </a:lnTo>
                <a:lnTo>
                  <a:pt x="93133" y="143934"/>
                </a:lnTo>
                <a:lnTo>
                  <a:pt x="101600" y="160867"/>
                </a:lnTo>
                <a:lnTo>
                  <a:pt x="110067" y="177800"/>
                </a:lnTo>
                <a:lnTo>
                  <a:pt x="118533" y="186267"/>
                </a:lnTo>
                <a:lnTo>
                  <a:pt x="127000" y="203200"/>
                </a:lnTo>
                <a:lnTo>
                  <a:pt x="143933" y="203200"/>
                </a:lnTo>
                <a:lnTo>
                  <a:pt x="152400" y="211667"/>
                </a:lnTo>
                <a:lnTo>
                  <a:pt x="169333" y="220134"/>
                </a:lnTo>
                <a:lnTo>
                  <a:pt x="177800" y="211667"/>
                </a:lnTo>
                <a:lnTo>
                  <a:pt x="186267" y="203200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03200" y="186267"/>
                </a:lnTo>
                <a:lnTo>
                  <a:pt x="20320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579533" y="3911600"/>
            <a:ext cx="194735" cy="152401"/>
          </a:xfrm>
          <a:custGeom>
            <a:avLst/>
            <a:gdLst/>
            <a:ahLst/>
            <a:cxnLst/>
            <a:rect l="0" t="0" r="0" b="0"/>
            <a:pathLst>
              <a:path w="194735" h="152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43933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8533"/>
                </a:lnTo>
                <a:lnTo>
                  <a:pt x="33867" y="93133"/>
                </a:lnTo>
                <a:lnTo>
                  <a:pt x="42334" y="76200"/>
                </a:lnTo>
                <a:lnTo>
                  <a:pt x="42334" y="59267"/>
                </a:lnTo>
                <a:lnTo>
                  <a:pt x="50800" y="33867"/>
                </a:lnTo>
                <a:lnTo>
                  <a:pt x="59267" y="16933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10067" y="33867"/>
                </a:lnTo>
                <a:lnTo>
                  <a:pt x="118534" y="50800"/>
                </a:lnTo>
                <a:lnTo>
                  <a:pt x="118534" y="67733"/>
                </a:lnTo>
                <a:lnTo>
                  <a:pt x="127000" y="84667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52400" y="127000"/>
                </a:lnTo>
                <a:lnTo>
                  <a:pt x="160867" y="135467"/>
                </a:lnTo>
                <a:lnTo>
                  <a:pt x="169334" y="143933"/>
                </a:lnTo>
                <a:lnTo>
                  <a:pt x="186267" y="135467"/>
                </a:lnTo>
                <a:lnTo>
                  <a:pt x="186267" y="135467"/>
                </a:lnTo>
                <a:lnTo>
                  <a:pt x="194734" y="135467"/>
                </a:lnTo>
                <a:lnTo>
                  <a:pt x="194734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791200" y="3818467"/>
            <a:ext cx="118534" cy="262467"/>
          </a:xfrm>
          <a:custGeom>
            <a:avLst/>
            <a:gdLst/>
            <a:ahLst/>
            <a:cxnLst/>
            <a:rect l="0" t="0" r="0" b="0"/>
            <a:pathLst>
              <a:path w="118534" h="262467">
                <a:moveTo>
                  <a:pt x="84667" y="110066"/>
                </a:moveTo>
                <a:lnTo>
                  <a:pt x="84667" y="110066"/>
                </a:lnTo>
                <a:lnTo>
                  <a:pt x="84667" y="110066"/>
                </a:lnTo>
                <a:lnTo>
                  <a:pt x="76200" y="110066"/>
                </a:lnTo>
                <a:lnTo>
                  <a:pt x="76200" y="101600"/>
                </a:lnTo>
                <a:lnTo>
                  <a:pt x="67733" y="101600"/>
                </a:lnTo>
                <a:lnTo>
                  <a:pt x="59267" y="110066"/>
                </a:lnTo>
                <a:lnTo>
                  <a:pt x="50800" y="110066"/>
                </a:lnTo>
                <a:lnTo>
                  <a:pt x="42333" y="118533"/>
                </a:lnTo>
                <a:lnTo>
                  <a:pt x="33867" y="127000"/>
                </a:lnTo>
                <a:lnTo>
                  <a:pt x="25400" y="135466"/>
                </a:lnTo>
                <a:lnTo>
                  <a:pt x="16933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8467" y="186266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45533"/>
                </a:lnTo>
                <a:lnTo>
                  <a:pt x="25400" y="254000"/>
                </a:lnTo>
                <a:lnTo>
                  <a:pt x="33867" y="254000"/>
                </a:lnTo>
                <a:lnTo>
                  <a:pt x="42333" y="262466"/>
                </a:lnTo>
                <a:lnTo>
                  <a:pt x="50800" y="262466"/>
                </a:lnTo>
                <a:lnTo>
                  <a:pt x="59267" y="254000"/>
                </a:lnTo>
                <a:lnTo>
                  <a:pt x="67733" y="245533"/>
                </a:lnTo>
                <a:lnTo>
                  <a:pt x="76200" y="237066"/>
                </a:lnTo>
                <a:lnTo>
                  <a:pt x="93133" y="220133"/>
                </a:lnTo>
                <a:lnTo>
                  <a:pt x="93133" y="203200"/>
                </a:lnTo>
                <a:lnTo>
                  <a:pt x="101600" y="186266"/>
                </a:lnTo>
                <a:lnTo>
                  <a:pt x="101600" y="169333"/>
                </a:lnTo>
                <a:lnTo>
                  <a:pt x="101600" y="143933"/>
                </a:lnTo>
                <a:lnTo>
                  <a:pt x="101600" y="118533"/>
                </a:lnTo>
                <a:lnTo>
                  <a:pt x="101600" y="93133"/>
                </a:lnTo>
                <a:lnTo>
                  <a:pt x="101600" y="76200"/>
                </a:lnTo>
                <a:lnTo>
                  <a:pt x="93133" y="50800"/>
                </a:lnTo>
                <a:lnTo>
                  <a:pt x="93133" y="33866"/>
                </a:lnTo>
                <a:lnTo>
                  <a:pt x="84667" y="25400"/>
                </a:lnTo>
                <a:lnTo>
                  <a:pt x="76200" y="16933"/>
                </a:lnTo>
                <a:lnTo>
                  <a:pt x="76200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33866"/>
                </a:lnTo>
                <a:lnTo>
                  <a:pt x="76200" y="50800"/>
                </a:lnTo>
                <a:lnTo>
                  <a:pt x="76200" y="76200"/>
                </a:lnTo>
                <a:lnTo>
                  <a:pt x="84667" y="101600"/>
                </a:lnTo>
                <a:lnTo>
                  <a:pt x="93133" y="127000"/>
                </a:lnTo>
                <a:lnTo>
                  <a:pt x="93133" y="152400"/>
                </a:lnTo>
                <a:lnTo>
                  <a:pt x="101600" y="177800"/>
                </a:lnTo>
                <a:lnTo>
                  <a:pt x="110067" y="203200"/>
                </a:lnTo>
                <a:lnTo>
                  <a:pt x="110067" y="220133"/>
                </a:lnTo>
                <a:lnTo>
                  <a:pt x="118533" y="237066"/>
                </a:lnTo>
                <a:lnTo>
                  <a:pt x="118533" y="254000"/>
                </a:lnTo>
                <a:lnTo>
                  <a:pt x="118533" y="254000"/>
                </a:lnTo>
                <a:lnTo>
                  <a:pt x="118533" y="262466"/>
                </a:lnTo>
                <a:lnTo>
                  <a:pt x="118533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121400" y="3683000"/>
            <a:ext cx="101601" cy="499534"/>
          </a:xfrm>
          <a:custGeom>
            <a:avLst/>
            <a:gdLst/>
            <a:ahLst/>
            <a:cxnLst/>
            <a:rect l="0" t="0" r="0" b="0"/>
            <a:pathLst>
              <a:path w="101601" h="499534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0" y="42333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7" y="177800"/>
                </a:lnTo>
                <a:lnTo>
                  <a:pt x="0" y="211667"/>
                </a:lnTo>
                <a:lnTo>
                  <a:pt x="0" y="237067"/>
                </a:lnTo>
                <a:lnTo>
                  <a:pt x="0" y="270933"/>
                </a:lnTo>
                <a:lnTo>
                  <a:pt x="0" y="296333"/>
                </a:lnTo>
                <a:lnTo>
                  <a:pt x="8467" y="321733"/>
                </a:lnTo>
                <a:lnTo>
                  <a:pt x="8467" y="347133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7" y="423333"/>
                </a:lnTo>
                <a:lnTo>
                  <a:pt x="42333" y="448733"/>
                </a:lnTo>
                <a:lnTo>
                  <a:pt x="50800" y="465667"/>
                </a:lnTo>
                <a:lnTo>
                  <a:pt x="59267" y="474133"/>
                </a:lnTo>
                <a:lnTo>
                  <a:pt x="67733" y="491067"/>
                </a:lnTo>
                <a:lnTo>
                  <a:pt x="84667" y="499533"/>
                </a:lnTo>
                <a:lnTo>
                  <a:pt x="84667" y="499533"/>
                </a:lnTo>
                <a:lnTo>
                  <a:pt x="93133" y="499533"/>
                </a:lnTo>
                <a:lnTo>
                  <a:pt x="93133" y="499533"/>
                </a:lnTo>
                <a:lnTo>
                  <a:pt x="101600" y="499533"/>
                </a:lnTo>
                <a:lnTo>
                  <a:pt x="101600" y="499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189133" y="39370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8467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409267" y="3852333"/>
            <a:ext cx="16934" cy="254001"/>
          </a:xfrm>
          <a:custGeom>
            <a:avLst/>
            <a:gdLst/>
            <a:ahLst/>
            <a:cxnLst/>
            <a:rect l="0" t="0" r="0" b="0"/>
            <a:pathLst>
              <a:path w="16934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77800"/>
                </a:lnTo>
                <a:lnTo>
                  <a:pt x="16933" y="203200"/>
                </a:lnTo>
                <a:lnTo>
                  <a:pt x="8466" y="220134"/>
                </a:lnTo>
                <a:lnTo>
                  <a:pt x="8466" y="237067"/>
                </a:lnTo>
                <a:lnTo>
                  <a:pt x="8466" y="245534"/>
                </a:lnTo>
                <a:lnTo>
                  <a:pt x="8466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45534"/>
                </a:lnTo>
                <a:lnTo>
                  <a:pt x="16933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468533" y="3852333"/>
            <a:ext cx="160868" cy="270935"/>
          </a:xfrm>
          <a:custGeom>
            <a:avLst/>
            <a:gdLst/>
            <a:ahLst/>
            <a:cxnLst/>
            <a:rect l="0" t="0" r="0" b="0"/>
            <a:pathLst>
              <a:path w="160868" h="270935">
                <a:moveTo>
                  <a:pt x="0" y="16934"/>
                </a:move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8467"/>
                </a:lnTo>
                <a:lnTo>
                  <a:pt x="59267" y="16934"/>
                </a:lnTo>
                <a:lnTo>
                  <a:pt x="67734" y="16934"/>
                </a:lnTo>
                <a:lnTo>
                  <a:pt x="76200" y="33867"/>
                </a:lnTo>
                <a:lnTo>
                  <a:pt x="76200" y="42334"/>
                </a:lnTo>
                <a:lnTo>
                  <a:pt x="76200" y="59267"/>
                </a:lnTo>
                <a:lnTo>
                  <a:pt x="76200" y="76200"/>
                </a:lnTo>
                <a:lnTo>
                  <a:pt x="67734" y="84667"/>
                </a:lnTo>
                <a:lnTo>
                  <a:pt x="59267" y="101600"/>
                </a:lnTo>
                <a:lnTo>
                  <a:pt x="50801" y="110067"/>
                </a:lnTo>
                <a:lnTo>
                  <a:pt x="50801" y="127000"/>
                </a:lnTo>
                <a:lnTo>
                  <a:pt x="42333" y="127000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35467"/>
                </a:lnTo>
                <a:lnTo>
                  <a:pt x="33867" y="127000"/>
                </a:lnTo>
                <a:lnTo>
                  <a:pt x="33867" y="127000"/>
                </a:lnTo>
                <a:lnTo>
                  <a:pt x="42333" y="118534"/>
                </a:lnTo>
                <a:lnTo>
                  <a:pt x="50801" y="118534"/>
                </a:lnTo>
                <a:lnTo>
                  <a:pt x="59267" y="110067"/>
                </a:lnTo>
                <a:lnTo>
                  <a:pt x="67734" y="110067"/>
                </a:lnTo>
                <a:lnTo>
                  <a:pt x="84667" y="110067"/>
                </a:lnTo>
                <a:lnTo>
                  <a:pt x="93134" y="110067"/>
                </a:lnTo>
                <a:lnTo>
                  <a:pt x="101600" y="110067"/>
                </a:lnTo>
                <a:lnTo>
                  <a:pt x="118533" y="118534"/>
                </a:lnTo>
                <a:lnTo>
                  <a:pt x="127001" y="127000"/>
                </a:lnTo>
                <a:lnTo>
                  <a:pt x="135467" y="135467"/>
                </a:lnTo>
                <a:lnTo>
                  <a:pt x="143934" y="152400"/>
                </a:lnTo>
                <a:lnTo>
                  <a:pt x="152400" y="160867"/>
                </a:lnTo>
                <a:lnTo>
                  <a:pt x="160867" y="169334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52400" y="245534"/>
                </a:lnTo>
                <a:lnTo>
                  <a:pt x="143934" y="254000"/>
                </a:lnTo>
                <a:lnTo>
                  <a:pt x="135467" y="254000"/>
                </a:lnTo>
                <a:lnTo>
                  <a:pt x="127001" y="262467"/>
                </a:lnTo>
                <a:lnTo>
                  <a:pt x="118533" y="270934"/>
                </a:lnTo>
                <a:lnTo>
                  <a:pt x="110067" y="270934"/>
                </a:lnTo>
                <a:lnTo>
                  <a:pt x="101600" y="270934"/>
                </a:lnTo>
                <a:lnTo>
                  <a:pt x="93134" y="270934"/>
                </a:lnTo>
                <a:lnTo>
                  <a:pt x="84667" y="270934"/>
                </a:lnTo>
                <a:lnTo>
                  <a:pt x="76200" y="270934"/>
                </a:lnTo>
                <a:lnTo>
                  <a:pt x="76200" y="262467"/>
                </a:lnTo>
                <a:lnTo>
                  <a:pt x="76200" y="262467"/>
                </a:lnTo>
                <a:lnTo>
                  <a:pt x="76200" y="254000"/>
                </a:lnTo>
                <a:lnTo>
                  <a:pt x="84667" y="245534"/>
                </a:lnTo>
                <a:lnTo>
                  <a:pt x="84667" y="245534"/>
                </a:lnTo>
                <a:lnTo>
                  <a:pt x="93134" y="245534"/>
                </a:lnTo>
                <a:lnTo>
                  <a:pt x="93134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714067" y="4080933"/>
            <a:ext cx="33868" cy="160868"/>
          </a:xfrm>
          <a:custGeom>
            <a:avLst/>
            <a:gdLst/>
            <a:ahLst/>
            <a:cxnLst/>
            <a:rect l="0" t="0" r="0" b="0"/>
            <a:pathLst>
              <a:path w="33868" h="160868">
                <a:moveTo>
                  <a:pt x="16933" y="0"/>
                </a:moveTo>
                <a:lnTo>
                  <a:pt x="16933" y="8467"/>
                </a:lnTo>
                <a:lnTo>
                  <a:pt x="25399" y="8467"/>
                </a:lnTo>
                <a:lnTo>
                  <a:pt x="25399" y="16934"/>
                </a:lnTo>
                <a:lnTo>
                  <a:pt x="25399" y="16934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59267"/>
                </a:lnTo>
                <a:lnTo>
                  <a:pt x="33867" y="76200"/>
                </a:lnTo>
                <a:lnTo>
                  <a:pt x="33867" y="93134"/>
                </a:lnTo>
                <a:lnTo>
                  <a:pt x="33867" y="110067"/>
                </a:lnTo>
                <a:lnTo>
                  <a:pt x="25399" y="127000"/>
                </a:lnTo>
                <a:lnTo>
                  <a:pt x="25399" y="135467"/>
                </a:lnTo>
                <a:lnTo>
                  <a:pt x="25399" y="152400"/>
                </a:lnTo>
                <a:lnTo>
                  <a:pt x="16933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824134" y="3903133"/>
            <a:ext cx="143933" cy="118535"/>
          </a:xfrm>
          <a:custGeom>
            <a:avLst/>
            <a:gdLst/>
            <a:ahLst/>
            <a:cxnLst/>
            <a:rect l="0" t="0" r="0" b="0"/>
            <a:pathLst>
              <a:path w="143933" h="118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6" y="110067"/>
                </a:lnTo>
                <a:lnTo>
                  <a:pt x="16933" y="110067"/>
                </a:lnTo>
                <a:lnTo>
                  <a:pt x="25399" y="118534"/>
                </a:lnTo>
                <a:lnTo>
                  <a:pt x="42333" y="118534"/>
                </a:lnTo>
                <a:lnTo>
                  <a:pt x="50799" y="118534"/>
                </a:lnTo>
                <a:lnTo>
                  <a:pt x="67732" y="118534"/>
                </a:lnTo>
                <a:lnTo>
                  <a:pt x="84666" y="110067"/>
                </a:lnTo>
                <a:lnTo>
                  <a:pt x="110066" y="110067"/>
                </a:lnTo>
                <a:lnTo>
                  <a:pt x="118533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43932" y="93134"/>
                </a:lnTo>
                <a:lnTo>
                  <a:pt x="143932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883400" y="3894667"/>
            <a:ext cx="25401" cy="270934"/>
          </a:xfrm>
          <a:custGeom>
            <a:avLst/>
            <a:gdLst/>
            <a:ahLst/>
            <a:cxnLst/>
            <a:rect l="0" t="0" r="0" b="0"/>
            <a:pathLst>
              <a:path w="25401" h="270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16934" y="93133"/>
                </a:lnTo>
                <a:lnTo>
                  <a:pt x="16934" y="118533"/>
                </a:lnTo>
                <a:lnTo>
                  <a:pt x="25400" y="143933"/>
                </a:lnTo>
                <a:lnTo>
                  <a:pt x="16934" y="160866"/>
                </a:lnTo>
                <a:lnTo>
                  <a:pt x="16934" y="194733"/>
                </a:lnTo>
                <a:lnTo>
                  <a:pt x="16934" y="211666"/>
                </a:lnTo>
                <a:lnTo>
                  <a:pt x="16934" y="237066"/>
                </a:lnTo>
                <a:lnTo>
                  <a:pt x="16934" y="254000"/>
                </a:lnTo>
                <a:lnTo>
                  <a:pt x="16934" y="262466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16934" y="270933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917267" y="3759200"/>
            <a:ext cx="143934" cy="584201"/>
          </a:xfrm>
          <a:custGeom>
            <a:avLst/>
            <a:gdLst/>
            <a:ahLst/>
            <a:cxnLst/>
            <a:rect l="0" t="0" r="0" b="0"/>
            <a:pathLst>
              <a:path w="143934" h="584201">
                <a:moveTo>
                  <a:pt x="25400" y="0"/>
                </a:move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799" y="16933"/>
                </a:lnTo>
                <a:lnTo>
                  <a:pt x="59267" y="33867"/>
                </a:lnTo>
                <a:lnTo>
                  <a:pt x="76200" y="50800"/>
                </a:lnTo>
                <a:lnTo>
                  <a:pt x="93133" y="76200"/>
                </a:lnTo>
                <a:lnTo>
                  <a:pt x="101600" y="101600"/>
                </a:lnTo>
                <a:lnTo>
                  <a:pt x="118533" y="135467"/>
                </a:lnTo>
                <a:lnTo>
                  <a:pt x="126999" y="169333"/>
                </a:lnTo>
                <a:lnTo>
                  <a:pt x="135467" y="203200"/>
                </a:lnTo>
                <a:lnTo>
                  <a:pt x="135467" y="237067"/>
                </a:lnTo>
                <a:lnTo>
                  <a:pt x="143933" y="279400"/>
                </a:lnTo>
                <a:lnTo>
                  <a:pt x="143933" y="321733"/>
                </a:lnTo>
                <a:lnTo>
                  <a:pt x="135467" y="355600"/>
                </a:lnTo>
                <a:lnTo>
                  <a:pt x="126999" y="397933"/>
                </a:lnTo>
                <a:lnTo>
                  <a:pt x="110066" y="431800"/>
                </a:lnTo>
                <a:lnTo>
                  <a:pt x="93133" y="465667"/>
                </a:lnTo>
                <a:lnTo>
                  <a:pt x="67733" y="499533"/>
                </a:lnTo>
                <a:lnTo>
                  <a:pt x="50799" y="533400"/>
                </a:lnTo>
                <a:lnTo>
                  <a:pt x="25400" y="558800"/>
                </a:lnTo>
                <a:lnTo>
                  <a:pt x="25400" y="558800"/>
                </a:lnTo>
                <a:lnTo>
                  <a:pt x="0" y="584200"/>
                </a:lnTo>
                <a:lnTo>
                  <a:pt x="0" y="584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1319934" y="4224867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42333" y="8466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67732" y="16933"/>
                </a:lnTo>
                <a:lnTo>
                  <a:pt x="67732" y="16933"/>
                </a:lnTo>
                <a:lnTo>
                  <a:pt x="67732" y="8466"/>
                </a:lnTo>
                <a:lnTo>
                  <a:pt x="59266" y="8466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16932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16932" y="33866"/>
                </a:lnTo>
                <a:lnTo>
                  <a:pt x="16932" y="42333"/>
                </a:lnTo>
                <a:lnTo>
                  <a:pt x="16932" y="42333"/>
                </a:lnTo>
                <a:lnTo>
                  <a:pt x="16932" y="50800"/>
                </a:lnTo>
                <a:lnTo>
                  <a:pt x="25399" y="59266"/>
                </a:lnTo>
                <a:lnTo>
                  <a:pt x="25399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59266" y="50800"/>
                </a:lnTo>
                <a:lnTo>
                  <a:pt x="59266" y="42333"/>
                </a:lnTo>
                <a:lnTo>
                  <a:pt x="50800" y="42333"/>
                </a:lnTo>
                <a:lnTo>
                  <a:pt x="50800" y="33866"/>
                </a:lnTo>
                <a:lnTo>
                  <a:pt x="42333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16932" y="33866"/>
                </a:lnTo>
                <a:lnTo>
                  <a:pt x="16932" y="42333"/>
                </a:lnTo>
                <a:lnTo>
                  <a:pt x="8466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67733"/>
                </a:lnTo>
                <a:lnTo>
                  <a:pt x="16932" y="67733"/>
                </a:lnTo>
                <a:lnTo>
                  <a:pt x="16932" y="76200"/>
                </a:lnTo>
                <a:lnTo>
                  <a:pt x="25399" y="84666"/>
                </a:lnTo>
                <a:lnTo>
                  <a:pt x="25399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76200"/>
                </a:lnTo>
                <a:lnTo>
                  <a:pt x="59266" y="76200"/>
                </a:lnTo>
                <a:lnTo>
                  <a:pt x="59266" y="67733"/>
                </a:lnTo>
                <a:lnTo>
                  <a:pt x="67732" y="59266"/>
                </a:lnTo>
                <a:lnTo>
                  <a:pt x="67732" y="42333"/>
                </a:lnTo>
                <a:lnTo>
                  <a:pt x="76200" y="42333"/>
                </a:lnTo>
                <a:lnTo>
                  <a:pt x="67732" y="33866"/>
                </a:lnTo>
                <a:lnTo>
                  <a:pt x="67732" y="25400"/>
                </a:lnTo>
                <a:lnTo>
                  <a:pt x="67732" y="16933"/>
                </a:lnTo>
                <a:lnTo>
                  <a:pt x="67732" y="8466"/>
                </a:lnTo>
                <a:lnTo>
                  <a:pt x="67732" y="8466"/>
                </a:lnTo>
                <a:lnTo>
                  <a:pt x="67732" y="8466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25399" y="42333"/>
                </a:lnTo>
                <a:lnTo>
                  <a:pt x="25399" y="50800"/>
                </a:lnTo>
                <a:lnTo>
                  <a:pt x="25399" y="59266"/>
                </a:lnTo>
                <a:lnTo>
                  <a:pt x="25399" y="59266"/>
                </a:lnTo>
                <a:lnTo>
                  <a:pt x="25399" y="67733"/>
                </a:lnTo>
                <a:lnTo>
                  <a:pt x="25399" y="76200"/>
                </a:lnTo>
                <a:lnTo>
                  <a:pt x="33866" y="76200"/>
                </a:lnTo>
                <a:lnTo>
                  <a:pt x="33866" y="84666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0800" y="84666"/>
                </a:lnTo>
                <a:lnTo>
                  <a:pt x="59266" y="84666"/>
                </a:lnTo>
                <a:lnTo>
                  <a:pt x="67732" y="76200"/>
                </a:lnTo>
                <a:lnTo>
                  <a:pt x="67732" y="76200"/>
                </a:lnTo>
                <a:lnTo>
                  <a:pt x="67732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2" y="33866"/>
                </a:lnTo>
                <a:lnTo>
                  <a:pt x="59266" y="33866"/>
                </a:lnTo>
                <a:lnTo>
                  <a:pt x="59266" y="25400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399" y="16933"/>
                </a:lnTo>
                <a:lnTo>
                  <a:pt x="16932" y="16933"/>
                </a:lnTo>
                <a:lnTo>
                  <a:pt x="16932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6" y="50800"/>
                </a:lnTo>
                <a:lnTo>
                  <a:pt x="0" y="59266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2" y="76200"/>
                </a:lnTo>
                <a:lnTo>
                  <a:pt x="16932" y="84666"/>
                </a:lnTo>
                <a:lnTo>
                  <a:pt x="16932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2" y="67733"/>
                </a:lnTo>
                <a:lnTo>
                  <a:pt x="67732" y="67733"/>
                </a:lnTo>
                <a:lnTo>
                  <a:pt x="76200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6"/>
                </a:lnTo>
                <a:lnTo>
                  <a:pt x="67732" y="33866"/>
                </a:lnTo>
                <a:lnTo>
                  <a:pt x="67732" y="25400"/>
                </a:lnTo>
                <a:lnTo>
                  <a:pt x="67732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399" y="33866"/>
                </a:lnTo>
                <a:lnTo>
                  <a:pt x="25399" y="33866"/>
                </a:lnTo>
                <a:lnTo>
                  <a:pt x="25399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59266"/>
                </a:lnTo>
                <a:lnTo>
                  <a:pt x="16932" y="67733"/>
                </a:lnTo>
                <a:lnTo>
                  <a:pt x="16932" y="76200"/>
                </a:lnTo>
                <a:lnTo>
                  <a:pt x="25399" y="76200"/>
                </a:lnTo>
                <a:lnTo>
                  <a:pt x="25399" y="84666"/>
                </a:lnTo>
                <a:lnTo>
                  <a:pt x="25399" y="93133"/>
                </a:lnTo>
                <a:lnTo>
                  <a:pt x="33866" y="93133"/>
                </a:lnTo>
                <a:lnTo>
                  <a:pt x="33866" y="93133"/>
                </a:lnTo>
                <a:lnTo>
                  <a:pt x="42333" y="93133"/>
                </a:lnTo>
                <a:lnTo>
                  <a:pt x="42333" y="101600"/>
                </a:lnTo>
                <a:lnTo>
                  <a:pt x="42333" y="101600"/>
                </a:lnTo>
                <a:lnTo>
                  <a:pt x="50800" y="93133"/>
                </a:lnTo>
                <a:lnTo>
                  <a:pt x="59266" y="93133"/>
                </a:lnTo>
                <a:lnTo>
                  <a:pt x="59266" y="93133"/>
                </a:lnTo>
                <a:lnTo>
                  <a:pt x="67732" y="93133"/>
                </a:lnTo>
                <a:lnTo>
                  <a:pt x="67732" y="84666"/>
                </a:lnTo>
                <a:lnTo>
                  <a:pt x="76200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76200" y="59266"/>
                </a:lnTo>
                <a:lnTo>
                  <a:pt x="67732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59266"/>
                </a:lnTo>
                <a:lnTo>
                  <a:pt x="33866" y="67733"/>
                </a:lnTo>
                <a:lnTo>
                  <a:pt x="33866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899400" y="4191000"/>
            <a:ext cx="118534" cy="127001"/>
          </a:xfrm>
          <a:custGeom>
            <a:avLst/>
            <a:gdLst/>
            <a:ahLst/>
            <a:cxnLst/>
            <a:rect l="0" t="0" r="0" b="0"/>
            <a:pathLst>
              <a:path w="118534" h="127001">
                <a:moveTo>
                  <a:pt x="50800" y="42333"/>
                </a:move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6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3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50800"/>
                </a:lnTo>
                <a:lnTo>
                  <a:pt x="59266" y="59267"/>
                </a:lnTo>
                <a:lnTo>
                  <a:pt x="67734" y="59267"/>
                </a:lnTo>
                <a:lnTo>
                  <a:pt x="67734" y="67733"/>
                </a:lnTo>
                <a:lnTo>
                  <a:pt x="67734" y="76200"/>
                </a:lnTo>
                <a:lnTo>
                  <a:pt x="76200" y="84667"/>
                </a:lnTo>
                <a:lnTo>
                  <a:pt x="67734" y="84667"/>
                </a:lnTo>
                <a:lnTo>
                  <a:pt x="67734" y="93133"/>
                </a:lnTo>
                <a:lnTo>
                  <a:pt x="59266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84667"/>
                </a:lnTo>
                <a:lnTo>
                  <a:pt x="25400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42333"/>
                </a:lnTo>
                <a:lnTo>
                  <a:pt x="59266" y="50800"/>
                </a:lnTo>
                <a:lnTo>
                  <a:pt x="67734" y="50800"/>
                </a:lnTo>
                <a:lnTo>
                  <a:pt x="76200" y="59267"/>
                </a:lnTo>
                <a:lnTo>
                  <a:pt x="84667" y="67733"/>
                </a:lnTo>
                <a:lnTo>
                  <a:pt x="84667" y="76200"/>
                </a:lnTo>
                <a:lnTo>
                  <a:pt x="84667" y="76200"/>
                </a:lnTo>
                <a:lnTo>
                  <a:pt x="84667" y="84667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33867" y="93133"/>
                </a:lnTo>
                <a:lnTo>
                  <a:pt x="16933" y="93133"/>
                </a:lnTo>
                <a:lnTo>
                  <a:pt x="8467" y="84667"/>
                </a:lnTo>
                <a:lnTo>
                  <a:pt x="8467" y="84667"/>
                </a:lnTo>
                <a:lnTo>
                  <a:pt x="0" y="76200"/>
                </a:lnTo>
                <a:lnTo>
                  <a:pt x="0" y="76200"/>
                </a:lnTo>
                <a:lnTo>
                  <a:pt x="0" y="67733"/>
                </a:lnTo>
                <a:lnTo>
                  <a:pt x="0" y="59267"/>
                </a:lnTo>
                <a:lnTo>
                  <a:pt x="8467" y="50800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33867"/>
                </a:lnTo>
                <a:lnTo>
                  <a:pt x="59266" y="33867"/>
                </a:lnTo>
                <a:lnTo>
                  <a:pt x="76200" y="33867"/>
                </a:lnTo>
                <a:lnTo>
                  <a:pt x="84667" y="42333"/>
                </a:lnTo>
                <a:lnTo>
                  <a:pt x="93133" y="42333"/>
                </a:lnTo>
                <a:lnTo>
                  <a:pt x="101600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84667" y="101600"/>
                </a:lnTo>
                <a:lnTo>
                  <a:pt x="76200" y="110067"/>
                </a:lnTo>
                <a:lnTo>
                  <a:pt x="67734" y="118533"/>
                </a:lnTo>
                <a:lnTo>
                  <a:pt x="59266" y="118533"/>
                </a:lnTo>
                <a:lnTo>
                  <a:pt x="42333" y="127000"/>
                </a:lnTo>
                <a:lnTo>
                  <a:pt x="33867" y="127000"/>
                </a:lnTo>
                <a:lnTo>
                  <a:pt x="25400" y="118533"/>
                </a:lnTo>
                <a:lnTo>
                  <a:pt x="8467" y="118533"/>
                </a:lnTo>
                <a:lnTo>
                  <a:pt x="8467" y="110067"/>
                </a:lnTo>
                <a:lnTo>
                  <a:pt x="0" y="101600"/>
                </a:lnTo>
                <a:lnTo>
                  <a:pt x="0" y="93133"/>
                </a:lnTo>
                <a:lnTo>
                  <a:pt x="0" y="84667"/>
                </a:lnTo>
                <a:lnTo>
                  <a:pt x="8467" y="76200"/>
                </a:lnTo>
                <a:lnTo>
                  <a:pt x="8467" y="67733"/>
                </a:lnTo>
                <a:lnTo>
                  <a:pt x="16933" y="67733"/>
                </a:lnTo>
                <a:lnTo>
                  <a:pt x="25400" y="59267"/>
                </a:lnTo>
                <a:lnTo>
                  <a:pt x="42333" y="59267"/>
                </a:lnTo>
                <a:lnTo>
                  <a:pt x="59266" y="59267"/>
                </a:lnTo>
                <a:lnTo>
                  <a:pt x="67734" y="59267"/>
                </a:lnTo>
                <a:lnTo>
                  <a:pt x="76200" y="59267"/>
                </a:lnTo>
                <a:lnTo>
                  <a:pt x="84667" y="67733"/>
                </a:lnTo>
                <a:lnTo>
                  <a:pt x="101600" y="76200"/>
                </a:lnTo>
                <a:lnTo>
                  <a:pt x="101600" y="76200"/>
                </a:lnTo>
                <a:lnTo>
                  <a:pt x="110067" y="84667"/>
                </a:lnTo>
                <a:lnTo>
                  <a:pt x="110067" y="84667"/>
                </a:lnTo>
                <a:lnTo>
                  <a:pt x="101600" y="93133"/>
                </a:lnTo>
                <a:lnTo>
                  <a:pt x="93133" y="101600"/>
                </a:lnTo>
                <a:lnTo>
                  <a:pt x="84667" y="110067"/>
                </a:lnTo>
                <a:lnTo>
                  <a:pt x="76200" y="110067"/>
                </a:lnTo>
                <a:lnTo>
                  <a:pt x="67734" y="110067"/>
                </a:lnTo>
                <a:lnTo>
                  <a:pt x="59266" y="110067"/>
                </a:lnTo>
                <a:lnTo>
                  <a:pt x="42333" y="110067"/>
                </a:lnTo>
                <a:lnTo>
                  <a:pt x="33867" y="101600"/>
                </a:lnTo>
                <a:lnTo>
                  <a:pt x="25400" y="93133"/>
                </a:lnTo>
                <a:lnTo>
                  <a:pt x="16933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16933" y="59267"/>
                </a:lnTo>
                <a:lnTo>
                  <a:pt x="25400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50800" y="33867"/>
                </a:lnTo>
                <a:lnTo>
                  <a:pt x="59266" y="33867"/>
                </a:lnTo>
                <a:lnTo>
                  <a:pt x="67734" y="33867"/>
                </a:lnTo>
                <a:lnTo>
                  <a:pt x="76200" y="42333"/>
                </a:lnTo>
                <a:lnTo>
                  <a:pt x="84667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101600" y="67733"/>
                </a:lnTo>
                <a:lnTo>
                  <a:pt x="93133" y="67733"/>
                </a:lnTo>
                <a:lnTo>
                  <a:pt x="84667" y="76200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84667"/>
                </a:lnTo>
                <a:lnTo>
                  <a:pt x="50800" y="76200"/>
                </a:lnTo>
                <a:lnTo>
                  <a:pt x="42333" y="76200"/>
                </a:lnTo>
                <a:lnTo>
                  <a:pt x="25400" y="76200"/>
                </a:lnTo>
                <a:lnTo>
                  <a:pt x="25400" y="67733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7" y="42333"/>
                </a:lnTo>
                <a:lnTo>
                  <a:pt x="42333" y="42333"/>
                </a:lnTo>
                <a:lnTo>
                  <a:pt x="50800" y="42333"/>
                </a:lnTo>
                <a:lnTo>
                  <a:pt x="67734" y="42333"/>
                </a:lnTo>
                <a:lnTo>
                  <a:pt x="76200" y="50800"/>
                </a:lnTo>
                <a:lnTo>
                  <a:pt x="84667" y="50800"/>
                </a:lnTo>
                <a:lnTo>
                  <a:pt x="101600" y="59267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0067" y="76200"/>
                </a:lnTo>
                <a:lnTo>
                  <a:pt x="101600" y="76200"/>
                </a:lnTo>
                <a:lnTo>
                  <a:pt x="93133" y="84667"/>
                </a:lnTo>
                <a:lnTo>
                  <a:pt x="84667" y="84667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6" y="84667"/>
                </a:lnTo>
                <a:lnTo>
                  <a:pt x="50800" y="76200"/>
                </a:lnTo>
                <a:lnTo>
                  <a:pt x="42333" y="76200"/>
                </a:lnTo>
                <a:lnTo>
                  <a:pt x="33867" y="76200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50800" y="50800"/>
                </a:lnTo>
                <a:lnTo>
                  <a:pt x="59266" y="42333"/>
                </a:lnTo>
                <a:lnTo>
                  <a:pt x="67734" y="42333"/>
                </a:lnTo>
                <a:lnTo>
                  <a:pt x="76200" y="33867"/>
                </a:lnTo>
                <a:lnTo>
                  <a:pt x="84667" y="33867"/>
                </a:lnTo>
                <a:lnTo>
                  <a:pt x="93133" y="33867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7" y="42333"/>
                </a:lnTo>
                <a:lnTo>
                  <a:pt x="101600" y="50800"/>
                </a:lnTo>
                <a:lnTo>
                  <a:pt x="93133" y="50800"/>
                </a:lnTo>
                <a:lnTo>
                  <a:pt x="84667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76200" y="16933"/>
                </a:lnTo>
                <a:lnTo>
                  <a:pt x="84667" y="8467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056467" y="4555067"/>
            <a:ext cx="245534" cy="262467"/>
          </a:xfrm>
          <a:custGeom>
            <a:avLst/>
            <a:gdLst/>
            <a:ahLst/>
            <a:cxnLst/>
            <a:rect l="0" t="0" r="0" b="0"/>
            <a:pathLst>
              <a:path w="245534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35466"/>
                </a:lnTo>
                <a:lnTo>
                  <a:pt x="8466" y="169333"/>
                </a:lnTo>
                <a:lnTo>
                  <a:pt x="8466" y="194733"/>
                </a:lnTo>
                <a:lnTo>
                  <a:pt x="8466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54000"/>
                </a:lnTo>
                <a:lnTo>
                  <a:pt x="8466" y="245533"/>
                </a:lnTo>
                <a:lnTo>
                  <a:pt x="8466" y="237066"/>
                </a:lnTo>
                <a:lnTo>
                  <a:pt x="8466" y="220133"/>
                </a:lnTo>
                <a:lnTo>
                  <a:pt x="8466" y="194733"/>
                </a:lnTo>
                <a:lnTo>
                  <a:pt x="8466" y="169333"/>
                </a:lnTo>
                <a:lnTo>
                  <a:pt x="16933" y="143933"/>
                </a:lnTo>
                <a:lnTo>
                  <a:pt x="16933" y="118533"/>
                </a:lnTo>
                <a:lnTo>
                  <a:pt x="16933" y="93133"/>
                </a:lnTo>
                <a:lnTo>
                  <a:pt x="25400" y="76200"/>
                </a:lnTo>
                <a:lnTo>
                  <a:pt x="33866" y="59266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6" y="42333"/>
                </a:lnTo>
                <a:lnTo>
                  <a:pt x="67733" y="50800"/>
                </a:lnTo>
                <a:lnTo>
                  <a:pt x="76200" y="50800"/>
                </a:lnTo>
                <a:lnTo>
                  <a:pt x="84666" y="59266"/>
                </a:lnTo>
                <a:lnTo>
                  <a:pt x="93133" y="84666"/>
                </a:lnTo>
                <a:lnTo>
                  <a:pt x="93133" y="101600"/>
                </a:lnTo>
                <a:lnTo>
                  <a:pt x="101600" y="127000"/>
                </a:lnTo>
                <a:lnTo>
                  <a:pt x="101600" y="152400"/>
                </a:lnTo>
                <a:lnTo>
                  <a:pt x="101600" y="186266"/>
                </a:lnTo>
                <a:lnTo>
                  <a:pt x="110066" y="203200"/>
                </a:lnTo>
                <a:lnTo>
                  <a:pt x="110066" y="228600"/>
                </a:lnTo>
                <a:lnTo>
                  <a:pt x="110066" y="237066"/>
                </a:lnTo>
                <a:lnTo>
                  <a:pt x="110066" y="245533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01600" y="245533"/>
                </a:lnTo>
                <a:lnTo>
                  <a:pt x="101600" y="237066"/>
                </a:lnTo>
                <a:lnTo>
                  <a:pt x="101600" y="228600"/>
                </a:lnTo>
                <a:lnTo>
                  <a:pt x="93133" y="211666"/>
                </a:lnTo>
                <a:lnTo>
                  <a:pt x="93133" y="186266"/>
                </a:lnTo>
                <a:lnTo>
                  <a:pt x="93133" y="160866"/>
                </a:lnTo>
                <a:lnTo>
                  <a:pt x="84666" y="135466"/>
                </a:lnTo>
                <a:lnTo>
                  <a:pt x="84666" y="110066"/>
                </a:lnTo>
                <a:lnTo>
                  <a:pt x="93133" y="93133"/>
                </a:lnTo>
                <a:lnTo>
                  <a:pt x="101600" y="67733"/>
                </a:lnTo>
                <a:lnTo>
                  <a:pt x="110066" y="59266"/>
                </a:lnTo>
                <a:lnTo>
                  <a:pt x="118533" y="42333"/>
                </a:lnTo>
                <a:lnTo>
                  <a:pt x="127000" y="33866"/>
                </a:lnTo>
                <a:lnTo>
                  <a:pt x="143933" y="33866"/>
                </a:lnTo>
                <a:lnTo>
                  <a:pt x="160866" y="33866"/>
                </a:lnTo>
                <a:lnTo>
                  <a:pt x="177800" y="33866"/>
                </a:lnTo>
                <a:lnTo>
                  <a:pt x="194733" y="42333"/>
                </a:lnTo>
                <a:lnTo>
                  <a:pt x="211666" y="50800"/>
                </a:lnTo>
                <a:lnTo>
                  <a:pt x="220133" y="67733"/>
                </a:lnTo>
                <a:lnTo>
                  <a:pt x="228600" y="84666"/>
                </a:lnTo>
                <a:lnTo>
                  <a:pt x="228600" y="101600"/>
                </a:lnTo>
                <a:lnTo>
                  <a:pt x="228600" y="118533"/>
                </a:lnTo>
                <a:lnTo>
                  <a:pt x="237066" y="143933"/>
                </a:lnTo>
                <a:lnTo>
                  <a:pt x="237066" y="160866"/>
                </a:lnTo>
                <a:lnTo>
                  <a:pt x="237066" y="186266"/>
                </a:lnTo>
                <a:lnTo>
                  <a:pt x="237066" y="203200"/>
                </a:lnTo>
                <a:lnTo>
                  <a:pt x="228600" y="211666"/>
                </a:lnTo>
                <a:lnTo>
                  <a:pt x="228600" y="220133"/>
                </a:lnTo>
                <a:lnTo>
                  <a:pt x="228600" y="228600"/>
                </a:lnTo>
                <a:lnTo>
                  <a:pt x="228600" y="237066"/>
                </a:lnTo>
                <a:lnTo>
                  <a:pt x="228600" y="237066"/>
                </a:lnTo>
                <a:lnTo>
                  <a:pt x="237066" y="228600"/>
                </a:lnTo>
                <a:lnTo>
                  <a:pt x="237066" y="220133"/>
                </a:lnTo>
                <a:lnTo>
                  <a:pt x="237066" y="220133"/>
                </a:lnTo>
                <a:lnTo>
                  <a:pt x="245533" y="203200"/>
                </a:lnTo>
                <a:lnTo>
                  <a:pt x="2455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437467" y="4605867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84666"/>
                </a:lnTo>
                <a:lnTo>
                  <a:pt x="25400" y="110066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429000" y="4504267"/>
            <a:ext cx="16934" cy="50801"/>
          </a:xfrm>
          <a:custGeom>
            <a:avLst/>
            <a:gdLst/>
            <a:ahLst/>
            <a:cxnLst/>
            <a:rect l="0" t="0" r="0" b="0"/>
            <a:pathLst>
              <a:path w="16934" h="50801">
                <a:moveTo>
                  <a:pt x="0" y="50800"/>
                </a:moveTo>
                <a:lnTo>
                  <a:pt x="8467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547533" y="4605867"/>
            <a:ext cx="160868" cy="220134"/>
          </a:xfrm>
          <a:custGeom>
            <a:avLst/>
            <a:gdLst/>
            <a:ahLst/>
            <a:cxnLst/>
            <a:rect l="0" t="0" r="0" b="0"/>
            <a:pathLst>
              <a:path w="160868" h="2201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16934" y="160866"/>
                </a:lnTo>
                <a:lnTo>
                  <a:pt x="16934" y="152400"/>
                </a:lnTo>
                <a:lnTo>
                  <a:pt x="16934" y="135466"/>
                </a:lnTo>
                <a:lnTo>
                  <a:pt x="16934" y="118533"/>
                </a:lnTo>
                <a:lnTo>
                  <a:pt x="25400" y="101600"/>
                </a:lnTo>
                <a:lnTo>
                  <a:pt x="25400" y="76200"/>
                </a:lnTo>
                <a:lnTo>
                  <a:pt x="33867" y="59266"/>
                </a:lnTo>
                <a:lnTo>
                  <a:pt x="42334" y="42333"/>
                </a:lnTo>
                <a:lnTo>
                  <a:pt x="50800" y="25400"/>
                </a:lnTo>
                <a:lnTo>
                  <a:pt x="59267" y="8466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6"/>
                </a:lnTo>
                <a:lnTo>
                  <a:pt x="127000" y="16933"/>
                </a:lnTo>
                <a:lnTo>
                  <a:pt x="135467" y="33866"/>
                </a:lnTo>
                <a:lnTo>
                  <a:pt x="135467" y="50800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35467" y="203200"/>
                </a:lnTo>
                <a:lnTo>
                  <a:pt x="143934" y="211666"/>
                </a:lnTo>
                <a:lnTo>
                  <a:pt x="143934" y="220133"/>
                </a:lnTo>
                <a:lnTo>
                  <a:pt x="152400" y="211666"/>
                </a:lnTo>
                <a:lnTo>
                  <a:pt x="152400" y="211666"/>
                </a:lnTo>
                <a:lnTo>
                  <a:pt x="160867" y="203200"/>
                </a:lnTo>
                <a:lnTo>
                  <a:pt x="1608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776133" y="4605867"/>
            <a:ext cx="101601" cy="211667"/>
          </a:xfrm>
          <a:custGeom>
            <a:avLst/>
            <a:gdLst/>
            <a:ahLst/>
            <a:cxnLst/>
            <a:rect l="0" t="0" r="0" b="0"/>
            <a:pathLst>
              <a:path w="101601" h="211667">
                <a:moveTo>
                  <a:pt x="50800" y="0"/>
                </a:moveTo>
                <a:lnTo>
                  <a:pt x="50800" y="0"/>
                </a:lnTo>
                <a:lnTo>
                  <a:pt x="42334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9266"/>
                </a:lnTo>
                <a:lnTo>
                  <a:pt x="8467" y="84666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7" y="186266"/>
                </a:lnTo>
                <a:lnTo>
                  <a:pt x="16934" y="203200"/>
                </a:lnTo>
                <a:lnTo>
                  <a:pt x="25400" y="211666"/>
                </a:lnTo>
                <a:lnTo>
                  <a:pt x="33867" y="211666"/>
                </a:lnTo>
                <a:lnTo>
                  <a:pt x="50800" y="211666"/>
                </a:lnTo>
                <a:lnTo>
                  <a:pt x="59267" y="211666"/>
                </a:lnTo>
                <a:lnTo>
                  <a:pt x="67734" y="203200"/>
                </a:lnTo>
                <a:lnTo>
                  <a:pt x="84667" y="194733"/>
                </a:lnTo>
                <a:lnTo>
                  <a:pt x="93134" y="177800"/>
                </a:lnTo>
                <a:lnTo>
                  <a:pt x="93134" y="152400"/>
                </a:lnTo>
                <a:lnTo>
                  <a:pt x="101600" y="127000"/>
                </a:lnTo>
                <a:lnTo>
                  <a:pt x="93134" y="101600"/>
                </a:lnTo>
                <a:lnTo>
                  <a:pt x="93134" y="76200"/>
                </a:lnTo>
                <a:lnTo>
                  <a:pt x="84667" y="50800"/>
                </a:lnTo>
                <a:lnTo>
                  <a:pt x="76200" y="33866"/>
                </a:lnTo>
                <a:lnTo>
                  <a:pt x="67734" y="16933"/>
                </a:lnTo>
                <a:lnTo>
                  <a:pt x="50800" y="8466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953933" y="4631267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0" y="33866"/>
                </a:move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9333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16934" y="160866"/>
                </a:lnTo>
                <a:lnTo>
                  <a:pt x="16934" y="143933"/>
                </a:lnTo>
                <a:lnTo>
                  <a:pt x="16934" y="127000"/>
                </a:lnTo>
                <a:lnTo>
                  <a:pt x="16934" y="101600"/>
                </a:lnTo>
                <a:lnTo>
                  <a:pt x="25400" y="84666"/>
                </a:lnTo>
                <a:lnTo>
                  <a:pt x="25400" y="67733"/>
                </a:lnTo>
                <a:lnTo>
                  <a:pt x="33867" y="42333"/>
                </a:lnTo>
                <a:lnTo>
                  <a:pt x="42334" y="33866"/>
                </a:lnTo>
                <a:lnTo>
                  <a:pt x="50800" y="16933"/>
                </a:lnTo>
                <a:lnTo>
                  <a:pt x="59267" y="8466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6"/>
                </a:lnTo>
                <a:lnTo>
                  <a:pt x="143934" y="8466"/>
                </a:lnTo>
                <a:lnTo>
                  <a:pt x="160867" y="16933"/>
                </a:lnTo>
                <a:lnTo>
                  <a:pt x="169334" y="25400"/>
                </a:lnTo>
                <a:lnTo>
                  <a:pt x="177800" y="33866"/>
                </a:lnTo>
                <a:lnTo>
                  <a:pt x="177800" y="33866"/>
                </a:lnTo>
                <a:lnTo>
                  <a:pt x="177800" y="33866"/>
                </a:lnTo>
                <a:lnTo>
                  <a:pt x="177800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988733" y="4893733"/>
            <a:ext cx="1058335" cy="25401"/>
          </a:xfrm>
          <a:custGeom>
            <a:avLst/>
            <a:gdLst/>
            <a:ahLst/>
            <a:cxnLst/>
            <a:rect l="0" t="0" r="0" b="0"/>
            <a:pathLst>
              <a:path w="1058335" h="25401">
                <a:moveTo>
                  <a:pt x="1058334" y="25400"/>
                </a:moveTo>
                <a:lnTo>
                  <a:pt x="1041400" y="25400"/>
                </a:lnTo>
                <a:lnTo>
                  <a:pt x="1024467" y="25400"/>
                </a:lnTo>
                <a:lnTo>
                  <a:pt x="999067" y="25400"/>
                </a:lnTo>
                <a:lnTo>
                  <a:pt x="956734" y="25400"/>
                </a:lnTo>
                <a:lnTo>
                  <a:pt x="922867" y="16934"/>
                </a:lnTo>
                <a:lnTo>
                  <a:pt x="880534" y="16934"/>
                </a:lnTo>
                <a:lnTo>
                  <a:pt x="838200" y="16934"/>
                </a:lnTo>
                <a:lnTo>
                  <a:pt x="787400" y="16934"/>
                </a:lnTo>
                <a:lnTo>
                  <a:pt x="745067" y="8467"/>
                </a:lnTo>
                <a:lnTo>
                  <a:pt x="694267" y="8467"/>
                </a:lnTo>
                <a:lnTo>
                  <a:pt x="643467" y="8467"/>
                </a:lnTo>
                <a:lnTo>
                  <a:pt x="584200" y="0"/>
                </a:lnTo>
                <a:lnTo>
                  <a:pt x="533400" y="0"/>
                </a:lnTo>
                <a:lnTo>
                  <a:pt x="482600" y="0"/>
                </a:lnTo>
                <a:lnTo>
                  <a:pt x="423334" y="0"/>
                </a:lnTo>
                <a:lnTo>
                  <a:pt x="372534" y="0"/>
                </a:lnTo>
                <a:lnTo>
                  <a:pt x="321734" y="8467"/>
                </a:lnTo>
                <a:lnTo>
                  <a:pt x="270934" y="8467"/>
                </a:lnTo>
                <a:lnTo>
                  <a:pt x="228600" y="8467"/>
                </a:lnTo>
                <a:lnTo>
                  <a:pt x="186267" y="16934"/>
                </a:lnTo>
                <a:lnTo>
                  <a:pt x="143934" y="16934"/>
                </a:lnTo>
                <a:lnTo>
                  <a:pt x="110067" y="16934"/>
                </a:lnTo>
                <a:lnTo>
                  <a:pt x="76200" y="25400"/>
                </a:lnTo>
                <a:lnTo>
                  <a:pt x="59267" y="25400"/>
                </a:lnTo>
                <a:lnTo>
                  <a:pt x="33867" y="25400"/>
                </a:lnTo>
                <a:lnTo>
                  <a:pt x="16934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258733" y="4639733"/>
            <a:ext cx="16935" cy="42335"/>
          </a:xfrm>
          <a:custGeom>
            <a:avLst/>
            <a:gdLst/>
            <a:ahLst/>
            <a:cxnLst/>
            <a:rect l="0" t="0" r="0" b="0"/>
            <a:pathLst>
              <a:path w="16935" h="423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42334"/>
                </a:lnTo>
                <a:lnTo>
                  <a:pt x="16934" y="42334"/>
                </a:lnTo>
                <a:lnTo>
                  <a:pt x="16934" y="42334"/>
                </a:lnTo>
                <a:lnTo>
                  <a:pt x="16934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241800" y="4826000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546600" y="4453467"/>
            <a:ext cx="118534" cy="491067"/>
          </a:xfrm>
          <a:custGeom>
            <a:avLst/>
            <a:gdLst/>
            <a:ahLst/>
            <a:cxnLst/>
            <a:rect l="0" t="0" r="0" b="0"/>
            <a:pathLst>
              <a:path w="118534" h="491067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8466"/>
                </a:lnTo>
                <a:lnTo>
                  <a:pt x="110067" y="16933"/>
                </a:lnTo>
                <a:lnTo>
                  <a:pt x="101600" y="16933"/>
                </a:lnTo>
                <a:lnTo>
                  <a:pt x="93133" y="33866"/>
                </a:lnTo>
                <a:lnTo>
                  <a:pt x="93133" y="42333"/>
                </a:lnTo>
                <a:lnTo>
                  <a:pt x="84667" y="50800"/>
                </a:lnTo>
                <a:lnTo>
                  <a:pt x="76200" y="59266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10066"/>
                </a:lnTo>
                <a:lnTo>
                  <a:pt x="42333" y="127000"/>
                </a:lnTo>
                <a:lnTo>
                  <a:pt x="33867" y="152400"/>
                </a:lnTo>
                <a:lnTo>
                  <a:pt x="33867" y="169333"/>
                </a:lnTo>
                <a:lnTo>
                  <a:pt x="25400" y="186266"/>
                </a:lnTo>
                <a:lnTo>
                  <a:pt x="16933" y="211666"/>
                </a:lnTo>
                <a:lnTo>
                  <a:pt x="8467" y="228600"/>
                </a:lnTo>
                <a:lnTo>
                  <a:pt x="8467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21733"/>
                </a:lnTo>
                <a:lnTo>
                  <a:pt x="0" y="347133"/>
                </a:lnTo>
                <a:lnTo>
                  <a:pt x="0" y="364066"/>
                </a:lnTo>
                <a:lnTo>
                  <a:pt x="8467" y="389466"/>
                </a:lnTo>
                <a:lnTo>
                  <a:pt x="8467" y="406400"/>
                </a:lnTo>
                <a:lnTo>
                  <a:pt x="16933" y="423333"/>
                </a:lnTo>
                <a:lnTo>
                  <a:pt x="25400" y="431800"/>
                </a:lnTo>
                <a:lnTo>
                  <a:pt x="33867" y="448733"/>
                </a:lnTo>
                <a:lnTo>
                  <a:pt x="42333" y="457200"/>
                </a:lnTo>
                <a:lnTo>
                  <a:pt x="42333" y="465666"/>
                </a:lnTo>
                <a:lnTo>
                  <a:pt x="50800" y="474133"/>
                </a:lnTo>
                <a:lnTo>
                  <a:pt x="59267" y="474133"/>
                </a:lnTo>
                <a:lnTo>
                  <a:pt x="67733" y="482600"/>
                </a:lnTo>
                <a:lnTo>
                  <a:pt x="76200" y="482600"/>
                </a:lnTo>
                <a:lnTo>
                  <a:pt x="84667" y="491066"/>
                </a:lnTo>
                <a:lnTo>
                  <a:pt x="84667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91066"/>
                </a:lnTo>
                <a:lnTo>
                  <a:pt x="93133" y="482600"/>
                </a:lnTo>
                <a:lnTo>
                  <a:pt x="93133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826000" y="4580467"/>
            <a:ext cx="152401" cy="304801"/>
          </a:xfrm>
          <a:custGeom>
            <a:avLst/>
            <a:gdLst/>
            <a:ahLst/>
            <a:cxnLst/>
            <a:rect l="0" t="0" r="0" b="0"/>
            <a:pathLst>
              <a:path w="152401" h="3048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37066"/>
                </a:lnTo>
                <a:lnTo>
                  <a:pt x="0" y="254000"/>
                </a:lnTo>
                <a:lnTo>
                  <a:pt x="0" y="262466"/>
                </a:lnTo>
                <a:lnTo>
                  <a:pt x="0" y="279400"/>
                </a:lnTo>
                <a:lnTo>
                  <a:pt x="0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0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6"/>
                </a:lnTo>
                <a:lnTo>
                  <a:pt x="0" y="279400"/>
                </a:lnTo>
                <a:lnTo>
                  <a:pt x="0" y="262466"/>
                </a:lnTo>
                <a:lnTo>
                  <a:pt x="0" y="254000"/>
                </a:lnTo>
                <a:lnTo>
                  <a:pt x="0" y="237066"/>
                </a:lnTo>
                <a:lnTo>
                  <a:pt x="0" y="228600"/>
                </a:lnTo>
                <a:lnTo>
                  <a:pt x="8467" y="211666"/>
                </a:lnTo>
                <a:lnTo>
                  <a:pt x="8467" y="203200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7" y="169333"/>
                </a:lnTo>
                <a:lnTo>
                  <a:pt x="33867" y="160866"/>
                </a:lnTo>
                <a:lnTo>
                  <a:pt x="42333" y="152400"/>
                </a:lnTo>
                <a:lnTo>
                  <a:pt x="50800" y="143933"/>
                </a:lnTo>
                <a:lnTo>
                  <a:pt x="59267" y="135466"/>
                </a:lnTo>
                <a:lnTo>
                  <a:pt x="76200" y="135466"/>
                </a:lnTo>
                <a:lnTo>
                  <a:pt x="84667" y="135466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0067" y="143933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35467" y="160866"/>
                </a:lnTo>
                <a:lnTo>
                  <a:pt x="135467" y="177800"/>
                </a:lnTo>
                <a:lnTo>
                  <a:pt x="143933" y="186266"/>
                </a:lnTo>
                <a:lnTo>
                  <a:pt x="143933" y="194733"/>
                </a:lnTo>
                <a:lnTo>
                  <a:pt x="152400" y="211666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52400" y="245533"/>
                </a:lnTo>
                <a:lnTo>
                  <a:pt x="152400" y="254000"/>
                </a:lnTo>
                <a:lnTo>
                  <a:pt x="152400" y="262466"/>
                </a:lnTo>
                <a:lnTo>
                  <a:pt x="152400" y="270933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43933" y="287866"/>
                </a:lnTo>
                <a:lnTo>
                  <a:pt x="152400" y="287866"/>
                </a:lnTo>
                <a:lnTo>
                  <a:pt x="152400" y="287866"/>
                </a:lnTo>
                <a:lnTo>
                  <a:pt x="152400" y="279400"/>
                </a:lnTo>
                <a:lnTo>
                  <a:pt x="1524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063067" y="4817533"/>
            <a:ext cx="59267" cy="194735"/>
          </a:xfrm>
          <a:custGeom>
            <a:avLst/>
            <a:gdLst/>
            <a:ahLst/>
            <a:cxnLst/>
            <a:rect l="0" t="0" r="0" b="0"/>
            <a:pathLst>
              <a:path w="59267" h="194735">
                <a:moveTo>
                  <a:pt x="33866" y="0"/>
                </a:moveTo>
                <a:lnTo>
                  <a:pt x="42333" y="0"/>
                </a:lnTo>
                <a:lnTo>
                  <a:pt x="42333" y="8467"/>
                </a:lnTo>
                <a:lnTo>
                  <a:pt x="42333" y="16934"/>
                </a:lnTo>
                <a:lnTo>
                  <a:pt x="42333" y="16934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9266" y="59267"/>
                </a:lnTo>
                <a:lnTo>
                  <a:pt x="59266" y="76200"/>
                </a:lnTo>
                <a:lnTo>
                  <a:pt x="59266" y="84667"/>
                </a:lnTo>
                <a:lnTo>
                  <a:pt x="59266" y="101600"/>
                </a:lnTo>
                <a:lnTo>
                  <a:pt x="59266" y="118534"/>
                </a:lnTo>
                <a:lnTo>
                  <a:pt x="50800" y="127000"/>
                </a:lnTo>
                <a:lnTo>
                  <a:pt x="50800" y="143934"/>
                </a:lnTo>
                <a:lnTo>
                  <a:pt x="42333" y="152400"/>
                </a:lnTo>
                <a:lnTo>
                  <a:pt x="33866" y="160867"/>
                </a:lnTo>
                <a:lnTo>
                  <a:pt x="33866" y="169334"/>
                </a:lnTo>
                <a:lnTo>
                  <a:pt x="25400" y="177800"/>
                </a:lnTo>
                <a:lnTo>
                  <a:pt x="25400" y="186267"/>
                </a:lnTo>
                <a:lnTo>
                  <a:pt x="16933" y="194734"/>
                </a:lnTo>
                <a:lnTo>
                  <a:pt x="16933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300133" y="4605867"/>
            <a:ext cx="16935" cy="279401"/>
          </a:xfrm>
          <a:custGeom>
            <a:avLst/>
            <a:gdLst/>
            <a:ahLst/>
            <a:cxnLst/>
            <a:rect l="0" t="0" r="0" b="0"/>
            <a:pathLst>
              <a:path w="16935" h="279401">
                <a:moveTo>
                  <a:pt x="16934" y="0"/>
                </a:moveTo>
                <a:lnTo>
                  <a:pt x="16934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8467" y="254000"/>
                </a:lnTo>
                <a:lnTo>
                  <a:pt x="8467" y="262466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308600" y="4682067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127000" y="0"/>
                </a:moveTo>
                <a:lnTo>
                  <a:pt x="127000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0067" y="16933"/>
                </a:lnTo>
                <a:lnTo>
                  <a:pt x="101600" y="16933"/>
                </a:lnTo>
                <a:lnTo>
                  <a:pt x="101600" y="25400"/>
                </a:lnTo>
                <a:lnTo>
                  <a:pt x="84667" y="25400"/>
                </a:lnTo>
                <a:lnTo>
                  <a:pt x="76200" y="33866"/>
                </a:lnTo>
                <a:lnTo>
                  <a:pt x="67733" y="42333"/>
                </a:lnTo>
                <a:lnTo>
                  <a:pt x="50800" y="50800"/>
                </a:lnTo>
                <a:lnTo>
                  <a:pt x="42333" y="50800"/>
                </a:lnTo>
                <a:lnTo>
                  <a:pt x="25400" y="59266"/>
                </a:lnTo>
                <a:lnTo>
                  <a:pt x="16933" y="59266"/>
                </a:lnTo>
                <a:lnTo>
                  <a:pt x="8467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10066"/>
                </a:lnTo>
                <a:lnTo>
                  <a:pt x="25400" y="118533"/>
                </a:lnTo>
                <a:lnTo>
                  <a:pt x="42333" y="127000"/>
                </a:lnTo>
                <a:lnTo>
                  <a:pt x="50800" y="143933"/>
                </a:lnTo>
                <a:lnTo>
                  <a:pt x="59267" y="152400"/>
                </a:lnTo>
                <a:lnTo>
                  <a:pt x="67733" y="160866"/>
                </a:lnTo>
                <a:lnTo>
                  <a:pt x="84667" y="169333"/>
                </a:lnTo>
                <a:lnTo>
                  <a:pt x="93133" y="169333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18533" y="177800"/>
                </a:lnTo>
                <a:lnTo>
                  <a:pt x="118533" y="177800"/>
                </a:lnTo>
                <a:lnTo>
                  <a:pt x="127000" y="177800"/>
                </a:lnTo>
                <a:lnTo>
                  <a:pt x="1270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545667" y="4622800"/>
            <a:ext cx="16934" cy="135468"/>
          </a:xfrm>
          <a:custGeom>
            <a:avLst/>
            <a:gdLst/>
            <a:ahLst/>
            <a:cxnLst/>
            <a:rect l="0" t="0" r="0" b="0"/>
            <a:pathLst>
              <a:path w="16934" h="135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8466" y="135467"/>
                </a:lnTo>
                <a:lnTo>
                  <a:pt x="8466" y="135467"/>
                </a:lnTo>
                <a:lnTo>
                  <a:pt x="8466" y="127000"/>
                </a:lnTo>
                <a:lnTo>
                  <a:pt x="8466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477933" y="4682067"/>
            <a:ext cx="143935" cy="8467"/>
          </a:xfrm>
          <a:custGeom>
            <a:avLst/>
            <a:gdLst/>
            <a:ahLst/>
            <a:cxnLst/>
            <a:rect l="0" t="0" r="0" b="0"/>
            <a:pathLst>
              <a:path w="143935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  <a:lnTo>
                  <a:pt x="143934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511800" y="48175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740400" y="4546600"/>
            <a:ext cx="186268" cy="355601"/>
          </a:xfrm>
          <a:custGeom>
            <a:avLst/>
            <a:gdLst/>
            <a:ahLst/>
            <a:cxnLst/>
            <a:rect l="0" t="0" r="0" b="0"/>
            <a:pathLst>
              <a:path w="186268" h="3556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0" y="287867"/>
                </a:lnTo>
                <a:lnTo>
                  <a:pt x="0" y="279400"/>
                </a:lnTo>
                <a:lnTo>
                  <a:pt x="8467" y="270933"/>
                </a:lnTo>
                <a:lnTo>
                  <a:pt x="8467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25400" y="220133"/>
                </a:lnTo>
                <a:lnTo>
                  <a:pt x="33867" y="211667"/>
                </a:lnTo>
                <a:lnTo>
                  <a:pt x="42333" y="203200"/>
                </a:lnTo>
                <a:lnTo>
                  <a:pt x="50800" y="203200"/>
                </a:lnTo>
                <a:lnTo>
                  <a:pt x="67733" y="194733"/>
                </a:lnTo>
                <a:lnTo>
                  <a:pt x="84667" y="194733"/>
                </a:lnTo>
                <a:lnTo>
                  <a:pt x="101600" y="194733"/>
                </a:lnTo>
                <a:lnTo>
                  <a:pt x="118533" y="203200"/>
                </a:lnTo>
                <a:lnTo>
                  <a:pt x="135467" y="211667"/>
                </a:lnTo>
                <a:lnTo>
                  <a:pt x="152400" y="220133"/>
                </a:lnTo>
                <a:lnTo>
                  <a:pt x="169333" y="237067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86267" y="287867"/>
                </a:lnTo>
                <a:lnTo>
                  <a:pt x="186267" y="304800"/>
                </a:lnTo>
                <a:lnTo>
                  <a:pt x="177800" y="313267"/>
                </a:lnTo>
                <a:lnTo>
                  <a:pt x="169333" y="330200"/>
                </a:lnTo>
                <a:lnTo>
                  <a:pt x="160867" y="338667"/>
                </a:lnTo>
                <a:lnTo>
                  <a:pt x="152400" y="338667"/>
                </a:lnTo>
                <a:lnTo>
                  <a:pt x="143933" y="347133"/>
                </a:lnTo>
                <a:lnTo>
                  <a:pt x="118533" y="355600"/>
                </a:lnTo>
                <a:lnTo>
                  <a:pt x="101600" y="347133"/>
                </a:lnTo>
                <a:lnTo>
                  <a:pt x="84667" y="347133"/>
                </a:lnTo>
                <a:lnTo>
                  <a:pt x="67733" y="338667"/>
                </a:lnTo>
                <a:lnTo>
                  <a:pt x="50800" y="330200"/>
                </a:lnTo>
                <a:lnTo>
                  <a:pt x="42333" y="321733"/>
                </a:lnTo>
                <a:lnTo>
                  <a:pt x="25400" y="304800"/>
                </a:lnTo>
                <a:lnTo>
                  <a:pt x="16933" y="296333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884333" y="4572000"/>
            <a:ext cx="177801" cy="448734"/>
          </a:xfrm>
          <a:custGeom>
            <a:avLst/>
            <a:gdLst/>
            <a:ahLst/>
            <a:cxnLst/>
            <a:rect l="0" t="0" r="0" b="0"/>
            <a:pathLst>
              <a:path w="177801" h="448734">
                <a:moveTo>
                  <a:pt x="84667" y="0"/>
                </a:moveTo>
                <a:lnTo>
                  <a:pt x="84667" y="0"/>
                </a:lnTo>
                <a:lnTo>
                  <a:pt x="84667" y="8467"/>
                </a:lnTo>
                <a:lnTo>
                  <a:pt x="84667" y="8467"/>
                </a:lnTo>
                <a:lnTo>
                  <a:pt x="93134" y="16933"/>
                </a:lnTo>
                <a:lnTo>
                  <a:pt x="101600" y="33867"/>
                </a:lnTo>
                <a:lnTo>
                  <a:pt x="110067" y="50800"/>
                </a:lnTo>
                <a:lnTo>
                  <a:pt x="127000" y="76200"/>
                </a:lnTo>
                <a:lnTo>
                  <a:pt x="135467" y="101600"/>
                </a:lnTo>
                <a:lnTo>
                  <a:pt x="143934" y="135467"/>
                </a:lnTo>
                <a:lnTo>
                  <a:pt x="160867" y="169333"/>
                </a:lnTo>
                <a:lnTo>
                  <a:pt x="169334" y="203200"/>
                </a:lnTo>
                <a:lnTo>
                  <a:pt x="169334" y="245533"/>
                </a:lnTo>
                <a:lnTo>
                  <a:pt x="177800" y="279400"/>
                </a:lnTo>
                <a:lnTo>
                  <a:pt x="177800" y="313267"/>
                </a:lnTo>
                <a:lnTo>
                  <a:pt x="169334" y="347133"/>
                </a:lnTo>
                <a:lnTo>
                  <a:pt x="160867" y="364067"/>
                </a:lnTo>
                <a:lnTo>
                  <a:pt x="143934" y="389467"/>
                </a:lnTo>
                <a:lnTo>
                  <a:pt x="127000" y="406400"/>
                </a:lnTo>
                <a:lnTo>
                  <a:pt x="110067" y="423333"/>
                </a:lnTo>
                <a:lnTo>
                  <a:pt x="84667" y="431800"/>
                </a:lnTo>
                <a:lnTo>
                  <a:pt x="67734" y="448733"/>
                </a:lnTo>
                <a:lnTo>
                  <a:pt x="42334" y="448733"/>
                </a:lnTo>
                <a:lnTo>
                  <a:pt x="16934" y="448733"/>
                </a:lnTo>
                <a:lnTo>
                  <a:pt x="16934" y="448733"/>
                </a:lnTo>
                <a:lnTo>
                  <a:pt x="0" y="448733"/>
                </a:lnTo>
                <a:lnTo>
                  <a:pt x="0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148667" y="5105400"/>
            <a:ext cx="127001" cy="381001"/>
          </a:xfrm>
          <a:custGeom>
            <a:avLst/>
            <a:gdLst/>
            <a:ahLst/>
            <a:cxnLst/>
            <a:rect l="0" t="0" r="0" b="0"/>
            <a:pathLst>
              <a:path w="127001" h="3810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6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84666" y="42333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6" y="67733"/>
                </a:lnTo>
                <a:lnTo>
                  <a:pt x="50800" y="84667"/>
                </a:lnTo>
                <a:lnTo>
                  <a:pt x="42333" y="101600"/>
                </a:lnTo>
                <a:lnTo>
                  <a:pt x="33866" y="118533"/>
                </a:lnTo>
                <a:lnTo>
                  <a:pt x="25400" y="135467"/>
                </a:lnTo>
                <a:lnTo>
                  <a:pt x="16933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8466" y="296333"/>
                </a:lnTo>
                <a:lnTo>
                  <a:pt x="8466" y="313267"/>
                </a:lnTo>
                <a:lnTo>
                  <a:pt x="8466" y="321733"/>
                </a:lnTo>
                <a:lnTo>
                  <a:pt x="16933" y="330200"/>
                </a:lnTo>
                <a:lnTo>
                  <a:pt x="25400" y="338667"/>
                </a:lnTo>
                <a:lnTo>
                  <a:pt x="25400" y="347133"/>
                </a:lnTo>
                <a:lnTo>
                  <a:pt x="33866" y="355600"/>
                </a:lnTo>
                <a:lnTo>
                  <a:pt x="42333" y="355600"/>
                </a:lnTo>
                <a:lnTo>
                  <a:pt x="42333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72533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9266" y="381000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64067"/>
                </a:lnTo>
                <a:lnTo>
                  <a:pt x="50800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292600" y="5350933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35467" y="25400"/>
                </a:lnTo>
                <a:lnTo>
                  <a:pt x="143933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529667" y="5257800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0066" y="50800"/>
                </a:lnTo>
                <a:lnTo>
                  <a:pt x="101600" y="59267"/>
                </a:lnTo>
                <a:lnTo>
                  <a:pt x="93133" y="59267"/>
                </a:lnTo>
                <a:lnTo>
                  <a:pt x="76200" y="67733"/>
                </a:lnTo>
                <a:lnTo>
                  <a:pt x="67733" y="67733"/>
                </a:lnTo>
                <a:lnTo>
                  <a:pt x="50800" y="67733"/>
                </a:lnTo>
                <a:lnTo>
                  <a:pt x="42333" y="76200"/>
                </a:lnTo>
                <a:lnTo>
                  <a:pt x="33866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3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84666" y="93133"/>
                </a:lnTo>
                <a:lnTo>
                  <a:pt x="101600" y="93133"/>
                </a:lnTo>
                <a:lnTo>
                  <a:pt x="118533" y="101600"/>
                </a:lnTo>
                <a:lnTo>
                  <a:pt x="135466" y="101600"/>
                </a:lnTo>
                <a:lnTo>
                  <a:pt x="152400" y="110067"/>
                </a:lnTo>
                <a:lnTo>
                  <a:pt x="169333" y="118533"/>
                </a:lnTo>
                <a:lnTo>
                  <a:pt x="186266" y="118533"/>
                </a:lnTo>
                <a:lnTo>
                  <a:pt x="194733" y="127000"/>
                </a:lnTo>
                <a:lnTo>
                  <a:pt x="211666" y="135467"/>
                </a:lnTo>
                <a:lnTo>
                  <a:pt x="220133" y="143933"/>
                </a:lnTo>
                <a:lnTo>
                  <a:pt x="220133" y="152400"/>
                </a:lnTo>
                <a:lnTo>
                  <a:pt x="228600" y="160867"/>
                </a:lnTo>
                <a:lnTo>
                  <a:pt x="228600" y="169333"/>
                </a:lnTo>
                <a:lnTo>
                  <a:pt x="228600" y="177800"/>
                </a:lnTo>
                <a:lnTo>
                  <a:pt x="220133" y="186267"/>
                </a:lnTo>
                <a:lnTo>
                  <a:pt x="220133" y="194733"/>
                </a:lnTo>
                <a:lnTo>
                  <a:pt x="211666" y="203200"/>
                </a:lnTo>
                <a:lnTo>
                  <a:pt x="194733" y="203200"/>
                </a:lnTo>
                <a:lnTo>
                  <a:pt x="186266" y="211667"/>
                </a:lnTo>
                <a:lnTo>
                  <a:pt x="177800" y="211667"/>
                </a:lnTo>
                <a:lnTo>
                  <a:pt x="160866" y="220133"/>
                </a:lnTo>
                <a:lnTo>
                  <a:pt x="152400" y="220133"/>
                </a:lnTo>
                <a:lnTo>
                  <a:pt x="135466" y="228600"/>
                </a:lnTo>
                <a:lnTo>
                  <a:pt x="127000" y="228600"/>
                </a:lnTo>
                <a:lnTo>
                  <a:pt x="110066" y="228600"/>
                </a:lnTo>
                <a:lnTo>
                  <a:pt x="101600" y="228600"/>
                </a:lnTo>
                <a:lnTo>
                  <a:pt x="93133" y="228600"/>
                </a:lnTo>
                <a:lnTo>
                  <a:pt x="84666" y="228600"/>
                </a:lnTo>
                <a:lnTo>
                  <a:pt x="84666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84666" y="211667"/>
                </a:lnTo>
                <a:lnTo>
                  <a:pt x="84666" y="211667"/>
                </a:lnTo>
                <a:lnTo>
                  <a:pt x="84666" y="211667"/>
                </a:lnTo>
                <a:lnTo>
                  <a:pt x="846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859867" y="5401733"/>
            <a:ext cx="67734" cy="177801"/>
          </a:xfrm>
          <a:custGeom>
            <a:avLst/>
            <a:gdLst/>
            <a:ahLst/>
            <a:cxnLst/>
            <a:rect l="0" t="0" r="0" b="0"/>
            <a:pathLst>
              <a:path w="67734" h="177801">
                <a:moveTo>
                  <a:pt x="42333" y="0"/>
                </a:moveTo>
                <a:lnTo>
                  <a:pt x="50800" y="8467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6" y="33867"/>
                </a:lnTo>
                <a:lnTo>
                  <a:pt x="59266" y="42334"/>
                </a:lnTo>
                <a:lnTo>
                  <a:pt x="59266" y="50800"/>
                </a:lnTo>
                <a:lnTo>
                  <a:pt x="59266" y="59267"/>
                </a:lnTo>
                <a:lnTo>
                  <a:pt x="59266" y="67734"/>
                </a:lnTo>
                <a:lnTo>
                  <a:pt x="59266" y="84667"/>
                </a:lnTo>
                <a:lnTo>
                  <a:pt x="67733" y="93134"/>
                </a:lnTo>
                <a:lnTo>
                  <a:pt x="59266" y="101600"/>
                </a:lnTo>
                <a:lnTo>
                  <a:pt x="59266" y="110067"/>
                </a:lnTo>
                <a:lnTo>
                  <a:pt x="59266" y="118534"/>
                </a:lnTo>
                <a:lnTo>
                  <a:pt x="50800" y="127000"/>
                </a:lnTo>
                <a:lnTo>
                  <a:pt x="50800" y="135467"/>
                </a:lnTo>
                <a:lnTo>
                  <a:pt x="42333" y="143934"/>
                </a:lnTo>
                <a:lnTo>
                  <a:pt x="33866" y="152400"/>
                </a:lnTo>
                <a:lnTo>
                  <a:pt x="25400" y="160867"/>
                </a:lnTo>
                <a:lnTo>
                  <a:pt x="16933" y="169334"/>
                </a:lnTo>
                <a:lnTo>
                  <a:pt x="16933" y="169334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054600" y="5240867"/>
            <a:ext cx="211668" cy="160867"/>
          </a:xfrm>
          <a:custGeom>
            <a:avLst/>
            <a:gdLst/>
            <a:ahLst/>
            <a:cxnLst/>
            <a:rect l="0" t="0" r="0" b="0"/>
            <a:pathLst>
              <a:path w="211668" h="160867">
                <a:moveTo>
                  <a:pt x="33867" y="0"/>
                </a:moveTo>
                <a:lnTo>
                  <a:pt x="33867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8467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25400" y="160866"/>
                </a:lnTo>
                <a:lnTo>
                  <a:pt x="42333" y="160866"/>
                </a:lnTo>
                <a:lnTo>
                  <a:pt x="50800" y="160866"/>
                </a:lnTo>
                <a:lnTo>
                  <a:pt x="67733" y="160866"/>
                </a:lnTo>
                <a:lnTo>
                  <a:pt x="84667" y="160866"/>
                </a:lnTo>
                <a:lnTo>
                  <a:pt x="93133" y="160866"/>
                </a:lnTo>
                <a:lnTo>
                  <a:pt x="110067" y="160866"/>
                </a:lnTo>
                <a:lnTo>
                  <a:pt x="127000" y="160866"/>
                </a:lnTo>
                <a:lnTo>
                  <a:pt x="143933" y="160866"/>
                </a:lnTo>
                <a:lnTo>
                  <a:pt x="152400" y="160866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94733" y="152400"/>
                </a:lnTo>
                <a:lnTo>
                  <a:pt x="203200" y="143933"/>
                </a:lnTo>
                <a:lnTo>
                  <a:pt x="211667" y="143933"/>
                </a:lnTo>
                <a:lnTo>
                  <a:pt x="211667" y="143933"/>
                </a:lnTo>
                <a:lnTo>
                  <a:pt x="211667" y="135466"/>
                </a:lnTo>
                <a:lnTo>
                  <a:pt x="211667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173133" y="5249333"/>
            <a:ext cx="25401" cy="262468"/>
          </a:xfrm>
          <a:custGeom>
            <a:avLst/>
            <a:gdLst/>
            <a:ahLst/>
            <a:cxnLst/>
            <a:rect l="0" t="0" r="0" b="0"/>
            <a:pathLst>
              <a:path w="25401" h="262468">
                <a:moveTo>
                  <a:pt x="25400" y="0"/>
                </a:moveTo>
                <a:lnTo>
                  <a:pt x="25400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8467" y="254000"/>
                </a:lnTo>
                <a:lnTo>
                  <a:pt x="8467" y="262467"/>
                </a:lnTo>
                <a:lnTo>
                  <a:pt x="8467" y="262467"/>
                </a:lnTo>
                <a:lnTo>
                  <a:pt x="16934" y="262467"/>
                </a:lnTo>
                <a:lnTo>
                  <a:pt x="16934" y="262467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342467" y="5181600"/>
            <a:ext cx="33867" cy="177801"/>
          </a:xfrm>
          <a:custGeom>
            <a:avLst/>
            <a:gdLst/>
            <a:ahLst/>
            <a:cxnLst/>
            <a:rect l="0" t="0" r="0" b="0"/>
            <a:pathLst>
              <a:path w="33867" h="177801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27000"/>
                </a:lnTo>
                <a:lnTo>
                  <a:pt x="16933" y="143933"/>
                </a:lnTo>
                <a:lnTo>
                  <a:pt x="25400" y="152400"/>
                </a:lnTo>
                <a:lnTo>
                  <a:pt x="25400" y="169333"/>
                </a:lnTo>
                <a:lnTo>
                  <a:pt x="33866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5274733" y="5283200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5342467" y="5452533"/>
            <a:ext cx="169334" cy="16935"/>
          </a:xfrm>
          <a:custGeom>
            <a:avLst/>
            <a:gdLst/>
            <a:ahLst/>
            <a:cxnLst/>
            <a:rect l="0" t="0" r="0" b="0"/>
            <a:pathLst>
              <a:path w="169334" h="16935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10066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5554133" y="5232400"/>
            <a:ext cx="186268" cy="296334"/>
          </a:xfrm>
          <a:custGeom>
            <a:avLst/>
            <a:gdLst/>
            <a:ahLst/>
            <a:cxnLst/>
            <a:rect l="0" t="0" r="0" b="0"/>
            <a:pathLst>
              <a:path w="186268" h="296334">
                <a:moveTo>
                  <a:pt x="160867" y="93133"/>
                </a:moveTo>
                <a:lnTo>
                  <a:pt x="160867" y="93133"/>
                </a:lnTo>
                <a:lnTo>
                  <a:pt x="169334" y="93133"/>
                </a:lnTo>
                <a:lnTo>
                  <a:pt x="169334" y="84667"/>
                </a:lnTo>
                <a:lnTo>
                  <a:pt x="169334" y="84667"/>
                </a:lnTo>
                <a:lnTo>
                  <a:pt x="177800" y="84667"/>
                </a:lnTo>
                <a:lnTo>
                  <a:pt x="177800" y="76200"/>
                </a:lnTo>
                <a:lnTo>
                  <a:pt x="186267" y="67733"/>
                </a:lnTo>
                <a:lnTo>
                  <a:pt x="186267" y="67733"/>
                </a:lnTo>
                <a:lnTo>
                  <a:pt x="186267" y="59267"/>
                </a:lnTo>
                <a:lnTo>
                  <a:pt x="186267" y="59267"/>
                </a:lnTo>
                <a:lnTo>
                  <a:pt x="186267" y="50800"/>
                </a:lnTo>
                <a:lnTo>
                  <a:pt x="177800" y="42333"/>
                </a:lnTo>
                <a:lnTo>
                  <a:pt x="169334" y="33867"/>
                </a:lnTo>
                <a:lnTo>
                  <a:pt x="1608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0067" y="8467"/>
                </a:lnTo>
                <a:lnTo>
                  <a:pt x="84667" y="8467"/>
                </a:lnTo>
                <a:lnTo>
                  <a:pt x="67734" y="0"/>
                </a:lnTo>
                <a:lnTo>
                  <a:pt x="50800" y="0"/>
                </a:lnTo>
                <a:lnTo>
                  <a:pt x="33867" y="0"/>
                </a:lnTo>
                <a:lnTo>
                  <a:pt x="16934" y="8467"/>
                </a:lnTo>
                <a:lnTo>
                  <a:pt x="8467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7" y="59267"/>
                </a:lnTo>
                <a:lnTo>
                  <a:pt x="16934" y="67733"/>
                </a:lnTo>
                <a:lnTo>
                  <a:pt x="25400" y="84667"/>
                </a:lnTo>
                <a:lnTo>
                  <a:pt x="42334" y="110067"/>
                </a:lnTo>
                <a:lnTo>
                  <a:pt x="67734" y="127000"/>
                </a:lnTo>
                <a:lnTo>
                  <a:pt x="84667" y="143933"/>
                </a:lnTo>
                <a:lnTo>
                  <a:pt x="101600" y="169333"/>
                </a:lnTo>
                <a:lnTo>
                  <a:pt x="118534" y="186267"/>
                </a:lnTo>
                <a:lnTo>
                  <a:pt x="135467" y="211667"/>
                </a:lnTo>
                <a:lnTo>
                  <a:pt x="143934" y="228600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60867" y="279400"/>
                </a:lnTo>
                <a:lnTo>
                  <a:pt x="160867" y="287867"/>
                </a:lnTo>
                <a:lnTo>
                  <a:pt x="152400" y="287867"/>
                </a:lnTo>
                <a:lnTo>
                  <a:pt x="143934" y="296333"/>
                </a:lnTo>
                <a:lnTo>
                  <a:pt x="135467" y="296333"/>
                </a:lnTo>
                <a:lnTo>
                  <a:pt x="127000" y="287867"/>
                </a:lnTo>
                <a:lnTo>
                  <a:pt x="110067" y="287867"/>
                </a:lnTo>
                <a:lnTo>
                  <a:pt x="101600" y="279400"/>
                </a:lnTo>
                <a:lnTo>
                  <a:pt x="84667" y="279400"/>
                </a:lnTo>
                <a:lnTo>
                  <a:pt x="76200" y="262467"/>
                </a:lnTo>
                <a:lnTo>
                  <a:pt x="67734" y="254000"/>
                </a:lnTo>
                <a:lnTo>
                  <a:pt x="50800" y="245533"/>
                </a:lnTo>
                <a:lnTo>
                  <a:pt x="42334" y="237067"/>
                </a:lnTo>
                <a:lnTo>
                  <a:pt x="33867" y="220133"/>
                </a:lnTo>
                <a:lnTo>
                  <a:pt x="33867" y="211667"/>
                </a:lnTo>
                <a:lnTo>
                  <a:pt x="25400" y="194733"/>
                </a:lnTo>
                <a:lnTo>
                  <a:pt x="25400" y="186267"/>
                </a:lnTo>
                <a:lnTo>
                  <a:pt x="33867" y="177800"/>
                </a:lnTo>
                <a:lnTo>
                  <a:pt x="33867" y="160867"/>
                </a:lnTo>
                <a:lnTo>
                  <a:pt x="42334" y="152400"/>
                </a:lnTo>
                <a:lnTo>
                  <a:pt x="59267" y="143933"/>
                </a:lnTo>
                <a:lnTo>
                  <a:pt x="67734" y="135467"/>
                </a:lnTo>
                <a:lnTo>
                  <a:pt x="84667" y="127000"/>
                </a:lnTo>
                <a:lnTo>
                  <a:pt x="110067" y="118533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52400" y="101600"/>
                </a:lnTo>
                <a:lnTo>
                  <a:pt x="169334" y="93133"/>
                </a:lnTo>
                <a:lnTo>
                  <a:pt x="177800" y="84667"/>
                </a:lnTo>
                <a:lnTo>
                  <a:pt x="186267" y="76200"/>
                </a:lnTo>
                <a:lnTo>
                  <a:pt x="186267" y="76200"/>
                </a:lnTo>
                <a:lnTo>
                  <a:pt x="186267" y="67733"/>
                </a:lnTo>
                <a:lnTo>
                  <a:pt x="186267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731933" y="5156200"/>
            <a:ext cx="160868" cy="516468"/>
          </a:xfrm>
          <a:custGeom>
            <a:avLst/>
            <a:gdLst/>
            <a:ahLst/>
            <a:cxnLst/>
            <a:rect l="0" t="0" r="0" b="0"/>
            <a:pathLst>
              <a:path w="160868" h="516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25400"/>
                </a:lnTo>
                <a:lnTo>
                  <a:pt x="25400" y="33867"/>
                </a:lnTo>
                <a:lnTo>
                  <a:pt x="42334" y="42333"/>
                </a:lnTo>
                <a:lnTo>
                  <a:pt x="50800" y="59267"/>
                </a:lnTo>
                <a:lnTo>
                  <a:pt x="59267" y="76200"/>
                </a:lnTo>
                <a:lnTo>
                  <a:pt x="76200" y="93133"/>
                </a:lnTo>
                <a:lnTo>
                  <a:pt x="93134" y="118533"/>
                </a:lnTo>
                <a:lnTo>
                  <a:pt x="101600" y="143933"/>
                </a:lnTo>
                <a:lnTo>
                  <a:pt x="118534" y="169333"/>
                </a:lnTo>
                <a:lnTo>
                  <a:pt x="135467" y="203200"/>
                </a:lnTo>
                <a:lnTo>
                  <a:pt x="143934" y="228600"/>
                </a:lnTo>
                <a:lnTo>
                  <a:pt x="152400" y="262467"/>
                </a:lnTo>
                <a:lnTo>
                  <a:pt x="160867" y="287867"/>
                </a:lnTo>
                <a:lnTo>
                  <a:pt x="160867" y="321733"/>
                </a:lnTo>
                <a:lnTo>
                  <a:pt x="160867" y="355600"/>
                </a:lnTo>
                <a:lnTo>
                  <a:pt x="160867" y="381000"/>
                </a:lnTo>
                <a:lnTo>
                  <a:pt x="160867" y="406400"/>
                </a:lnTo>
                <a:lnTo>
                  <a:pt x="152400" y="431800"/>
                </a:lnTo>
                <a:lnTo>
                  <a:pt x="143934" y="448733"/>
                </a:lnTo>
                <a:lnTo>
                  <a:pt x="127000" y="474133"/>
                </a:lnTo>
                <a:lnTo>
                  <a:pt x="110067" y="482600"/>
                </a:lnTo>
                <a:lnTo>
                  <a:pt x="93134" y="499533"/>
                </a:lnTo>
                <a:lnTo>
                  <a:pt x="76200" y="508000"/>
                </a:lnTo>
                <a:lnTo>
                  <a:pt x="76200" y="508000"/>
                </a:lnTo>
                <a:lnTo>
                  <a:pt x="50800" y="516467"/>
                </a:lnTo>
                <a:lnTo>
                  <a:pt x="50800" y="516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310467" y="5613400"/>
            <a:ext cx="228601" cy="635001"/>
          </a:xfrm>
          <a:custGeom>
            <a:avLst/>
            <a:gdLst/>
            <a:ahLst/>
            <a:cxnLst/>
            <a:rect l="0" t="0" r="0" b="0"/>
            <a:pathLst>
              <a:path w="228601" h="635001">
                <a:moveTo>
                  <a:pt x="228600" y="25400"/>
                </a:moveTo>
                <a:lnTo>
                  <a:pt x="228600" y="25400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0133" y="0"/>
                </a:lnTo>
                <a:lnTo>
                  <a:pt x="220133" y="8467"/>
                </a:lnTo>
                <a:lnTo>
                  <a:pt x="211666" y="8467"/>
                </a:lnTo>
                <a:lnTo>
                  <a:pt x="203200" y="16933"/>
                </a:lnTo>
                <a:lnTo>
                  <a:pt x="203200" y="25400"/>
                </a:lnTo>
                <a:lnTo>
                  <a:pt x="194733" y="42333"/>
                </a:lnTo>
                <a:lnTo>
                  <a:pt x="177800" y="59267"/>
                </a:lnTo>
                <a:lnTo>
                  <a:pt x="160866" y="76200"/>
                </a:lnTo>
                <a:lnTo>
                  <a:pt x="152400" y="101600"/>
                </a:lnTo>
                <a:lnTo>
                  <a:pt x="135466" y="127000"/>
                </a:lnTo>
                <a:lnTo>
                  <a:pt x="118533" y="152400"/>
                </a:lnTo>
                <a:lnTo>
                  <a:pt x="101600" y="177800"/>
                </a:lnTo>
                <a:lnTo>
                  <a:pt x="76200" y="211667"/>
                </a:lnTo>
                <a:lnTo>
                  <a:pt x="59266" y="245533"/>
                </a:lnTo>
                <a:lnTo>
                  <a:pt x="42333" y="279400"/>
                </a:lnTo>
                <a:lnTo>
                  <a:pt x="25400" y="313267"/>
                </a:lnTo>
                <a:lnTo>
                  <a:pt x="16933" y="347133"/>
                </a:lnTo>
                <a:lnTo>
                  <a:pt x="8466" y="381000"/>
                </a:lnTo>
                <a:lnTo>
                  <a:pt x="0" y="414867"/>
                </a:lnTo>
                <a:lnTo>
                  <a:pt x="0" y="448733"/>
                </a:lnTo>
                <a:lnTo>
                  <a:pt x="0" y="474133"/>
                </a:lnTo>
                <a:lnTo>
                  <a:pt x="0" y="508000"/>
                </a:lnTo>
                <a:lnTo>
                  <a:pt x="8466" y="533400"/>
                </a:lnTo>
                <a:lnTo>
                  <a:pt x="16933" y="558800"/>
                </a:lnTo>
                <a:lnTo>
                  <a:pt x="25400" y="575733"/>
                </a:lnTo>
                <a:lnTo>
                  <a:pt x="33866" y="592667"/>
                </a:lnTo>
                <a:lnTo>
                  <a:pt x="42333" y="601133"/>
                </a:lnTo>
                <a:lnTo>
                  <a:pt x="59266" y="609600"/>
                </a:lnTo>
                <a:lnTo>
                  <a:pt x="67733" y="626533"/>
                </a:lnTo>
                <a:lnTo>
                  <a:pt x="84666" y="626533"/>
                </a:lnTo>
                <a:lnTo>
                  <a:pt x="93133" y="626533"/>
                </a:lnTo>
                <a:lnTo>
                  <a:pt x="110066" y="635000"/>
                </a:lnTo>
                <a:lnTo>
                  <a:pt x="118533" y="635000"/>
                </a:lnTo>
                <a:lnTo>
                  <a:pt x="127000" y="635000"/>
                </a:lnTo>
                <a:lnTo>
                  <a:pt x="135466" y="635000"/>
                </a:lnTo>
                <a:lnTo>
                  <a:pt x="143933" y="626533"/>
                </a:lnTo>
                <a:lnTo>
                  <a:pt x="152400" y="626533"/>
                </a:lnTo>
                <a:lnTo>
                  <a:pt x="160866" y="626533"/>
                </a:lnTo>
                <a:lnTo>
                  <a:pt x="160866" y="618067"/>
                </a:lnTo>
                <a:lnTo>
                  <a:pt x="160866" y="618067"/>
                </a:lnTo>
                <a:lnTo>
                  <a:pt x="160866" y="609600"/>
                </a:lnTo>
                <a:lnTo>
                  <a:pt x="160866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505200" y="59520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733800" y="5850467"/>
            <a:ext cx="220134" cy="313267"/>
          </a:xfrm>
          <a:custGeom>
            <a:avLst/>
            <a:gdLst/>
            <a:ahLst/>
            <a:cxnLst/>
            <a:rect l="0" t="0" r="0" b="0"/>
            <a:pathLst>
              <a:path w="220134" h="3132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8533" y="33866"/>
                </a:lnTo>
                <a:lnTo>
                  <a:pt x="118533" y="42333"/>
                </a:lnTo>
                <a:lnTo>
                  <a:pt x="127000" y="50800"/>
                </a:lnTo>
                <a:lnTo>
                  <a:pt x="135467" y="50800"/>
                </a:lnTo>
                <a:lnTo>
                  <a:pt x="135467" y="59266"/>
                </a:lnTo>
                <a:lnTo>
                  <a:pt x="127000" y="76200"/>
                </a:lnTo>
                <a:lnTo>
                  <a:pt x="127000" y="76200"/>
                </a:lnTo>
                <a:lnTo>
                  <a:pt x="118533" y="84666"/>
                </a:lnTo>
                <a:lnTo>
                  <a:pt x="110067" y="93133"/>
                </a:lnTo>
                <a:lnTo>
                  <a:pt x="101600" y="101600"/>
                </a:lnTo>
                <a:lnTo>
                  <a:pt x="93133" y="101600"/>
                </a:lnTo>
                <a:lnTo>
                  <a:pt x="84667" y="110066"/>
                </a:lnTo>
                <a:lnTo>
                  <a:pt x="67733" y="110066"/>
                </a:lnTo>
                <a:lnTo>
                  <a:pt x="59267" y="118533"/>
                </a:lnTo>
                <a:lnTo>
                  <a:pt x="50800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42333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35466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8533" y="143933"/>
                </a:lnTo>
                <a:lnTo>
                  <a:pt x="135467" y="143933"/>
                </a:lnTo>
                <a:lnTo>
                  <a:pt x="143933" y="152400"/>
                </a:lnTo>
                <a:lnTo>
                  <a:pt x="160867" y="160866"/>
                </a:lnTo>
                <a:lnTo>
                  <a:pt x="169333" y="169333"/>
                </a:lnTo>
                <a:lnTo>
                  <a:pt x="186267" y="177800"/>
                </a:lnTo>
                <a:lnTo>
                  <a:pt x="194733" y="186266"/>
                </a:lnTo>
                <a:lnTo>
                  <a:pt x="203200" y="194733"/>
                </a:lnTo>
                <a:lnTo>
                  <a:pt x="203200" y="203200"/>
                </a:lnTo>
                <a:lnTo>
                  <a:pt x="211667" y="220133"/>
                </a:lnTo>
                <a:lnTo>
                  <a:pt x="211667" y="228600"/>
                </a:lnTo>
                <a:lnTo>
                  <a:pt x="220133" y="245533"/>
                </a:lnTo>
                <a:lnTo>
                  <a:pt x="220133" y="254000"/>
                </a:lnTo>
                <a:lnTo>
                  <a:pt x="220133" y="262466"/>
                </a:lnTo>
                <a:lnTo>
                  <a:pt x="211667" y="279400"/>
                </a:lnTo>
                <a:lnTo>
                  <a:pt x="211667" y="287866"/>
                </a:lnTo>
                <a:lnTo>
                  <a:pt x="203200" y="296333"/>
                </a:lnTo>
                <a:lnTo>
                  <a:pt x="194733" y="304800"/>
                </a:lnTo>
                <a:lnTo>
                  <a:pt x="186267" y="304800"/>
                </a:lnTo>
                <a:lnTo>
                  <a:pt x="169333" y="304800"/>
                </a:lnTo>
                <a:lnTo>
                  <a:pt x="152400" y="313266"/>
                </a:lnTo>
                <a:lnTo>
                  <a:pt x="143933" y="313266"/>
                </a:lnTo>
                <a:lnTo>
                  <a:pt x="127000" y="313266"/>
                </a:lnTo>
                <a:lnTo>
                  <a:pt x="110067" y="313266"/>
                </a:lnTo>
                <a:lnTo>
                  <a:pt x="101600" y="313266"/>
                </a:lnTo>
                <a:lnTo>
                  <a:pt x="93133" y="313266"/>
                </a:lnTo>
                <a:lnTo>
                  <a:pt x="93133" y="304800"/>
                </a:lnTo>
                <a:lnTo>
                  <a:pt x="93133" y="304800"/>
                </a:lnTo>
                <a:lnTo>
                  <a:pt x="93133" y="296333"/>
                </a:lnTo>
                <a:lnTo>
                  <a:pt x="93133" y="296333"/>
                </a:lnTo>
                <a:lnTo>
                  <a:pt x="101600" y="296333"/>
                </a:lnTo>
                <a:lnTo>
                  <a:pt x="101600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3962400" y="6163733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110067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18533" y="8467"/>
                </a:lnTo>
                <a:lnTo>
                  <a:pt x="118533" y="16934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35467" y="42334"/>
                </a:lnTo>
                <a:lnTo>
                  <a:pt x="135467" y="50800"/>
                </a:lnTo>
                <a:lnTo>
                  <a:pt x="143933" y="59267"/>
                </a:lnTo>
                <a:lnTo>
                  <a:pt x="143933" y="76200"/>
                </a:lnTo>
                <a:lnTo>
                  <a:pt x="143933" y="84667"/>
                </a:lnTo>
                <a:lnTo>
                  <a:pt x="135467" y="101600"/>
                </a:lnTo>
                <a:lnTo>
                  <a:pt x="127000" y="118534"/>
                </a:lnTo>
                <a:lnTo>
                  <a:pt x="127000" y="127000"/>
                </a:lnTo>
                <a:lnTo>
                  <a:pt x="110067" y="143934"/>
                </a:lnTo>
                <a:lnTo>
                  <a:pt x="101600" y="152400"/>
                </a:lnTo>
                <a:lnTo>
                  <a:pt x="84667" y="160867"/>
                </a:lnTo>
                <a:lnTo>
                  <a:pt x="67733" y="177800"/>
                </a:lnTo>
                <a:lnTo>
                  <a:pt x="50800" y="186267"/>
                </a:lnTo>
                <a:lnTo>
                  <a:pt x="33867" y="194734"/>
                </a:lnTo>
                <a:lnTo>
                  <a:pt x="16933" y="203200"/>
                </a:lnTo>
                <a:lnTo>
                  <a:pt x="16933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224867" y="5926667"/>
            <a:ext cx="8467" cy="262467"/>
          </a:xfrm>
          <a:custGeom>
            <a:avLst/>
            <a:gdLst/>
            <a:ahLst/>
            <a:cxnLst/>
            <a:rect l="0" t="0" r="0" b="0"/>
            <a:pathLst>
              <a:path w="8467" h="262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37066"/>
                </a:lnTo>
                <a:lnTo>
                  <a:pt x="0" y="254000"/>
                </a:lnTo>
                <a:lnTo>
                  <a:pt x="8466" y="254000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54000"/>
                </a:lnTo>
                <a:lnTo>
                  <a:pt x="8466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301067" y="5952067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8466" y="0"/>
                </a:move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6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3" y="42333"/>
                </a:lnTo>
                <a:lnTo>
                  <a:pt x="101600" y="59266"/>
                </a:lnTo>
                <a:lnTo>
                  <a:pt x="110066" y="76200"/>
                </a:lnTo>
                <a:lnTo>
                  <a:pt x="118533" y="93133"/>
                </a:lnTo>
                <a:lnTo>
                  <a:pt x="127000" y="118533"/>
                </a:lnTo>
                <a:lnTo>
                  <a:pt x="135466" y="135466"/>
                </a:lnTo>
                <a:lnTo>
                  <a:pt x="135466" y="160866"/>
                </a:lnTo>
                <a:lnTo>
                  <a:pt x="135466" y="177800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10066" y="211666"/>
                </a:lnTo>
                <a:lnTo>
                  <a:pt x="93133" y="211666"/>
                </a:lnTo>
                <a:lnTo>
                  <a:pt x="76200" y="220133"/>
                </a:lnTo>
                <a:lnTo>
                  <a:pt x="59266" y="220133"/>
                </a:lnTo>
                <a:lnTo>
                  <a:pt x="42333" y="211666"/>
                </a:lnTo>
                <a:lnTo>
                  <a:pt x="25400" y="203200"/>
                </a:lnTo>
                <a:lnTo>
                  <a:pt x="16933" y="194733"/>
                </a:lnTo>
                <a:lnTo>
                  <a:pt x="8466" y="194733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3"/>
                </a:lnTo>
                <a:lnTo>
                  <a:pt x="0" y="160866"/>
                </a:lnTo>
                <a:lnTo>
                  <a:pt x="8466" y="152400"/>
                </a:lnTo>
                <a:lnTo>
                  <a:pt x="16933" y="152400"/>
                </a:lnTo>
                <a:lnTo>
                  <a:pt x="33866" y="152400"/>
                </a:lnTo>
                <a:lnTo>
                  <a:pt x="42333" y="160866"/>
                </a:lnTo>
                <a:lnTo>
                  <a:pt x="67733" y="160866"/>
                </a:lnTo>
                <a:lnTo>
                  <a:pt x="84666" y="169333"/>
                </a:lnTo>
                <a:lnTo>
                  <a:pt x="101600" y="177800"/>
                </a:lnTo>
                <a:lnTo>
                  <a:pt x="118533" y="194733"/>
                </a:lnTo>
                <a:lnTo>
                  <a:pt x="135466" y="203200"/>
                </a:lnTo>
                <a:lnTo>
                  <a:pt x="152400" y="211666"/>
                </a:lnTo>
                <a:lnTo>
                  <a:pt x="160866" y="220133"/>
                </a:lnTo>
                <a:lnTo>
                  <a:pt x="169333" y="220133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8600"/>
                </a:lnTo>
                <a:lnTo>
                  <a:pt x="177800" y="220133"/>
                </a:lnTo>
                <a:lnTo>
                  <a:pt x="177800" y="211666"/>
                </a:lnTo>
                <a:lnTo>
                  <a:pt x="177800" y="211666"/>
                </a:lnTo>
                <a:lnTo>
                  <a:pt x="169333" y="194733"/>
                </a:lnTo>
                <a:lnTo>
                  <a:pt x="169333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495800" y="5757333"/>
            <a:ext cx="169334" cy="668868"/>
          </a:xfrm>
          <a:custGeom>
            <a:avLst/>
            <a:gdLst/>
            <a:ahLst/>
            <a:cxnLst/>
            <a:rect l="0" t="0" r="0" b="0"/>
            <a:pathLst>
              <a:path w="169334" h="668868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25400" y="25400"/>
                </a:lnTo>
                <a:lnTo>
                  <a:pt x="33867" y="42334"/>
                </a:lnTo>
                <a:lnTo>
                  <a:pt x="42333" y="50800"/>
                </a:lnTo>
                <a:lnTo>
                  <a:pt x="59267" y="76200"/>
                </a:lnTo>
                <a:lnTo>
                  <a:pt x="76200" y="93134"/>
                </a:lnTo>
                <a:lnTo>
                  <a:pt x="84667" y="118534"/>
                </a:lnTo>
                <a:lnTo>
                  <a:pt x="101600" y="152400"/>
                </a:lnTo>
                <a:lnTo>
                  <a:pt x="118533" y="186267"/>
                </a:lnTo>
                <a:lnTo>
                  <a:pt x="135467" y="220134"/>
                </a:lnTo>
                <a:lnTo>
                  <a:pt x="143933" y="254000"/>
                </a:lnTo>
                <a:lnTo>
                  <a:pt x="152400" y="296334"/>
                </a:lnTo>
                <a:lnTo>
                  <a:pt x="160867" y="330200"/>
                </a:lnTo>
                <a:lnTo>
                  <a:pt x="169333" y="372534"/>
                </a:lnTo>
                <a:lnTo>
                  <a:pt x="169333" y="414867"/>
                </a:lnTo>
                <a:lnTo>
                  <a:pt x="169333" y="448734"/>
                </a:lnTo>
                <a:lnTo>
                  <a:pt x="160867" y="482600"/>
                </a:lnTo>
                <a:lnTo>
                  <a:pt x="152400" y="516467"/>
                </a:lnTo>
                <a:lnTo>
                  <a:pt x="143933" y="550334"/>
                </a:lnTo>
                <a:lnTo>
                  <a:pt x="127000" y="575734"/>
                </a:lnTo>
                <a:lnTo>
                  <a:pt x="110067" y="601134"/>
                </a:lnTo>
                <a:lnTo>
                  <a:pt x="93133" y="626534"/>
                </a:lnTo>
                <a:lnTo>
                  <a:pt x="76200" y="643467"/>
                </a:lnTo>
                <a:lnTo>
                  <a:pt x="59267" y="660400"/>
                </a:lnTo>
                <a:lnTo>
                  <a:pt x="59267" y="660400"/>
                </a:lnTo>
                <a:lnTo>
                  <a:pt x="50800" y="668867"/>
                </a:lnTo>
                <a:lnTo>
                  <a:pt x="50800" y="668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885267" y="6045200"/>
            <a:ext cx="211667" cy="220134"/>
          </a:xfrm>
          <a:custGeom>
            <a:avLst/>
            <a:gdLst/>
            <a:ahLst/>
            <a:cxnLst/>
            <a:rect l="0" t="0" r="0" b="0"/>
            <a:pathLst>
              <a:path w="211667" h="220134">
                <a:moveTo>
                  <a:pt x="152400" y="0"/>
                </a:moveTo>
                <a:lnTo>
                  <a:pt x="143933" y="0"/>
                </a:lnTo>
                <a:lnTo>
                  <a:pt x="135466" y="0"/>
                </a:lnTo>
                <a:lnTo>
                  <a:pt x="127000" y="0"/>
                </a:lnTo>
                <a:lnTo>
                  <a:pt x="110066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16933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9266" y="203200"/>
                </a:lnTo>
                <a:lnTo>
                  <a:pt x="67733" y="194733"/>
                </a:lnTo>
                <a:lnTo>
                  <a:pt x="76200" y="186267"/>
                </a:lnTo>
                <a:lnTo>
                  <a:pt x="84666" y="169333"/>
                </a:lnTo>
                <a:lnTo>
                  <a:pt x="93133" y="160867"/>
                </a:lnTo>
                <a:lnTo>
                  <a:pt x="93133" y="143933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10066" y="84667"/>
                </a:lnTo>
                <a:lnTo>
                  <a:pt x="110066" y="67733"/>
                </a:lnTo>
                <a:lnTo>
                  <a:pt x="110066" y="50800"/>
                </a:lnTo>
                <a:lnTo>
                  <a:pt x="110066" y="42333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8533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35466" y="160867"/>
                </a:lnTo>
                <a:lnTo>
                  <a:pt x="143933" y="177800"/>
                </a:lnTo>
                <a:lnTo>
                  <a:pt x="152400" y="194733"/>
                </a:lnTo>
                <a:lnTo>
                  <a:pt x="160866" y="211667"/>
                </a:lnTo>
                <a:lnTo>
                  <a:pt x="169333" y="220133"/>
                </a:lnTo>
                <a:lnTo>
                  <a:pt x="177800" y="220133"/>
                </a:lnTo>
                <a:lnTo>
                  <a:pt x="194733" y="220133"/>
                </a:lnTo>
                <a:lnTo>
                  <a:pt x="203200" y="220133"/>
                </a:lnTo>
                <a:lnTo>
                  <a:pt x="203200" y="220133"/>
                </a:lnTo>
                <a:lnTo>
                  <a:pt x="211666" y="211667"/>
                </a:lnTo>
                <a:lnTo>
                  <a:pt x="2116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122333" y="6079067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8467" y="0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16934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60866"/>
                </a:lnTo>
                <a:lnTo>
                  <a:pt x="33867" y="160866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6"/>
                </a:lnTo>
                <a:lnTo>
                  <a:pt x="25400" y="152400"/>
                </a:lnTo>
                <a:lnTo>
                  <a:pt x="25400" y="135466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59266"/>
                </a:lnTo>
                <a:lnTo>
                  <a:pt x="25400" y="42333"/>
                </a:lnTo>
                <a:lnTo>
                  <a:pt x="33867" y="33866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16933"/>
                </a:lnTo>
                <a:lnTo>
                  <a:pt x="84667" y="25400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8534" y="59266"/>
                </a:lnTo>
                <a:lnTo>
                  <a:pt x="127000" y="76200"/>
                </a:lnTo>
                <a:lnTo>
                  <a:pt x="135467" y="93133"/>
                </a:lnTo>
                <a:lnTo>
                  <a:pt x="135467" y="110066"/>
                </a:lnTo>
                <a:lnTo>
                  <a:pt x="143934" y="118533"/>
                </a:lnTo>
                <a:lnTo>
                  <a:pt x="143934" y="135466"/>
                </a:lnTo>
                <a:lnTo>
                  <a:pt x="143934" y="143933"/>
                </a:lnTo>
                <a:lnTo>
                  <a:pt x="143934" y="152400"/>
                </a:lnTo>
                <a:lnTo>
                  <a:pt x="143934" y="160866"/>
                </a:lnTo>
                <a:lnTo>
                  <a:pt x="152400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5334000" y="5926667"/>
            <a:ext cx="220134" cy="397934"/>
          </a:xfrm>
          <a:custGeom>
            <a:avLst/>
            <a:gdLst/>
            <a:ahLst/>
            <a:cxnLst/>
            <a:rect l="0" t="0" r="0" b="0"/>
            <a:pathLst>
              <a:path w="220134" h="397934">
                <a:moveTo>
                  <a:pt x="101600" y="186266"/>
                </a:moveTo>
                <a:lnTo>
                  <a:pt x="93133" y="194733"/>
                </a:lnTo>
                <a:lnTo>
                  <a:pt x="93133" y="194733"/>
                </a:lnTo>
                <a:lnTo>
                  <a:pt x="76200" y="194733"/>
                </a:lnTo>
                <a:lnTo>
                  <a:pt x="67733" y="194733"/>
                </a:lnTo>
                <a:lnTo>
                  <a:pt x="59267" y="194733"/>
                </a:lnTo>
                <a:lnTo>
                  <a:pt x="50800" y="203200"/>
                </a:lnTo>
                <a:lnTo>
                  <a:pt x="33867" y="203200"/>
                </a:lnTo>
                <a:lnTo>
                  <a:pt x="25400" y="211666"/>
                </a:lnTo>
                <a:lnTo>
                  <a:pt x="16933" y="220133"/>
                </a:lnTo>
                <a:lnTo>
                  <a:pt x="8467" y="237066"/>
                </a:lnTo>
                <a:lnTo>
                  <a:pt x="8467" y="254000"/>
                </a:lnTo>
                <a:lnTo>
                  <a:pt x="0" y="262466"/>
                </a:lnTo>
                <a:lnTo>
                  <a:pt x="0" y="279400"/>
                </a:lnTo>
                <a:lnTo>
                  <a:pt x="0" y="296333"/>
                </a:lnTo>
                <a:lnTo>
                  <a:pt x="0" y="313266"/>
                </a:lnTo>
                <a:lnTo>
                  <a:pt x="0" y="330200"/>
                </a:lnTo>
                <a:lnTo>
                  <a:pt x="8467" y="347133"/>
                </a:lnTo>
                <a:lnTo>
                  <a:pt x="16933" y="355600"/>
                </a:lnTo>
                <a:lnTo>
                  <a:pt x="25400" y="372533"/>
                </a:lnTo>
                <a:lnTo>
                  <a:pt x="33867" y="372533"/>
                </a:lnTo>
                <a:lnTo>
                  <a:pt x="42333" y="381000"/>
                </a:lnTo>
                <a:lnTo>
                  <a:pt x="59267" y="372533"/>
                </a:lnTo>
                <a:lnTo>
                  <a:pt x="67733" y="372533"/>
                </a:lnTo>
                <a:lnTo>
                  <a:pt x="84667" y="364066"/>
                </a:lnTo>
                <a:lnTo>
                  <a:pt x="93133" y="355600"/>
                </a:lnTo>
                <a:lnTo>
                  <a:pt x="93133" y="338666"/>
                </a:lnTo>
                <a:lnTo>
                  <a:pt x="101600" y="321733"/>
                </a:lnTo>
                <a:lnTo>
                  <a:pt x="110067" y="296333"/>
                </a:lnTo>
                <a:lnTo>
                  <a:pt x="110067" y="270933"/>
                </a:lnTo>
                <a:lnTo>
                  <a:pt x="118533" y="245533"/>
                </a:lnTo>
                <a:lnTo>
                  <a:pt x="118533" y="228600"/>
                </a:lnTo>
                <a:lnTo>
                  <a:pt x="127000" y="194733"/>
                </a:lnTo>
                <a:lnTo>
                  <a:pt x="127000" y="169333"/>
                </a:lnTo>
                <a:lnTo>
                  <a:pt x="127000" y="143933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27000" y="76200"/>
                </a:lnTo>
                <a:lnTo>
                  <a:pt x="127000" y="59266"/>
                </a:lnTo>
                <a:lnTo>
                  <a:pt x="118533" y="42333"/>
                </a:lnTo>
                <a:lnTo>
                  <a:pt x="118533" y="25400"/>
                </a:lnTo>
                <a:lnTo>
                  <a:pt x="110067" y="16933"/>
                </a:lnTo>
                <a:lnTo>
                  <a:pt x="110067" y="8466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6"/>
                </a:lnTo>
                <a:lnTo>
                  <a:pt x="76200" y="16933"/>
                </a:lnTo>
                <a:lnTo>
                  <a:pt x="76200" y="33866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3"/>
                </a:lnTo>
                <a:lnTo>
                  <a:pt x="84667" y="118533"/>
                </a:lnTo>
                <a:lnTo>
                  <a:pt x="93133" y="152400"/>
                </a:lnTo>
                <a:lnTo>
                  <a:pt x="101600" y="186266"/>
                </a:lnTo>
                <a:lnTo>
                  <a:pt x="110067" y="211666"/>
                </a:lnTo>
                <a:lnTo>
                  <a:pt x="127000" y="245533"/>
                </a:lnTo>
                <a:lnTo>
                  <a:pt x="135467" y="279400"/>
                </a:lnTo>
                <a:lnTo>
                  <a:pt x="152400" y="304800"/>
                </a:lnTo>
                <a:lnTo>
                  <a:pt x="160867" y="338666"/>
                </a:lnTo>
                <a:lnTo>
                  <a:pt x="177800" y="355600"/>
                </a:lnTo>
                <a:lnTo>
                  <a:pt x="186267" y="381000"/>
                </a:lnTo>
                <a:lnTo>
                  <a:pt x="203200" y="389466"/>
                </a:lnTo>
                <a:lnTo>
                  <a:pt x="211667" y="397933"/>
                </a:lnTo>
                <a:lnTo>
                  <a:pt x="211667" y="397933"/>
                </a:lnTo>
                <a:lnTo>
                  <a:pt x="220133" y="397933"/>
                </a:lnTo>
                <a:lnTo>
                  <a:pt x="220133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689600" y="5875867"/>
            <a:ext cx="118534" cy="448734"/>
          </a:xfrm>
          <a:custGeom>
            <a:avLst/>
            <a:gdLst/>
            <a:ahLst/>
            <a:cxnLst/>
            <a:rect l="0" t="0" r="0" b="0"/>
            <a:pathLst>
              <a:path w="118534" h="448734">
                <a:moveTo>
                  <a:pt x="118533" y="0"/>
                </a:moveTo>
                <a:lnTo>
                  <a:pt x="118533" y="8466"/>
                </a:lnTo>
                <a:lnTo>
                  <a:pt x="118533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93133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3" y="101600"/>
                </a:lnTo>
                <a:lnTo>
                  <a:pt x="25400" y="127000"/>
                </a:lnTo>
                <a:lnTo>
                  <a:pt x="16933" y="143933"/>
                </a:lnTo>
                <a:lnTo>
                  <a:pt x="8467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8467" y="296333"/>
                </a:lnTo>
                <a:lnTo>
                  <a:pt x="25400" y="330200"/>
                </a:lnTo>
                <a:lnTo>
                  <a:pt x="33867" y="355600"/>
                </a:lnTo>
                <a:lnTo>
                  <a:pt x="42333" y="381000"/>
                </a:lnTo>
                <a:lnTo>
                  <a:pt x="59267" y="397933"/>
                </a:lnTo>
                <a:lnTo>
                  <a:pt x="67733" y="414866"/>
                </a:lnTo>
                <a:lnTo>
                  <a:pt x="84667" y="431800"/>
                </a:lnTo>
                <a:lnTo>
                  <a:pt x="101600" y="440266"/>
                </a:lnTo>
                <a:lnTo>
                  <a:pt x="110067" y="448733"/>
                </a:lnTo>
                <a:lnTo>
                  <a:pt x="110067" y="448733"/>
                </a:lnTo>
                <a:lnTo>
                  <a:pt x="118533" y="448733"/>
                </a:lnTo>
                <a:lnTo>
                  <a:pt x="118533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5825067" y="6070600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25400"/>
                </a:lnTo>
                <a:lnTo>
                  <a:pt x="93133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6028267" y="5960533"/>
            <a:ext cx="177801" cy="313268"/>
          </a:xfrm>
          <a:custGeom>
            <a:avLst/>
            <a:gdLst/>
            <a:ahLst/>
            <a:cxnLst/>
            <a:rect l="0" t="0" r="0" b="0"/>
            <a:pathLst>
              <a:path w="177801" h="3132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93133" y="59267"/>
                </a:lnTo>
                <a:lnTo>
                  <a:pt x="84666" y="76200"/>
                </a:lnTo>
                <a:lnTo>
                  <a:pt x="84666" y="76200"/>
                </a:lnTo>
                <a:lnTo>
                  <a:pt x="76200" y="84667"/>
                </a:lnTo>
                <a:lnTo>
                  <a:pt x="67733" y="93134"/>
                </a:lnTo>
                <a:lnTo>
                  <a:pt x="59266" y="101600"/>
                </a:lnTo>
                <a:lnTo>
                  <a:pt x="50800" y="101600"/>
                </a:lnTo>
                <a:lnTo>
                  <a:pt x="42333" y="101600"/>
                </a:lnTo>
                <a:lnTo>
                  <a:pt x="33866" y="110067"/>
                </a:lnTo>
                <a:lnTo>
                  <a:pt x="25400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25400" y="110067"/>
                </a:lnTo>
                <a:lnTo>
                  <a:pt x="33866" y="118534"/>
                </a:lnTo>
                <a:lnTo>
                  <a:pt x="42333" y="118534"/>
                </a:lnTo>
                <a:lnTo>
                  <a:pt x="50800" y="118534"/>
                </a:lnTo>
                <a:lnTo>
                  <a:pt x="67733" y="127000"/>
                </a:lnTo>
                <a:lnTo>
                  <a:pt x="84666" y="135467"/>
                </a:lnTo>
                <a:lnTo>
                  <a:pt x="101600" y="143934"/>
                </a:lnTo>
                <a:lnTo>
                  <a:pt x="110066" y="160867"/>
                </a:lnTo>
                <a:lnTo>
                  <a:pt x="127000" y="169334"/>
                </a:lnTo>
                <a:lnTo>
                  <a:pt x="143933" y="186267"/>
                </a:lnTo>
                <a:lnTo>
                  <a:pt x="152400" y="203200"/>
                </a:lnTo>
                <a:lnTo>
                  <a:pt x="160866" y="220134"/>
                </a:lnTo>
                <a:lnTo>
                  <a:pt x="169333" y="228600"/>
                </a:lnTo>
                <a:lnTo>
                  <a:pt x="177800" y="245534"/>
                </a:lnTo>
                <a:lnTo>
                  <a:pt x="177800" y="254000"/>
                </a:lnTo>
                <a:lnTo>
                  <a:pt x="177800" y="270934"/>
                </a:lnTo>
                <a:lnTo>
                  <a:pt x="169333" y="279400"/>
                </a:lnTo>
                <a:lnTo>
                  <a:pt x="160866" y="287867"/>
                </a:lnTo>
                <a:lnTo>
                  <a:pt x="152400" y="296334"/>
                </a:lnTo>
                <a:lnTo>
                  <a:pt x="143933" y="304800"/>
                </a:lnTo>
                <a:lnTo>
                  <a:pt x="135466" y="313267"/>
                </a:lnTo>
                <a:lnTo>
                  <a:pt x="118533" y="313267"/>
                </a:lnTo>
                <a:lnTo>
                  <a:pt x="110066" y="313267"/>
                </a:lnTo>
                <a:lnTo>
                  <a:pt x="93133" y="313267"/>
                </a:lnTo>
                <a:lnTo>
                  <a:pt x="84666" y="313267"/>
                </a:lnTo>
                <a:lnTo>
                  <a:pt x="67733" y="304800"/>
                </a:lnTo>
                <a:lnTo>
                  <a:pt x="59266" y="304800"/>
                </a:lnTo>
                <a:lnTo>
                  <a:pt x="50800" y="304800"/>
                </a:lnTo>
                <a:lnTo>
                  <a:pt x="50800" y="304800"/>
                </a:lnTo>
                <a:lnTo>
                  <a:pt x="50800" y="296334"/>
                </a:lnTo>
                <a:lnTo>
                  <a:pt x="50800" y="296334"/>
                </a:lnTo>
                <a:lnTo>
                  <a:pt x="50800" y="296334"/>
                </a:lnTo>
                <a:lnTo>
                  <a:pt x="50800" y="287867"/>
                </a:lnTo>
                <a:lnTo>
                  <a:pt x="50800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6248400" y="6239933"/>
            <a:ext cx="84668" cy="220135"/>
          </a:xfrm>
          <a:custGeom>
            <a:avLst/>
            <a:gdLst/>
            <a:ahLst/>
            <a:cxnLst/>
            <a:rect l="0" t="0" r="0" b="0"/>
            <a:pathLst>
              <a:path w="84668" h="220135">
                <a:moveTo>
                  <a:pt x="59267" y="0"/>
                </a:moveTo>
                <a:lnTo>
                  <a:pt x="59267" y="0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67733" y="25400"/>
                </a:lnTo>
                <a:lnTo>
                  <a:pt x="76200" y="42334"/>
                </a:lnTo>
                <a:lnTo>
                  <a:pt x="76200" y="59267"/>
                </a:lnTo>
                <a:lnTo>
                  <a:pt x="84667" y="67734"/>
                </a:lnTo>
                <a:lnTo>
                  <a:pt x="84667" y="84667"/>
                </a:lnTo>
                <a:lnTo>
                  <a:pt x="84667" y="110067"/>
                </a:lnTo>
                <a:lnTo>
                  <a:pt x="84667" y="127000"/>
                </a:lnTo>
                <a:lnTo>
                  <a:pt x="84667" y="143934"/>
                </a:lnTo>
                <a:lnTo>
                  <a:pt x="84667" y="160867"/>
                </a:lnTo>
                <a:lnTo>
                  <a:pt x="76200" y="177800"/>
                </a:lnTo>
                <a:lnTo>
                  <a:pt x="67733" y="194734"/>
                </a:lnTo>
                <a:lnTo>
                  <a:pt x="59267" y="203200"/>
                </a:lnTo>
                <a:lnTo>
                  <a:pt x="50800" y="211667"/>
                </a:lnTo>
                <a:lnTo>
                  <a:pt x="42333" y="211667"/>
                </a:lnTo>
                <a:lnTo>
                  <a:pt x="25400" y="220134"/>
                </a:lnTo>
                <a:lnTo>
                  <a:pt x="16933" y="220134"/>
                </a:lnTo>
                <a:lnTo>
                  <a:pt x="8467" y="211667"/>
                </a:lnTo>
                <a:lnTo>
                  <a:pt x="8467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6383867" y="6121400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8533" y="16933"/>
                </a:lnTo>
                <a:lnTo>
                  <a:pt x="118533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561667" y="6002867"/>
            <a:ext cx="177800" cy="169334"/>
          </a:xfrm>
          <a:custGeom>
            <a:avLst/>
            <a:gdLst/>
            <a:ahLst/>
            <a:cxnLst/>
            <a:rect l="0" t="0" r="0" b="0"/>
            <a:pathLst>
              <a:path w="177800" h="169334">
                <a:moveTo>
                  <a:pt x="33867" y="0"/>
                </a:moveTo>
                <a:lnTo>
                  <a:pt x="25399" y="0"/>
                </a:lnTo>
                <a:lnTo>
                  <a:pt x="25399" y="0"/>
                </a:lnTo>
                <a:lnTo>
                  <a:pt x="25399" y="8466"/>
                </a:lnTo>
                <a:lnTo>
                  <a:pt x="25399" y="8466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6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6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0066"/>
                </a:lnTo>
                <a:lnTo>
                  <a:pt x="8466" y="118533"/>
                </a:lnTo>
                <a:lnTo>
                  <a:pt x="16933" y="118533"/>
                </a:lnTo>
                <a:lnTo>
                  <a:pt x="33867" y="127000"/>
                </a:lnTo>
                <a:lnTo>
                  <a:pt x="42333" y="135466"/>
                </a:lnTo>
                <a:lnTo>
                  <a:pt x="50800" y="143933"/>
                </a:lnTo>
                <a:lnTo>
                  <a:pt x="67733" y="143933"/>
                </a:lnTo>
                <a:lnTo>
                  <a:pt x="84666" y="152400"/>
                </a:lnTo>
                <a:lnTo>
                  <a:pt x="101599" y="152400"/>
                </a:lnTo>
                <a:lnTo>
                  <a:pt x="110067" y="160866"/>
                </a:lnTo>
                <a:lnTo>
                  <a:pt x="135466" y="160866"/>
                </a:lnTo>
                <a:lnTo>
                  <a:pt x="143933" y="169333"/>
                </a:lnTo>
                <a:lnTo>
                  <a:pt x="160866" y="160866"/>
                </a:lnTo>
                <a:lnTo>
                  <a:pt x="169333" y="152400"/>
                </a:lnTo>
                <a:lnTo>
                  <a:pt x="169333" y="152400"/>
                </a:lnTo>
                <a:lnTo>
                  <a:pt x="177799" y="143933"/>
                </a:lnTo>
                <a:lnTo>
                  <a:pt x="177799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6722533" y="5977467"/>
            <a:ext cx="25402" cy="372534"/>
          </a:xfrm>
          <a:custGeom>
            <a:avLst/>
            <a:gdLst/>
            <a:ahLst/>
            <a:cxnLst/>
            <a:rect l="0" t="0" r="0" b="0"/>
            <a:pathLst>
              <a:path w="25402" h="3725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60866"/>
                </a:lnTo>
                <a:lnTo>
                  <a:pt x="8467" y="186266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62466"/>
                </a:lnTo>
                <a:lnTo>
                  <a:pt x="8467" y="287866"/>
                </a:lnTo>
                <a:lnTo>
                  <a:pt x="8467" y="313266"/>
                </a:lnTo>
                <a:lnTo>
                  <a:pt x="16933" y="338666"/>
                </a:lnTo>
                <a:lnTo>
                  <a:pt x="16933" y="347133"/>
                </a:lnTo>
                <a:lnTo>
                  <a:pt x="16933" y="364066"/>
                </a:lnTo>
                <a:lnTo>
                  <a:pt x="16933" y="372533"/>
                </a:lnTo>
                <a:lnTo>
                  <a:pt x="16933" y="372533"/>
                </a:lnTo>
                <a:lnTo>
                  <a:pt x="25401" y="372533"/>
                </a:lnTo>
                <a:lnTo>
                  <a:pt x="25401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6731000" y="5909733"/>
            <a:ext cx="194734" cy="694268"/>
          </a:xfrm>
          <a:custGeom>
            <a:avLst/>
            <a:gdLst/>
            <a:ahLst/>
            <a:cxnLst/>
            <a:rect l="0" t="0" r="0" b="0"/>
            <a:pathLst>
              <a:path w="194734" h="694268">
                <a:moveTo>
                  <a:pt x="93134" y="0"/>
                </a:moveTo>
                <a:lnTo>
                  <a:pt x="93134" y="8467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8533" y="59267"/>
                </a:lnTo>
                <a:lnTo>
                  <a:pt x="135467" y="76200"/>
                </a:lnTo>
                <a:lnTo>
                  <a:pt x="143933" y="101600"/>
                </a:lnTo>
                <a:lnTo>
                  <a:pt x="152400" y="135467"/>
                </a:lnTo>
                <a:lnTo>
                  <a:pt x="160866" y="169334"/>
                </a:lnTo>
                <a:lnTo>
                  <a:pt x="177800" y="203200"/>
                </a:lnTo>
                <a:lnTo>
                  <a:pt x="186267" y="245534"/>
                </a:lnTo>
                <a:lnTo>
                  <a:pt x="194733" y="287867"/>
                </a:lnTo>
                <a:lnTo>
                  <a:pt x="194733" y="330200"/>
                </a:lnTo>
                <a:lnTo>
                  <a:pt x="194733" y="381000"/>
                </a:lnTo>
                <a:lnTo>
                  <a:pt x="194733" y="423334"/>
                </a:lnTo>
                <a:lnTo>
                  <a:pt x="186267" y="474134"/>
                </a:lnTo>
                <a:lnTo>
                  <a:pt x="177800" y="516467"/>
                </a:lnTo>
                <a:lnTo>
                  <a:pt x="160866" y="558800"/>
                </a:lnTo>
                <a:lnTo>
                  <a:pt x="143933" y="592667"/>
                </a:lnTo>
                <a:lnTo>
                  <a:pt x="127000" y="626534"/>
                </a:lnTo>
                <a:lnTo>
                  <a:pt x="93134" y="651934"/>
                </a:lnTo>
                <a:lnTo>
                  <a:pt x="59267" y="668867"/>
                </a:lnTo>
                <a:lnTo>
                  <a:pt x="25400" y="685801"/>
                </a:lnTo>
                <a:lnTo>
                  <a:pt x="25400" y="685801"/>
                </a:lnTo>
                <a:lnTo>
                  <a:pt x="0" y="694267"/>
                </a:lnTo>
                <a:lnTo>
                  <a:pt x="0" y="694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9728200" y="5511800"/>
            <a:ext cx="67735" cy="76201"/>
          </a:xfrm>
          <a:custGeom>
            <a:avLst/>
            <a:gdLst/>
            <a:ahLst/>
            <a:cxnLst/>
            <a:rect l="0" t="0" r="0" b="0"/>
            <a:pathLst>
              <a:path w="67735" h="76201">
                <a:moveTo>
                  <a:pt x="33867" y="25400"/>
                </a:moveTo>
                <a:lnTo>
                  <a:pt x="33867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16933" y="67733"/>
                </a:lnTo>
                <a:lnTo>
                  <a:pt x="16933" y="59267"/>
                </a:lnTo>
                <a:lnTo>
                  <a:pt x="8467" y="59267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42333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4" y="59267"/>
                </a:lnTo>
                <a:lnTo>
                  <a:pt x="42334" y="67733"/>
                </a:lnTo>
                <a:lnTo>
                  <a:pt x="33867" y="67733"/>
                </a:lnTo>
                <a:lnTo>
                  <a:pt x="33867" y="76200"/>
                </a:lnTo>
                <a:lnTo>
                  <a:pt x="25400" y="76200"/>
                </a:lnTo>
                <a:lnTo>
                  <a:pt x="16933" y="76200"/>
                </a:lnTo>
                <a:lnTo>
                  <a:pt x="16933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67733"/>
                </a:lnTo>
                <a:lnTo>
                  <a:pt x="0" y="67733"/>
                </a:lnTo>
                <a:lnTo>
                  <a:pt x="0" y="59267"/>
                </a:lnTo>
                <a:lnTo>
                  <a:pt x="8467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4" y="33867"/>
                </a:lnTo>
                <a:lnTo>
                  <a:pt x="50800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42333"/>
                </a:lnTo>
                <a:lnTo>
                  <a:pt x="59266" y="42333"/>
                </a:lnTo>
                <a:lnTo>
                  <a:pt x="59266" y="50800"/>
                </a:lnTo>
                <a:lnTo>
                  <a:pt x="50800" y="50800"/>
                </a:lnTo>
                <a:lnTo>
                  <a:pt x="42334" y="50800"/>
                </a:lnTo>
                <a:lnTo>
                  <a:pt x="42334" y="59267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42333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6" y="25400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42334" y="16933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7984067" y="2929467"/>
            <a:ext cx="3335868" cy="2616201"/>
          </a:xfrm>
          <a:custGeom>
            <a:avLst/>
            <a:gdLst/>
            <a:ahLst/>
            <a:cxnLst/>
            <a:rect l="0" t="0" r="0" b="0"/>
            <a:pathLst>
              <a:path w="3335868" h="2616201">
                <a:moveTo>
                  <a:pt x="1735667" y="2582333"/>
                </a:moveTo>
                <a:lnTo>
                  <a:pt x="1735667" y="2582333"/>
                </a:lnTo>
                <a:lnTo>
                  <a:pt x="1735667" y="2590800"/>
                </a:lnTo>
                <a:lnTo>
                  <a:pt x="1735667" y="2590800"/>
                </a:lnTo>
                <a:lnTo>
                  <a:pt x="1727199" y="2590800"/>
                </a:lnTo>
                <a:lnTo>
                  <a:pt x="1727199" y="2590800"/>
                </a:lnTo>
                <a:lnTo>
                  <a:pt x="1727199" y="2590800"/>
                </a:lnTo>
                <a:lnTo>
                  <a:pt x="1718733" y="2590800"/>
                </a:lnTo>
                <a:lnTo>
                  <a:pt x="1718733" y="2590800"/>
                </a:lnTo>
                <a:lnTo>
                  <a:pt x="1710266" y="2590800"/>
                </a:lnTo>
                <a:lnTo>
                  <a:pt x="1710266" y="2590800"/>
                </a:lnTo>
                <a:lnTo>
                  <a:pt x="1710266" y="2590800"/>
                </a:lnTo>
                <a:lnTo>
                  <a:pt x="1701800" y="2590800"/>
                </a:lnTo>
                <a:lnTo>
                  <a:pt x="1693333" y="2590800"/>
                </a:lnTo>
                <a:lnTo>
                  <a:pt x="1693333" y="2590800"/>
                </a:lnTo>
                <a:lnTo>
                  <a:pt x="1693333" y="2590800"/>
                </a:lnTo>
                <a:lnTo>
                  <a:pt x="1684866" y="2590800"/>
                </a:lnTo>
                <a:lnTo>
                  <a:pt x="1676400" y="2590800"/>
                </a:lnTo>
                <a:lnTo>
                  <a:pt x="1676400" y="2590800"/>
                </a:lnTo>
                <a:lnTo>
                  <a:pt x="1667933" y="2590800"/>
                </a:lnTo>
                <a:lnTo>
                  <a:pt x="1667933" y="2590800"/>
                </a:lnTo>
                <a:lnTo>
                  <a:pt x="1659467" y="2590800"/>
                </a:lnTo>
                <a:lnTo>
                  <a:pt x="1659467" y="2590800"/>
                </a:lnTo>
                <a:lnTo>
                  <a:pt x="1650999" y="2590800"/>
                </a:lnTo>
                <a:lnTo>
                  <a:pt x="1642533" y="2590800"/>
                </a:lnTo>
                <a:lnTo>
                  <a:pt x="1642533" y="2599266"/>
                </a:lnTo>
                <a:lnTo>
                  <a:pt x="1634066" y="2599266"/>
                </a:lnTo>
                <a:lnTo>
                  <a:pt x="1625600" y="2599266"/>
                </a:lnTo>
                <a:lnTo>
                  <a:pt x="1625600" y="2599266"/>
                </a:lnTo>
                <a:lnTo>
                  <a:pt x="1617133" y="2599266"/>
                </a:lnTo>
                <a:lnTo>
                  <a:pt x="1608666" y="2599266"/>
                </a:lnTo>
                <a:lnTo>
                  <a:pt x="1600200" y="2599266"/>
                </a:lnTo>
                <a:lnTo>
                  <a:pt x="1591733" y="2607733"/>
                </a:lnTo>
                <a:lnTo>
                  <a:pt x="1583267" y="2607733"/>
                </a:lnTo>
                <a:lnTo>
                  <a:pt x="1574799" y="2607733"/>
                </a:lnTo>
                <a:lnTo>
                  <a:pt x="1574799" y="2607733"/>
                </a:lnTo>
                <a:lnTo>
                  <a:pt x="1566333" y="2607733"/>
                </a:lnTo>
                <a:lnTo>
                  <a:pt x="1557866" y="2607733"/>
                </a:lnTo>
                <a:lnTo>
                  <a:pt x="1549400" y="2607733"/>
                </a:lnTo>
                <a:lnTo>
                  <a:pt x="1540933" y="2616200"/>
                </a:lnTo>
                <a:lnTo>
                  <a:pt x="1532466" y="2616200"/>
                </a:lnTo>
                <a:lnTo>
                  <a:pt x="1524000" y="2616200"/>
                </a:lnTo>
                <a:lnTo>
                  <a:pt x="1507067" y="2607733"/>
                </a:lnTo>
                <a:lnTo>
                  <a:pt x="1498599" y="2607733"/>
                </a:lnTo>
                <a:lnTo>
                  <a:pt x="1490133" y="2607733"/>
                </a:lnTo>
                <a:lnTo>
                  <a:pt x="1481666" y="2607733"/>
                </a:lnTo>
                <a:lnTo>
                  <a:pt x="1473200" y="2607733"/>
                </a:lnTo>
                <a:lnTo>
                  <a:pt x="1464733" y="2607733"/>
                </a:lnTo>
                <a:lnTo>
                  <a:pt x="1447800" y="2607733"/>
                </a:lnTo>
                <a:lnTo>
                  <a:pt x="1439333" y="2607733"/>
                </a:lnTo>
                <a:lnTo>
                  <a:pt x="1422399" y="2607733"/>
                </a:lnTo>
                <a:lnTo>
                  <a:pt x="1413933" y="2599266"/>
                </a:lnTo>
                <a:lnTo>
                  <a:pt x="1405466" y="2599266"/>
                </a:lnTo>
                <a:lnTo>
                  <a:pt x="1388533" y="2599266"/>
                </a:lnTo>
                <a:lnTo>
                  <a:pt x="1380066" y="2599266"/>
                </a:lnTo>
                <a:lnTo>
                  <a:pt x="1363133" y="2599266"/>
                </a:lnTo>
                <a:lnTo>
                  <a:pt x="1354667" y="2599266"/>
                </a:lnTo>
                <a:lnTo>
                  <a:pt x="1337733" y="2590800"/>
                </a:lnTo>
                <a:lnTo>
                  <a:pt x="1329266" y="2590800"/>
                </a:lnTo>
                <a:lnTo>
                  <a:pt x="1312333" y="2590800"/>
                </a:lnTo>
                <a:lnTo>
                  <a:pt x="1295400" y="2582333"/>
                </a:lnTo>
                <a:lnTo>
                  <a:pt x="1286933" y="2582333"/>
                </a:lnTo>
                <a:lnTo>
                  <a:pt x="1269999" y="2582333"/>
                </a:lnTo>
                <a:lnTo>
                  <a:pt x="1253066" y="2573866"/>
                </a:lnTo>
                <a:lnTo>
                  <a:pt x="1236133" y="2573866"/>
                </a:lnTo>
                <a:lnTo>
                  <a:pt x="1227666" y="2565400"/>
                </a:lnTo>
                <a:lnTo>
                  <a:pt x="1210733" y="2565400"/>
                </a:lnTo>
                <a:lnTo>
                  <a:pt x="1193799" y="2556933"/>
                </a:lnTo>
                <a:lnTo>
                  <a:pt x="1176866" y="2556933"/>
                </a:lnTo>
                <a:lnTo>
                  <a:pt x="1168400" y="2548466"/>
                </a:lnTo>
                <a:lnTo>
                  <a:pt x="1151466" y="2548466"/>
                </a:lnTo>
                <a:lnTo>
                  <a:pt x="1134533" y="2540000"/>
                </a:lnTo>
                <a:lnTo>
                  <a:pt x="1117599" y="2540000"/>
                </a:lnTo>
                <a:lnTo>
                  <a:pt x="1100666" y="2531533"/>
                </a:lnTo>
                <a:lnTo>
                  <a:pt x="1083733" y="2531533"/>
                </a:lnTo>
                <a:lnTo>
                  <a:pt x="1066800" y="2523066"/>
                </a:lnTo>
                <a:lnTo>
                  <a:pt x="1049867" y="2523066"/>
                </a:lnTo>
                <a:lnTo>
                  <a:pt x="1032933" y="2514600"/>
                </a:lnTo>
                <a:lnTo>
                  <a:pt x="1016000" y="2506133"/>
                </a:lnTo>
                <a:lnTo>
                  <a:pt x="999066" y="2497666"/>
                </a:lnTo>
                <a:lnTo>
                  <a:pt x="982133" y="2497666"/>
                </a:lnTo>
                <a:lnTo>
                  <a:pt x="965199" y="2489200"/>
                </a:lnTo>
                <a:lnTo>
                  <a:pt x="956733" y="2480733"/>
                </a:lnTo>
                <a:lnTo>
                  <a:pt x="931333" y="2472266"/>
                </a:lnTo>
                <a:lnTo>
                  <a:pt x="914400" y="2463800"/>
                </a:lnTo>
                <a:lnTo>
                  <a:pt x="905933" y="2463800"/>
                </a:lnTo>
                <a:lnTo>
                  <a:pt x="888999" y="2455333"/>
                </a:lnTo>
                <a:lnTo>
                  <a:pt x="872066" y="2446866"/>
                </a:lnTo>
                <a:lnTo>
                  <a:pt x="846666" y="2438400"/>
                </a:lnTo>
                <a:lnTo>
                  <a:pt x="838200" y="2429933"/>
                </a:lnTo>
                <a:lnTo>
                  <a:pt x="812799" y="2421466"/>
                </a:lnTo>
                <a:lnTo>
                  <a:pt x="804333" y="2413000"/>
                </a:lnTo>
                <a:lnTo>
                  <a:pt x="787400" y="2404533"/>
                </a:lnTo>
                <a:lnTo>
                  <a:pt x="770466" y="2396066"/>
                </a:lnTo>
                <a:lnTo>
                  <a:pt x="753533" y="2387600"/>
                </a:lnTo>
                <a:lnTo>
                  <a:pt x="736599" y="2379133"/>
                </a:lnTo>
                <a:lnTo>
                  <a:pt x="719666" y="2370666"/>
                </a:lnTo>
                <a:lnTo>
                  <a:pt x="702733" y="2362200"/>
                </a:lnTo>
                <a:lnTo>
                  <a:pt x="685800" y="2353733"/>
                </a:lnTo>
                <a:lnTo>
                  <a:pt x="677333" y="2345266"/>
                </a:lnTo>
                <a:lnTo>
                  <a:pt x="660399" y="2336800"/>
                </a:lnTo>
                <a:lnTo>
                  <a:pt x="643466" y="2328333"/>
                </a:lnTo>
                <a:lnTo>
                  <a:pt x="626533" y="2319866"/>
                </a:lnTo>
                <a:lnTo>
                  <a:pt x="618066" y="2311400"/>
                </a:lnTo>
                <a:lnTo>
                  <a:pt x="601133" y="2294466"/>
                </a:lnTo>
                <a:lnTo>
                  <a:pt x="584199" y="2294466"/>
                </a:lnTo>
                <a:lnTo>
                  <a:pt x="567266" y="2277533"/>
                </a:lnTo>
                <a:lnTo>
                  <a:pt x="558800" y="2269066"/>
                </a:lnTo>
                <a:lnTo>
                  <a:pt x="541866" y="2260600"/>
                </a:lnTo>
                <a:lnTo>
                  <a:pt x="524933" y="2252133"/>
                </a:lnTo>
                <a:lnTo>
                  <a:pt x="507999" y="2243666"/>
                </a:lnTo>
                <a:lnTo>
                  <a:pt x="499533" y="2235200"/>
                </a:lnTo>
                <a:lnTo>
                  <a:pt x="482600" y="2226733"/>
                </a:lnTo>
                <a:lnTo>
                  <a:pt x="474133" y="2218266"/>
                </a:lnTo>
                <a:lnTo>
                  <a:pt x="457200" y="2201333"/>
                </a:lnTo>
                <a:lnTo>
                  <a:pt x="440267" y="2192866"/>
                </a:lnTo>
                <a:lnTo>
                  <a:pt x="423333" y="2184400"/>
                </a:lnTo>
                <a:lnTo>
                  <a:pt x="414866" y="2175933"/>
                </a:lnTo>
                <a:lnTo>
                  <a:pt x="406400" y="2167466"/>
                </a:lnTo>
                <a:lnTo>
                  <a:pt x="389466" y="2159000"/>
                </a:lnTo>
                <a:lnTo>
                  <a:pt x="372533" y="2142066"/>
                </a:lnTo>
                <a:lnTo>
                  <a:pt x="364067" y="2133600"/>
                </a:lnTo>
                <a:lnTo>
                  <a:pt x="347133" y="2125133"/>
                </a:lnTo>
                <a:lnTo>
                  <a:pt x="338666" y="2108200"/>
                </a:lnTo>
                <a:lnTo>
                  <a:pt x="321733" y="2099733"/>
                </a:lnTo>
                <a:lnTo>
                  <a:pt x="313266" y="2091266"/>
                </a:lnTo>
                <a:lnTo>
                  <a:pt x="296333" y="2074333"/>
                </a:lnTo>
                <a:lnTo>
                  <a:pt x="287867" y="2065866"/>
                </a:lnTo>
                <a:lnTo>
                  <a:pt x="279399" y="2057400"/>
                </a:lnTo>
                <a:lnTo>
                  <a:pt x="262466" y="2040466"/>
                </a:lnTo>
                <a:lnTo>
                  <a:pt x="254000" y="2032000"/>
                </a:lnTo>
                <a:lnTo>
                  <a:pt x="245533" y="2015066"/>
                </a:lnTo>
                <a:lnTo>
                  <a:pt x="237066" y="2006600"/>
                </a:lnTo>
                <a:lnTo>
                  <a:pt x="220133" y="1998133"/>
                </a:lnTo>
                <a:lnTo>
                  <a:pt x="211667" y="1981200"/>
                </a:lnTo>
                <a:lnTo>
                  <a:pt x="203199" y="1972733"/>
                </a:lnTo>
                <a:lnTo>
                  <a:pt x="194733" y="1955800"/>
                </a:lnTo>
                <a:lnTo>
                  <a:pt x="186266" y="1938866"/>
                </a:lnTo>
                <a:lnTo>
                  <a:pt x="169333" y="1930400"/>
                </a:lnTo>
                <a:lnTo>
                  <a:pt x="160866" y="1913466"/>
                </a:lnTo>
                <a:lnTo>
                  <a:pt x="152400" y="1896533"/>
                </a:lnTo>
                <a:lnTo>
                  <a:pt x="143933" y="1879600"/>
                </a:lnTo>
                <a:lnTo>
                  <a:pt x="135467" y="1871133"/>
                </a:lnTo>
                <a:lnTo>
                  <a:pt x="126999" y="1854200"/>
                </a:lnTo>
                <a:lnTo>
                  <a:pt x="126999" y="1845733"/>
                </a:lnTo>
                <a:lnTo>
                  <a:pt x="110066" y="1828800"/>
                </a:lnTo>
                <a:lnTo>
                  <a:pt x="101600" y="1811866"/>
                </a:lnTo>
                <a:lnTo>
                  <a:pt x="101600" y="1803400"/>
                </a:lnTo>
                <a:lnTo>
                  <a:pt x="93133" y="1786466"/>
                </a:lnTo>
                <a:lnTo>
                  <a:pt x="84666" y="1769533"/>
                </a:lnTo>
                <a:lnTo>
                  <a:pt x="76200" y="1761066"/>
                </a:lnTo>
                <a:lnTo>
                  <a:pt x="67733" y="1744133"/>
                </a:lnTo>
                <a:lnTo>
                  <a:pt x="59267" y="1727200"/>
                </a:lnTo>
                <a:lnTo>
                  <a:pt x="59267" y="1718733"/>
                </a:lnTo>
                <a:lnTo>
                  <a:pt x="50799" y="1701800"/>
                </a:lnTo>
                <a:lnTo>
                  <a:pt x="50799" y="1693333"/>
                </a:lnTo>
                <a:lnTo>
                  <a:pt x="42333" y="1676400"/>
                </a:lnTo>
                <a:lnTo>
                  <a:pt x="33866" y="1659466"/>
                </a:lnTo>
                <a:lnTo>
                  <a:pt x="33866" y="1651000"/>
                </a:lnTo>
                <a:lnTo>
                  <a:pt x="25400" y="1634066"/>
                </a:lnTo>
                <a:lnTo>
                  <a:pt x="25400" y="1625600"/>
                </a:lnTo>
                <a:lnTo>
                  <a:pt x="25400" y="1617133"/>
                </a:lnTo>
                <a:lnTo>
                  <a:pt x="16933" y="1600200"/>
                </a:lnTo>
                <a:lnTo>
                  <a:pt x="16933" y="1583266"/>
                </a:lnTo>
                <a:lnTo>
                  <a:pt x="16933" y="1574800"/>
                </a:lnTo>
                <a:lnTo>
                  <a:pt x="8466" y="1557866"/>
                </a:lnTo>
                <a:lnTo>
                  <a:pt x="8466" y="1549400"/>
                </a:lnTo>
                <a:lnTo>
                  <a:pt x="8466" y="1540933"/>
                </a:lnTo>
                <a:lnTo>
                  <a:pt x="8466" y="1524000"/>
                </a:lnTo>
                <a:lnTo>
                  <a:pt x="8466" y="1515533"/>
                </a:lnTo>
                <a:lnTo>
                  <a:pt x="0" y="1507066"/>
                </a:lnTo>
                <a:lnTo>
                  <a:pt x="0" y="1490133"/>
                </a:lnTo>
                <a:lnTo>
                  <a:pt x="0" y="1481666"/>
                </a:lnTo>
                <a:lnTo>
                  <a:pt x="0" y="1464733"/>
                </a:lnTo>
                <a:lnTo>
                  <a:pt x="0" y="1456266"/>
                </a:lnTo>
                <a:lnTo>
                  <a:pt x="0" y="1439333"/>
                </a:lnTo>
                <a:lnTo>
                  <a:pt x="0" y="1430866"/>
                </a:lnTo>
                <a:lnTo>
                  <a:pt x="0" y="1413933"/>
                </a:lnTo>
                <a:lnTo>
                  <a:pt x="0" y="1405466"/>
                </a:lnTo>
                <a:lnTo>
                  <a:pt x="0" y="1388533"/>
                </a:lnTo>
                <a:lnTo>
                  <a:pt x="8466" y="1380066"/>
                </a:lnTo>
                <a:lnTo>
                  <a:pt x="8466" y="1371600"/>
                </a:lnTo>
                <a:lnTo>
                  <a:pt x="16933" y="1354666"/>
                </a:lnTo>
                <a:lnTo>
                  <a:pt x="16933" y="1346200"/>
                </a:lnTo>
                <a:lnTo>
                  <a:pt x="16933" y="1329266"/>
                </a:lnTo>
                <a:lnTo>
                  <a:pt x="25400" y="1320800"/>
                </a:lnTo>
                <a:lnTo>
                  <a:pt x="25400" y="1303866"/>
                </a:lnTo>
                <a:lnTo>
                  <a:pt x="25400" y="1295400"/>
                </a:lnTo>
                <a:lnTo>
                  <a:pt x="33866" y="1278466"/>
                </a:lnTo>
                <a:lnTo>
                  <a:pt x="33866" y="1270000"/>
                </a:lnTo>
                <a:lnTo>
                  <a:pt x="42333" y="1253066"/>
                </a:lnTo>
                <a:lnTo>
                  <a:pt x="42333" y="1244600"/>
                </a:lnTo>
                <a:lnTo>
                  <a:pt x="50799" y="1227666"/>
                </a:lnTo>
                <a:lnTo>
                  <a:pt x="59267" y="1219200"/>
                </a:lnTo>
                <a:lnTo>
                  <a:pt x="59267" y="1202266"/>
                </a:lnTo>
                <a:lnTo>
                  <a:pt x="76200" y="1185333"/>
                </a:lnTo>
                <a:lnTo>
                  <a:pt x="76200" y="1168400"/>
                </a:lnTo>
                <a:lnTo>
                  <a:pt x="84666" y="1159933"/>
                </a:lnTo>
                <a:lnTo>
                  <a:pt x="93133" y="1143000"/>
                </a:lnTo>
                <a:lnTo>
                  <a:pt x="101600" y="1126066"/>
                </a:lnTo>
                <a:lnTo>
                  <a:pt x="110066" y="1117600"/>
                </a:lnTo>
                <a:lnTo>
                  <a:pt x="110066" y="1100666"/>
                </a:lnTo>
                <a:lnTo>
                  <a:pt x="126999" y="1083733"/>
                </a:lnTo>
                <a:lnTo>
                  <a:pt x="135467" y="1075266"/>
                </a:lnTo>
                <a:lnTo>
                  <a:pt x="143933" y="1058333"/>
                </a:lnTo>
                <a:lnTo>
                  <a:pt x="152400" y="1041400"/>
                </a:lnTo>
                <a:lnTo>
                  <a:pt x="160866" y="1024466"/>
                </a:lnTo>
                <a:lnTo>
                  <a:pt x="169333" y="1007533"/>
                </a:lnTo>
                <a:lnTo>
                  <a:pt x="177800" y="990600"/>
                </a:lnTo>
                <a:lnTo>
                  <a:pt x="186266" y="982133"/>
                </a:lnTo>
                <a:lnTo>
                  <a:pt x="203199" y="965200"/>
                </a:lnTo>
                <a:lnTo>
                  <a:pt x="211667" y="948266"/>
                </a:lnTo>
                <a:lnTo>
                  <a:pt x="220133" y="931333"/>
                </a:lnTo>
                <a:lnTo>
                  <a:pt x="237066" y="914400"/>
                </a:lnTo>
                <a:lnTo>
                  <a:pt x="245533" y="897466"/>
                </a:lnTo>
                <a:lnTo>
                  <a:pt x="262466" y="880533"/>
                </a:lnTo>
                <a:lnTo>
                  <a:pt x="270933" y="863600"/>
                </a:lnTo>
                <a:lnTo>
                  <a:pt x="287867" y="846666"/>
                </a:lnTo>
                <a:lnTo>
                  <a:pt x="304800" y="821266"/>
                </a:lnTo>
                <a:lnTo>
                  <a:pt x="321733" y="804333"/>
                </a:lnTo>
                <a:lnTo>
                  <a:pt x="330200" y="787400"/>
                </a:lnTo>
                <a:lnTo>
                  <a:pt x="355599" y="770466"/>
                </a:lnTo>
                <a:lnTo>
                  <a:pt x="364067" y="745066"/>
                </a:lnTo>
                <a:lnTo>
                  <a:pt x="381000" y="728133"/>
                </a:lnTo>
                <a:lnTo>
                  <a:pt x="406400" y="702733"/>
                </a:lnTo>
                <a:lnTo>
                  <a:pt x="423333" y="685800"/>
                </a:lnTo>
                <a:lnTo>
                  <a:pt x="440267" y="660400"/>
                </a:lnTo>
                <a:lnTo>
                  <a:pt x="457200" y="643466"/>
                </a:lnTo>
                <a:lnTo>
                  <a:pt x="474133" y="626533"/>
                </a:lnTo>
                <a:lnTo>
                  <a:pt x="491066" y="601133"/>
                </a:lnTo>
                <a:lnTo>
                  <a:pt x="516467" y="584200"/>
                </a:lnTo>
                <a:lnTo>
                  <a:pt x="533400" y="567266"/>
                </a:lnTo>
                <a:lnTo>
                  <a:pt x="550333" y="550333"/>
                </a:lnTo>
                <a:lnTo>
                  <a:pt x="575733" y="524933"/>
                </a:lnTo>
                <a:lnTo>
                  <a:pt x="592667" y="508000"/>
                </a:lnTo>
                <a:lnTo>
                  <a:pt x="618066" y="491066"/>
                </a:lnTo>
                <a:lnTo>
                  <a:pt x="635000" y="465666"/>
                </a:lnTo>
                <a:lnTo>
                  <a:pt x="660399" y="448733"/>
                </a:lnTo>
                <a:lnTo>
                  <a:pt x="677333" y="431800"/>
                </a:lnTo>
                <a:lnTo>
                  <a:pt x="702733" y="414866"/>
                </a:lnTo>
                <a:lnTo>
                  <a:pt x="728133" y="389466"/>
                </a:lnTo>
                <a:lnTo>
                  <a:pt x="745067" y="372533"/>
                </a:lnTo>
                <a:lnTo>
                  <a:pt x="770466" y="355600"/>
                </a:lnTo>
                <a:lnTo>
                  <a:pt x="787400" y="338666"/>
                </a:lnTo>
                <a:lnTo>
                  <a:pt x="812799" y="321733"/>
                </a:lnTo>
                <a:lnTo>
                  <a:pt x="838200" y="304800"/>
                </a:lnTo>
                <a:lnTo>
                  <a:pt x="863600" y="287866"/>
                </a:lnTo>
                <a:lnTo>
                  <a:pt x="888999" y="270933"/>
                </a:lnTo>
                <a:lnTo>
                  <a:pt x="905933" y="254000"/>
                </a:lnTo>
                <a:lnTo>
                  <a:pt x="931333" y="237066"/>
                </a:lnTo>
                <a:lnTo>
                  <a:pt x="956733" y="220133"/>
                </a:lnTo>
                <a:lnTo>
                  <a:pt x="982133" y="203200"/>
                </a:lnTo>
                <a:lnTo>
                  <a:pt x="1007533" y="194733"/>
                </a:lnTo>
                <a:lnTo>
                  <a:pt x="1024466" y="177800"/>
                </a:lnTo>
                <a:lnTo>
                  <a:pt x="1049867" y="169333"/>
                </a:lnTo>
                <a:lnTo>
                  <a:pt x="1075266" y="152400"/>
                </a:lnTo>
                <a:lnTo>
                  <a:pt x="1100666" y="143933"/>
                </a:lnTo>
                <a:lnTo>
                  <a:pt x="1126067" y="127000"/>
                </a:lnTo>
                <a:lnTo>
                  <a:pt x="1151466" y="118533"/>
                </a:lnTo>
                <a:lnTo>
                  <a:pt x="1176866" y="110066"/>
                </a:lnTo>
                <a:lnTo>
                  <a:pt x="1202267" y="93133"/>
                </a:lnTo>
                <a:lnTo>
                  <a:pt x="1227666" y="84666"/>
                </a:lnTo>
                <a:lnTo>
                  <a:pt x="1253066" y="76200"/>
                </a:lnTo>
                <a:lnTo>
                  <a:pt x="1278467" y="67733"/>
                </a:lnTo>
                <a:lnTo>
                  <a:pt x="1303866" y="59266"/>
                </a:lnTo>
                <a:lnTo>
                  <a:pt x="1329266" y="50800"/>
                </a:lnTo>
                <a:lnTo>
                  <a:pt x="1354667" y="50800"/>
                </a:lnTo>
                <a:lnTo>
                  <a:pt x="1380066" y="42333"/>
                </a:lnTo>
                <a:lnTo>
                  <a:pt x="1405466" y="33866"/>
                </a:lnTo>
                <a:lnTo>
                  <a:pt x="1430867" y="25400"/>
                </a:lnTo>
                <a:lnTo>
                  <a:pt x="1456266" y="25400"/>
                </a:lnTo>
                <a:lnTo>
                  <a:pt x="1481666" y="16933"/>
                </a:lnTo>
                <a:lnTo>
                  <a:pt x="1507067" y="16933"/>
                </a:lnTo>
                <a:lnTo>
                  <a:pt x="1524000" y="8466"/>
                </a:lnTo>
                <a:lnTo>
                  <a:pt x="1549400" y="8466"/>
                </a:lnTo>
                <a:lnTo>
                  <a:pt x="1574799" y="8466"/>
                </a:lnTo>
                <a:lnTo>
                  <a:pt x="1600200" y="0"/>
                </a:lnTo>
                <a:lnTo>
                  <a:pt x="1617133" y="0"/>
                </a:lnTo>
                <a:lnTo>
                  <a:pt x="1642533" y="0"/>
                </a:lnTo>
                <a:lnTo>
                  <a:pt x="1667933" y="0"/>
                </a:lnTo>
                <a:lnTo>
                  <a:pt x="1684866" y="8466"/>
                </a:lnTo>
                <a:lnTo>
                  <a:pt x="1710266" y="8466"/>
                </a:lnTo>
                <a:lnTo>
                  <a:pt x="1735667" y="8466"/>
                </a:lnTo>
                <a:lnTo>
                  <a:pt x="1752600" y="8466"/>
                </a:lnTo>
                <a:lnTo>
                  <a:pt x="1778000" y="8466"/>
                </a:lnTo>
                <a:lnTo>
                  <a:pt x="1794933" y="16933"/>
                </a:lnTo>
                <a:lnTo>
                  <a:pt x="1820333" y="16933"/>
                </a:lnTo>
                <a:lnTo>
                  <a:pt x="1845733" y="25400"/>
                </a:lnTo>
                <a:lnTo>
                  <a:pt x="1862667" y="25400"/>
                </a:lnTo>
                <a:lnTo>
                  <a:pt x="1888067" y="33866"/>
                </a:lnTo>
                <a:lnTo>
                  <a:pt x="1904999" y="33866"/>
                </a:lnTo>
                <a:lnTo>
                  <a:pt x="1930400" y="42333"/>
                </a:lnTo>
                <a:lnTo>
                  <a:pt x="1947333" y="42333"/>
                </a:lnTo>
                <a:lnTo>
                  <a:pt x="1972733" y="50800"/>
                </a:lnTo>
                <a:lnTo>
                  <a:pt x="1998133" y="59266"/>
                </a:lnTo>
                <a:lnTo>
                  <a:pt x="2015067" y="59266"/>
                </a:lnTo>
                <a:lnTo>
                  <a:pt x="2040467" y="67733"/>
                </a:lnTo>
                <a:lnTo>
                  <a:pt x="2057399" y="76200"/>
                </a:lnTo>
                <a:lnTo>
                  <a:pt x="2074333" y="84666"/>
                </a:lnTo>
                <a:lnTo>
                  <a:pt x="2099733" y="93133"/>
                </a:lnTo>
                <a:lnTo>
                  <a:pt x="2116667" y="101600"/>
                </a:lnTo>
                <a:lnTo>
                  <a:pt x="2142066" y="110066"/>
                </a:lnTo>
                <a:lnTo>
                  <a:pt x="2159000" y="118533"/>
                </a:lnTo>
                <a:lnTo>
                  <a:pt x="2175933" y="127000"/>
                </a:lnTo>
                <a:lnTo>
                  <a:pt x="2201333" y="135466"/>
                </a:lnTo>
                <a:lnTo>
                  <a:pt x="2218266" y="143933"/>
                </a:lnTo>
                <a:lnTo>
                  <a:pt x="2243667" y="152400"/>
                </a:lnTo>
                <a:lnTo>
                  <a:pt x="2260599" y="160866"/>
                </a:lnTo>
                <a:lnTo>
                  <a:pt x="2277533" y="169333"/>
                </a:lnTo>
                <a:lnTo>
                  <a:pt x="2302933" y="177800"/>
                </a:lnTo>
                <a:lnTo>
                  <a:pt x="2319867" y="186266"/>
                </a:lnTo>
                <a:lnTo>
                  <a:pt x="2336799" y="194733"/>
                </a:lnTo>
                <a:lnTo>
                  <a:pt x="2362199" y="203200"/>
                </a:lnTo>
                <a:lnTo>
                  <a:pt x="2379133" y="211666"/>
                </a:lnTo>
                <a:lnTo>
                  <a:pt x="2396067" y="220133"/>
                </a:lnTo>
                <a:lnTo>
                  <a:pt x="2412999" y="237066"/>
                </a:lnTo>
                <a:lnTo>
                  <a:pt x="2429933" y="237066"/>
                </a:lnTo>
                <a:lnTo>
                  <a:pt x="2455333" y="245533"/>
                </a:lnTo>
                <a:lnTo>
                  <a:pt x="2472267" y="262466"/>
                </a:lnTo>
                <a:lnTo>
                  <a:pt x="2489199" y="270933"/>
                </a:lnTo>
                <a:lnTo>
                  <a:pt x="2514599" y="279400"/>
                </a:lnTo>
                <a:lnTo>
                  <a:pt x="2531533" y="287866"/>
                </a:lnTo>
                <a:lnTo>
                  <a:pt x="2548467" y="304800"/>
                </a:lnTo>
                <a:lnTo>
                  <a:pt x="2565399" y="313266"/>
                </a:lnTo>
                <a:lnTo>
                  <a:pt x="2582333" y="321733"/>
                </a:lnTo>
                <a:lnTo>
                  <a:pt x="2599266" y="330200"/>
                </a:lnTo>
                <a:lnTo>
                  <a:pt x="2616200" y="338666"/>
                </a:lnTo>
                <a:lnTo>
                  <a:pt x="2633133" y="347133"/>
                </a:lnTo>
                <a:lnTo>
                  <a:pt x="2650067" y="364066"/>
                </a:lnTo>
                <a:lnTo>
                  <a:pt x="2666999" y="372533"/>
                </a:lnTo>
                <a:lnTo>
                  <a:pt x="2683933" y="381000"/>
                </a:lnTo>
                <a:lnTo>
                  <a:pt x="2700867" y="397933"/>
                </a:lnTo>
                <a:lnTo>
                  <a:pt x="2709333" y="406400"/>
                </a:lnTo>
                <a:lnTo>
                  <a:pt x="2726267" y="414866"/>
                </a:lnTo>
                <a:lnTo>
                  <a:pt x="2743199" y="431800"/>
                </a:lnTo>
                <a:lnTo>
                  <a:pt x="2760133" y="440266"/>
                </a:lnTo>
                <a:lnTo>
                  <a:pt x="2768600" y="457200"/>
                </a:lnTo>
                <a:lnTo>
                  <a:pt x="2785533" y="465666"/>
                </a:lnTo>
                <a:lnTo>
                  <a:pt x="2802467" y="482600"/>
                </a:lnTo>
                <a:lnTo>
                  <a:pt x="2810933" y="491066"/>
                </a:lnTo>
                <a:lnTo>
                  <a:pt x="2827866" y="508000"/>
                </a:lnTo>
                <a:lnTo>
                  <a:pt x="2836333" y="516466"/>
                </a:lnTo>
                <a:lnTo>
                  <a:pt x="2853267" y="533400"/>
                </a:lnTo>
                <a:lnTo>
                  <a:pt x="2861733" y="541866"/>
                </a:lnTo>
                <a:lnTo>
                  <a:pt x="2878667" y="558800"/>
                </a:lnTo>
                <a:lnTo>
                  <a:pt x="2887133" y="575733"/>
                </a:lnTo>
                <a:lnTo>
                  <a:pt x="2904066" y="592666"/>
                </a:lnTo>
                <a:lnTo>
                  <a:pt x="2912533" y="601133"/>
                </a:lnTo>
                <a:lnTo>
                  <a:pt x="2921000" y="618066"/>
                </a:lnTo>
                <a:lnTo>
                  <a:pt x="2937933" y="635000"/>
                </a:lnTo>
                <a:lnTo>
                  <a:pt x="2946399" y="651933"/>
                </a:lnTo>
                <a:lnTo>
                  <a:pt x="2954867" y="660400"/>
                </a:lnTo>
                <a:lnTo>
                  <a:pt x="2971799" y="677333"/>
                </a:lnTo>
                <a:lnTo>
                  <a:pt x="2980266" y="694266"/>
                </a:lnTo>
                <a:lnTo>
                  <a:pt x="2988733" y="711200"/>
                </a:lnTo>
                <a:lnTo>
                  <a:pt x="2997200" y="728133"/>
                </a:lnTo>
                <a:lnTo>
                  <a:pt x="3014133" y="745066"/>
                </a:lnTo>
                <a:lnTo>
                  <a:pt x="3022599" y="753533"/>
                </a:lnTo>
                <a:lnTo>
                  <a:pt x="3031067" y="770466"/>
                </a:lnTo>
                <a:lnTo>
                  <a:pt x="3039533" y="787400"/>
                </a:lnTo>
                <a:lnTo>
                  <a:pt x="3047999" y="795866"/>
                </a:lnTo>
                <a:lnTo>
                  <a:pt x="3064933" y="812800"/>
                </a:lnTo>
                <a:lnTo>
                  <a:pt x="3073400" y="821266"/>
                </a:lnTo>
                <a:lnTo>
                  <a:pt x="3081867" y="838200"/>
                </a:lnTo>
                <a:lnTo>
                  <a:pt x="3090333" y="846666"/>
                </a:lnTo>
                <a:lnTo>
                  <a:pt x="3098799" y="863600"/>
                </a:lnTo>
                <a:lnTo>
                  <a:pt x="3107267" y="880533"/>
                </a:lnTo>
                <a:lnTo>
                  <a:pt x="3124199" y="897466"/>
                </a:lnTo>
                <a:lnTo>
                  <a:pt x="3132666" y="905933"/>
                </a:lnTo>
                <a:lnTo>
                  <a:pt x="3141133" y="922866"/>
                </a:lnTo>
                <a:lnTo>
                  <a:pt x="3149600" y="931333"/>
                </a:lnTo>
                <a:lnTo>
                  <a:pt x="3149600" y="948266"/>
                </a:lnTo>
                <a:lnTo>
                  <a:pt x="3158067" y="965200"/>
                </a:lnTo>
                <a:lnTo>
                  <a:pt x="3174999" y="973666"/>
                </a:lnTo>
                <a:lnTo>
                  <a:pt x="3174999" y="990600"/>
                </a:lnTo>
                <a:lnTo>
                  <a:pt x="3183467" y="999066"/>
                </a:lnTo>
                <a:lnTo>
                  <a:pt x="3191933" y="1016000"/>
                </a:lnTo>
                <a:lnTo>
                  <a:pt x="3191933" y="1032933"/>
                </a:lnTo>
                <a:lnTo>
                  <a:pt x="3200399" y="1041400"/>
                </a:lnTo>
                <a:lnTo>
                  <a:pt x="3208866" y="1058333"/>
                </a:lnTo>
                <a:lnTo>
                  <a:pt x="3208866" y="1075266"/>
                </a:lnTo>
                <a:lnTo>
                  <a:pt x="3217333" y="1083733"/>
                </a:lnTo>
                <a:lnTo>
                  <a:pt x="3217333" y="1100666"/>
                </a:lnTo>
                <a:lnTo>
                  <a:pt x="3225800" y="1109133"/>
                </a:lnTo>
                <a:lnTo>
                  <a:pt x="3234267" y="1126066"/>
                </a:lnTo>
                <a:lnTo>
                  <a:pt x="3234267" y="1134533"/>
                </a:lnTo>
                <a:lnTo>
                  <a:pt x="3242733" y="1151466"/>
                </a:lnTo>
                <a:lnTo>
                  <a:pt x="3242733" y="1159933"/>
                </a:lnTo>
                <a:lnTo>
                  <a:pt x="3251199" y="1168400"/>
                </a:lnTo>
                <a:lnTo>
                  <a:pt x="3259667" y="1176866"/>
                </a:lnTo>
                <a:lnTo>
                  <a:pt x="3259667" y="1185333"/>
                </a:lnTo>
                <a:lnTo>
                  <a:pt x="3259667" y="1202266"/>
                </a:lnTo>
                <a:lnTo>
                  <a:pt x="3268133" y="1210733"/>
                </a:lnTo>
                <a:lnTo>
                  <a:pt x="3268133" y="1219200"/>
                </a:lnTo>
                <a:lnTo>
                  <a:pt x="3276599" y="1227666"/>
                </a:lnTo>
                <a:lnTo>
                  <a:pt x="3285066" y="1236133"/>
                </a:lnTo>
                <a:lnTo>
                  <a:pt x="3285066" y="1244600"/>
                </a:lnTo>
                <a:lnTo>
                  <a:pt x="3285066" y="1244600"/>
                </a:lnTo>
                <a:lnTo>
                  <a:pt x="3293533" y="1253066"/>
                </a:lnTo>
                <a:lnTo>
                  <a:pt x="3302000" y="1261533"/>
                </a:lnTo>
                <a:lnTo>
                  <a:pt x="3302000" y="1261533"/>
                </a:lnTo>
                <a:lnTo>
                  <a:pt x="3302000" y="1270000"/>
                </a:lnTo>
                <a:lnTo>
                  <a:pt x="3310467" y="1278466"/>
                </a:lnTo>
                <a:lnTo>
                  <a:pt x="3310467" y="1286933"/>
                </a:lnTo>
                <a:lnTo>
                  <a:pt x="3310467" y="1295400"/>
                </a:lnTo>
                <a:lnTo>
                  <a:pt x="3318933" y="1295400"/>
                </a:lnTo>
                <a:lnTo>
                  <a:pt x="3318933" y="1303866"/>
                </a:lnTo>
                <a:lnTo>
                  <a:pt x="3318933" y="1312333"/>
                </a:lnTo>
                <a:lnTo>
                  <a:pt x="3318933" y="1312333"/>
                </a:lnTo>
                <a:lnTo>
                  <a:pt x="3327399" y="1320800"/>
                </a:lnTo>
                <a:lnTo>
                  <a:pt x="3327399" y="1320800"/>
                </a:lnTo>
                <a:lnTo>
                  <a:pt x="3327399" y="1329266"/>
                </a:lnTo>
                <a:lnTo>
                  <a:pt x="3327399" y="1329266"/>
                </a:lnTo>
                <a:lnTo>
                  <a:pt x="3327399" y="1337733"/>
                </a:lnTo>
                <a:lnTo>
                  <a:pt x="3327399" y="1337733"/>
                </a:lnTo>
                <a:lnTo>
                  <a:pt x="3327399" y="1337733"/>
                </a:lnTo>
                <a:lnTo>
                  <a:pt x="3335867" y="1337733"/>
                </a:lnTo>
                <a:lnTo>
                  <a:pt x="3335867" y="1337733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46200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35867" y="1354666"/>
                </a:lnTo>
                <a:lnTo>
                  <a:pt x="3327399" y="1354666"/>
                </a:lnTo>
                <a:lnTo>
                  <a:pt x="3327399" y="1354666"/>
                </a:lnTo>
                <a:lnTo>
                  <a:pt x="3327399" y="1363133"/>
                </a:lnTo>
                <a:lnTo>
                  <a:pt x="3327399" y="1363133"/>
                </a:lnTo>
                <a:lnTo>
                  <a:pt x="3318933" y="1371600"/>
                </a:lnTo>
                <a:lnTo>
                  <a:pt x="3318933" y="1371600"/>
                </a:lnTo>
                <a:lnTo>
                  <a:pt x="3318933" y="1380066"/>
                </a:lnTo>
                <a:lnTo>
                  <a:pt x="3310467" y="1388533"/>
                </a:lnTo>
                <a:lnTo>
                  <a:pt x="3310467" y="1397000"/>
                </a:lnTo>
                <a:lnTo>
                  <a:pt x="3302000" y="1405466"/>
                </a:lnTo>
                <a:lnTo>
                  <a:pt x="3293533" y="1422400"/>
                </a:lnTo>
                <a:lnTo>
                  <a:pt x="3285066" y="1430866"/>
                </a:lnTo>
                <a:lnTo>
                  <a:pt x="3285066" y="1447800"/>
                </a:lnTo>
                <a:lnTo>
                  <a:pt x="3268133" y="1456266"/>
                </a:lnTo>
                <a:lnTo>
                  <a:pt x="3259667" y="1464733"/>
                </a:lnTo>
                <a:lnTo>
                  <a:pt x="3251199" y="1481666"/>
                </a:lnTo>
                <a:lnTo>
                  <a:pt x="3242733" y="1498600"/>
                </a:lnTo>
                <a:lnTo>
                  <a:pt x="3234267" y="1515533"/>
                </a:lnTo>
                <a:lnTo>
                  <a:pt x="3217333" y="1532466"/>
                </a:lnTo>
                <a:lnTo>
                  <a:pt x="3208866" y="1549400"/>
                </a:lnTo>
                <a:lnTo>
                  <a:pt x="3200399" y="1566333"/>
                </a:lnTo>
                <a:lnTo>
                  <a:pt x="3183467" y="1583266"/>
                </a:lnTo>
                <a:lnTo>
                  <a:pt x="3174999" y="1600200"/>
                </a:lnTo>
                <a:lnTo>
                  <a:pt x="3158067" y="1625600"/>
                </a:lnTo>
                <a:lnTo>
                  <a:pt x="3141133" y="1642533"/>
                </a:lnTo>
                <a:lnTo>
                  <a:pt x="3132666" y="1659466"/>
                </a:lnTo>
                <a:lnTo>
                  <a:pt x="3107267" y="1684866"/>
                </a:lnTo>
                <a:lnTo>
                  <a:pt x="3090333" y="1701800"/>
                </a:lnTo>
                <a:lnTo>
                  <a:pt x="3081867" y="1727200"/>
                </a:lnTo>
                <a:lnTo>
                  <a:pt x="3064933" y="1744133"/>
                </a:lnTo>
                <a:lnTo>
                  <a:pt x="3039533" y="1769533"/>
                </a:lnTo>
                <a:lnTo>
                  <a:pt x="3022599" y="1786466"/>
                </a:lnTo>
                <a:lnTo>
                  <a:pt x="3005667" y="1811866"/>
                </a:lnTo>
                <a:lnTo>
                  <a:pt x="2988733" y="1828800"/>
                </a:lnTo>
                <a:lnTo>
                  <a:pt x="2971799" y="1854200"/>
                </a:lnTo>
                <a:lnTo>
                  <a:pt x="2946399" y="1871133"/>
                </a:lnTo>
                <a:lnTo>
                  <a:pt x="2929467" y="1896533"/>
                </a:lnTo>
                <a:lnTo>
                  <a:pt x="2912533" y="1913466"/>
                </a:lnTo>
                <a:lnTo>
                  <a:pt x="2887133" y="1938866"/>
                </a:lnTo>
                <a:lnTo>
                  <a:pt x="2870199" y="1955800"/>
                </a:lnTo>
                <a:lnTo>
                  <a:pt x="2844800" y="1972733"/>
                </a:lnTo>
                <a:lnTo>
                  <a:pt x="2819399" y="1998133"/>
                </a:lnTo>
                <a:lnTo>
                  <a:pt x="2802467" y="2015066"/>
                </a:lnTo>
                <a:lnTo>
                  <a:pt x="2777067" y="2032000"/>
                </a:lnTo>
                <a:lnTo>
                  <a:pt x="2760133" y="2048933"/>
                </a:lnTo>
                <a:lnTo>
                  <a:pt x="2734733" y="2074333"/>
                </a:lnTo>
                <a:lnTo>
                  <a:pt x="2717799" y="2091266"/>
                </a:lnTo>
                <a:lnTo>
                  <a:pt x="2692400" y="2108200"/>
                </a:lnTo>
                <a:lnTo>
                  <a:pt x="2675466" y="2125133"/>
                </a:lnTo>
                <a:lnTo>
                  <a:pt x="2650067" y="2142066"/>
                </a:lnTo>
                <a:lnTo>
                  <a:pt x="2633133" y="2159000"/>
                </a:lnTo>
                <a:lnTo>
                  <a:pt x="2607733" y="2184400"/>
                </a:lnTo>
                <a:lnTo>
                  <a:pt x="2582333" y="2201333"/>
                </a:lnTo>
                <a:lnTo>
                  <a:pt x="2565399" y="2218266"/>
                </a:lnTo>
                <a:lnTo>
                  <a:pt x="2540000" y="2235200"/>
                </a:lnTo>
                <a:lnTo>
                  <a:pt x="2514599" y="2252133"/>
                </a:lnTo>
                <a:lnTo>
                  <a:pt x="2497667" y="2269066"/>
                </a:lnTo>
                <a:lnTo>
                  <a:pt x="2472267" y="2286000"/>
                </a:lnTo>
                <a:lnTo>
                  <a:pt x="2446866" y="2302933"/>
                </a:lnTo>
                <a:lnTo>
                  <a:pt x="2429933" y="2311400"/>
                </a:lnTo>
                <a:lnTo>
                  <a:pt x="2404533" y="2328333"/>
                </a:lnTo>
                <a:lnTo>
                  <a:pt x="2379133" y="2336800"/>
                </a:lnTo>
                <a:lnTo>
                  <a:pt x="2353733" y="2353733"/>
                </a:lnTo>
                <a:lnTo>
                  <a:pt x="2336799" y="2370666"/>
                </a:lnTo>
                <a:lnTo>
                  <a:pt x="2311400" y="2379133"/>
                </a:lnTo>
                <a:lnTo>
                  <a:pt x="2294466" y="2387600"/>
                </a:lnTo>
                <a:lnTo>
                  <a:pt x="2269067" y="2396066"/>
                </a:lnTo>
                <a:lnTo>
                  <a:pt x="2252133" y="2413000"/>
                </a:lnTo>
                <a:lnTo>
                  <a:pt x="2226733" y="2421466"/>
                </a:lnTo>
                <a:lnTo>
                  <a:pt x="2201333" y="2429933"/>
                </a:lnTo>
                <a:lnTo>
                  <a:pt x="2184399" y="2438400"/>
                </a:lnTo>
                <a:lnTo>
                  <a:pt x="2159000" y="2446866"/>
                </a:lnTo>
                <a:lnTo>
                  <a:pt x="2142066" y="2446866"/>
                </a:lnTo>
                <a:lnTo>
                  <a:pt x="2116667" y="2455333"/>
                </a:lnTo>
                <a:lnTo>
                  <a:pt x="2099733" y="2463800"/>
                </a:lnTo>
                <a:lnTo>
                  <a:pt x="2074333" y="2472266"/>
                </a:lnTo>
                <a:lnTo>
                  <a:pt x="2057399" y="2480733"/>
                </a:lnTo>
                <a:lnTo>
                  <a:pt x="2040467" y="2489200"/>
                </a:lnTo>
                <a:lnTo>
                  <a:pt x="2015067" y="2489200"/>
                </a:lnTo>
                <a:lnTo>
                  <a:pt x="1998133" y="2497666"/>
                </a:lnTo>
                <a:lnTo>
                  <a:pt x="1981199" y="2506133"/>
                </a:lnTo>
                <a:lnTo>
                  <a:pt x="1955799" y="2506133"/>
                </a:lnTo>
                <a:lnTo>
                  <a:pt x="1938867" y="2514600"/>
                </a:lnTo>
                <a:lnTo>
                  <a:pt x="1921933" y="2523066"/>
                </a:lnTo>
                <a:lnTo>
                  <a:pt x="1904999" y="2523066"/>
                </a:lnTo>
                <a:lnTo>
                  <a:pt x="1888067" y="2531533"/>
                </a:lnTo>
                <a:lnTo>
                  <a:pt x="1871133" y="2540000"/>
                </a:lnTo>
                <a:lnTo>
                  <a:pt x="1845733" y="2540000"/>
                </a:lnTo>
                <a:lnTo>
                  <a:pt x="1828799" y="2540000"/>
                </a:lnTo>
                <a:lnTo>
                  <a:pt x="1811867" y="2548466"/>
                </a:lnTo>
                <a:lnTo>
                  <a:pt x="1794933" y="2548466"/>
                </a:lnTo>
                <a:lnTo>
                  <a:pt x="1786467" y="2548466"/>
                </a:lnTo>
                <a:lnTo>
                  <a:pt x="1769533" y="2556933"/>
                </a:lnTo>
                <a:lnTo>
                  <a:pt x="1761066" y="2556933"/>
                </a:lnTo>
                <a:lnTo>
                  <a:pt x="1744133" y="2556933"/>
                </a:lnTo>
                <a:lnTo>
                  <a:pt x="1735667" y="2556933"/>
                </a:lnTo>
                <a:lnTo>
                  <a:pt x="1735667" y="2556933"/>
                </a:lnTo>
                <a:lnTo>
                  <a:pt x="1727199" y="2556933"/>
                </a:lnTo>
                <a:lnTo>
                  <a:pt x="1727199" y="255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9652000" y="2946400"/>
            <a:ext cx="101601" cy="135468"/>
          </a:xfrm>
          <a:custGeom>
            <a:avLst/>
            <a:gdLst/>
            <a:ahLst/>
            <a:cxnLst/>
            <a:rect l="0" t="0" r="0" b="0"/>
            <a:pathLst>
              <a:path w="101601" h="135468">
                <a:moveTo>
                  <a:pt x="33867" y="59267"/>
                </a:move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9266" y="67733"/>
                </a:lnTo>
                <a:lnTo>
                  <a:pt x="59266" y="67733"/>
                </a:lnTo>
                <a:lnTo>
                  <a:pt x="67734" y="67733"/>
                </a:lnTo>
                <a:lnTo>
                  <a:pt x="67734" y="67733"/>
                </a:lnTo>
                <a:lnTo>
                  <a:pt x="67734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67734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25400" y="59267"/>
                </a:lnTo>
                <a:lnTo>
                  <a:pt x="16933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3" y="135467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67734" y="127000"/>
                </a:lnTo>
                <a:lnTo>
                  <a:pt x="76200" y="118533"/>
                </a:lnTo>
                <a:lnTo>
                  <a:pt x="84667" y="110067"/>
                </a:lnTo>
                <a:lnTo>
                  <a:pt x="93133" y="101600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67733"/>
                </a:lnTo>
                <a:lnTo>
                  <a:pt x="93133" y="59267"/>
                </a:lnTo>
                <a:lnTo>
                  <a:pt x="93133" y="59267"/>
                </a:lnTo>
                <a:lnTo>
                  <a:pt x="76200" y="50800"/>
                </a:lnTo>
                <a:lnTo>
                  <a:pt x="76200" y="59267"/>
                </a:lnTo>
                <a:lnTo>
                  <a:pt x="67734" y="59267"/>
                </a:lnTo>
                <a:lnTo>
                  <a:pt x="59266" y="67733"/>
                </a:lnTo>
                <a:lnTo>
                  <a:pt x="50800" y="76200"/>
                </a:lnTo>
                <a:lnTo>
                  <a:pt x="50800" y="84667"/>
                </a:lnTo>
                <a:lnTo>
                  <a:pt x="42333" y="84667"/>
                </a:lnTo>
                <a:lnTo>
                  <a:pt x="50800" y="93133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7" y="59267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76200" y="25400"/>
                </a:lnTo>
                <a:lnTo>
                  <a:pt x="76200" y="16933"/>
                </a:lnTo>
                <a:lnTo>
                  <a:pt x="67734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42333" y="33867"/>
                </a:lnTo>
                <a:lnTo>
                  <a:pt x="42333" y="50800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76200"/>
                </a:lnTo>
                <a:lnTo>
                  <a:pt x="42333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7298267" y="922867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50799" y="50800"/>
                </a:moveTo>
                <a:lnTo>
                  <a:pt x="50799" y="50800"/>
                </a:lnTo>
                <a:lnTo>
                  <a:pt x="50799" y="50800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25400" y="67733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54000"/>
                </a:lnTo>
                <a:lnTo>
                  <a:pt x="25400" y="279400"/>
                </a:lnTo>
                <a:lnTo>
                  <a:pt x="25400" y="296333"/>
                </a:lnTo>
                <a:lnTo>
                  <a:pt x="25400" y="313266"/>
                </a:lnTo>
                <a:lnTo>
                  <a:pt x="25400" y="330200"/>
                </a:lnTo>
                <a:lnTo>
                  <a:pt x="25400" y="347133"/>
                </a:lnTo>
                <a:lnTo>
                  <a:pt x="25400" y="355600"/>
                </a:lnTo>
                <a:lnTo>
                  <a:pt x="33866" y="355600"/>
                </a:lnTo>
                <a:lnTo>
                  <a:pt x="33866" y="355600"/>
                </a:lnTo>
                <a:lnTo>
                  <a:pt x="25400" y="355600"/>
                </a:lnTo>
                <a:lnTo>
                  <a:pt x="25400" y="347133"/>
                </a:lnTo>
                <a:lnTo>
                  <a:pt x="25400" y="338666"/>
                </a:lnTo>
                <a:lnTo>
                  <a:pt x="25400" y="321733"/>
                </a:lnTo>
                <a:lnTo>
                  <a:pt x="25400" y="304800"/>
                </a:lnTo>
                <a:lnTo>
                  <a:pt x="25400" y="279400"/>
                </a:lnTo>
                <a:lnTo>
                  <a:pt x="16933" y="254000"/>
                </a:lnTo>
                <a:lnTo>
                  <a:pt x="8466" y="220133"/>
                </a:lnTo>
                <a:lnTo>
                  <a:pt x="8466" y="194733"/>
                </a:lnTo>
                <a:lnTo>
                  <a:pt x="0" y="160866"/>
                </a:lnTo>
                <a:lnTo>
                  <a:pt x="0" y="135466"/>
                </a:lnTo>
                <a:lnTo>
                  <a:pt x="0" y="110066"/>
                </a:lnTo>
                <a:lnTo>
                  <a:pt x="0" y="84666"/>
                </a:lnTo>
                <a:lnTo>
                  <a:pt x="0" y="59266"/>
                </a:lnTo>
                <a:lnTo>
                  <a:pt x="8466" y="42333"/>
                </a:lnTo>
                <a:lnTo>
                  <a:pt x="16933" y="33866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799" y="8466"/>
                </a:lnTo>
                <a:lnTo>
                  <a:pt x="50799" y="16933"/>
                </a:lnTo>
                <a:lnTo>
                  <a:pt x="59267" y="16933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25400"/>
                </a:lnTo>
                <a:lnTo>
                  <a:pt x="110066" y="16933"/>
                </a:lnTo>
                <a:lnTo>
                  <a:pt x="126999" y="16933"/>
                </a:lnTo>
                <a:lnTo>
                  <a:pt x="143933" y="8466"/>
                </a:lnTo>
                <a:lnTo>
                  <a:pt x="169333" y="0"/>
                </a:lnTo>
                <a:lnTo>
                  <a:pt x="186266" y="0"/>
                </a:lnTo>
                <a:lnTo>
                  <a:pt x="203199" y="0"/>
                </a:lnTo>
                <a:lnTo>
                  <a:pt x="211667" y="0"/>
                </a:lnTo>
                <a:lnTo>
                  <a:pt x="220133" y="0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286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7315200" y="1083733"/>
            <a:ext cx="203201" cy="76201"/>
          </a:xfrm>
          <a:custGeom>
            <a:avLst/>
            <a:gdLst/>
            <a:ahLst/>
            <a:cxnLst/>
            <a:rect l="0" t="0" r="0" b="0"/>
            <a:pathLst>
              <a:path w="203201" h="76201">
                <a:moveTo>
                  <a:pt x="0" y="76200"/>
                </a:moveTo>
                <a:lnTo>
                  <a:pt x="0" y="67734"/>
                </a:lnTo>
                <a:lnTo>
                  <a:pt x="8467" y="59267"/>
                </a:lnTo>
                <a:lnTo>
                  <a:pt x="16933" y="50800"/>
                </a:lnTo>
                <a:lnTo>
                  <a:pt x="42334" y="42334"/>
                </a:lnTo>
                <a:lnTo>
                  <a:pt x="59267" y="33867"/>
                </a:lnTo>
                <a:lnTo>
                  <a:pt x="93133" y="25400"/>
                </a:lnTo>
                <a:lnTo>
                  <a:pt x="118534" y="16934"/>
                </a:lnTo>
                <a:lnTo>
                  <a:pt x="1524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7526867" y="1041400"/>
            <a:ext cx="160867" cy="262468"/>
          </a:xfrm>
          <a:custGeom>
            <a:avLst/>
            <a:gdLst/>
            <a:ahLst/>
            <a:cxnLst/>
            <a:rect l="0" t="0" r="0" b="0"/>
            <a:pathLst>
              <a:path w="160867" h="262468">
                <a:moveTo>
                  <a:pt x="126999" y="0"/>
                </a:moveTo>
                <a:lnTo>
                  <a:pt x="126999" y="8467"/>
                </a:lnTo>
                <a:lnTo>
                  <a:pt x="118533" y="8467"/>
                </a:lnTo>
                <a:lnTo>
                  <a:pt x="110066" y="16933"/>
                </a:lnTo>
                <a:lnTo>
                  <a:pt x="101600" y="16933"/>
                </a:lnTo>
                <a:lnTo>
                  <a:pt x="93133" y="25400"/>
                </a:lnTo>
                <a:lnTo>
                  <a:pt x="76200" y="42333"/>
                </a:lnTo>
                <a:lnTo>
                  <a:pt x="67733" y="59267"/>
                </a:lnTo>
                <a:lnTo>
                  <a:pt x="50799" y="76200"/>
                </a:lnTo>
                <a:lnTo>
                  <a:pt x="33866" y="101600"/>
                </a:lnTo>
                <a:lnTo>
                  <a:pt x="16933" y="127000"/>
                </a:lnTo>
                <a:lnTo>
                  <a:pt x="8466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8466" y="237067"/>
                </a:lnTo>
                <a:lnTo>
                  <a:pt x="16933" y="245533"/>
                </a:lnTo>
                <a:lnTo>
                  <a:pt x="25400" y="254000"/>
                </a:lnTo>
                <a:lnTo>
                  <a:pt x="42333" y="262467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3" y="245533"/>
                </a:lnTo>
                <a:lnTo>
                  <a:pt x="110066" y="237067"/>
                </a:lnTo>
                <a:lnTo>
                  <a:pt x="126999" y="220133"/>
                </a:lnTo>
                <a:lnTo>
                  <a:pt x="135467" y="203200"/>
                </a:lnTo>
                <a:lnTo>
                  <a:pt x="152400" y="186267"/>
                </a:lnTo>
                <a:lnTo>
                  <a:pt x="160866" y="169333"/>
                </a:lnTo>
                <a:lnTo>
                  <a:pt x="160866" y="152400"/>
                </a:lnTo>
                <a:lnTo>
                  <a:pt x="160866" y="135467"/>
                </a:lnTo>
                <a:lnTo>
                  <a:pt x="152400" y="110067"/>
                </a:lnTo>
                <a:lnTo>
                  <a:pt x="152400" y="93133"/>
                </a:lnTo>
                <a:lnTo>
                  <a:pt x="143933" y="84667"/>
                </a:lnTo>
                <a:lnTo>
                  <a:pt x="135467" y="67733"/>
                </a:lnTo>
                <a:lnTo>
                  <a:pt x="126999" y="59267"/>
                </a:lnTo>
                <a:lnTo>
                  <a:pt x="126999" y="50800"/>
                </a:lnTo>
                <a:lnTo>
                  <a:pt x="126999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43933" y="42333"/>
                </a:lnTo>
                <a:lnTo>
                  <a:pt x="143933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7797800" y="1049867"/>
            <a:ext cx="186268" cy="220134"/>
          </a:xfrm>
          <a:custGeom>
            <a:avLst/>
            <a:gdLst/>
            <a:ahLst/>
            <a:cxnLst/>
            <a:rect l="0" t="0" r="0" b="0"/>
            <a:pathLst>
              <a:path w="186268" h="2201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01600" y="16933"/>
                </a:lnTo>
                <a:lnTo>
                  <a:pt x="84666" y="25400"/>
                </a:lnTo>
                <a:lnTo>
                  <a:pt x="67733" y="42333"/>
                </a:lnTo>
                <a:lnTo>
                  <a:pt x="50800" y="67733"/>
                </a:lnTo>
                <a:lnTo>
                  <a:pt x="25400" y="84666"/>
                </a:lnTo>
                <a:lnTo>
                  <a:pt x="16934" y="110066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16934" y="203200"/>
                </a:lnTo>
                <a:lnTo>
                  <a:pt x="25400" y="211666"/>
                </a:lnTo>
                <a:lnTo>
                  <a:pt x="42333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101600" y="220133"/>
                </a:lnTo>
                <a:lnTo>
                  <a:pt x="110067" y="220133"/>
                </a:lnTo>
                <a:lnTo>
                  <a:pt x="118533" y="220133"/>
                </a:lnTo>
                <a:lnTo>
                  <a:pt x="127000" y="211666"/>
                </a:lnTo>
                <a:lnTo>
                  <a:pt x="135467" y="211666"/>
                </a:lnTo>
                <a:lnTo>
                  <a:pt x="143933" y="211666"/>
                </a:lnTo>
                <a:lnTo>
                  <a:pt x="152400" y="203200"/>
                </a:lnTo>
                <a:lnTo>
                  <a:pt x="169334" y="203200"/>
                </a:lnTo>
                <a:lnTo>
                  <a:pt x="177800" y="194733"/>
                </a:lnTo>
                <a:lnTo>
                  <a:pt x="177800" y="194733"/>
                </a:lnTo>
                <a:lnTo>
                  <a:pt x="186267" y="186266"/>
                </a:lnTo>
                <a:lnTo>
                  <a:pt x="1862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8111066" y="1100667"/>
            <a:ext cx="33868" cy="203201"/>
          </a:xfrm>
          <a:custGeom>
            <a:avLst/>
            <a:gdLst/>
            <a:ahLst/>
            <a:cxnLst/>
            <a:rect l="0" t="0" r="0" b="0"/>
            <a:pathLst>
              <a:path w="33868" h="203201">
                <a:moveTo>
                  <a:pt x="25401" y="8466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8468" y="59266"/>
                </a:lnTo>
                <a:lnTo>
                  <a:pt x="8468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8" y="169333"/>
                </a:lnTo>
                <a:lnTo>
                  <a:pt x="8468" y="186266"/>
                </a:lnTo>
                <a:lnTo>
                  <a:pt x="16934" y="194733"/>
                </a:lnTo>
                <a:lnTo>
                  <a:pt x="25401" y="203200"/>
                </a:lnTo>
                <a:lnTo>
                  <a:pt x="25401" y="203200"/>
                </a:lnTo>
                <a:lnTo>
                  <a:pt x="33867" y="203200"/>
                </a:lnTo>
                <a:lnTo>
                  <a:pt x="338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8128000" y="965200"/>
            <a:ext cx="25401" cy="50801"/>
          </a:xfrm>
          <a:custGeom>
            <a:avLst/>
            <a:gdLst/>
            <a:ahLst/>
            <a:cxnLst/>
            <a:rect l="0" t="0" r="0" b="0"/>
            <a:pathLst>
              <a:path w="25401" h="50801">
                <a:moveTo>
                  <a:pt x="16933" y="50800"/>
                </a:moveTo>
                <a:lnTo>
                  <a:pt x="8467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8415866" y="1049867"/>
            <a:ext cx="16935" cy="33867"/>
          </a:xfrm>
          <a:custGeom>
            <a:avLst/>
            <a:gdLst/>
            <a:ahLst/>
            <a:cxnLst/>
            <a:rect l="0" t="0" r="0" b="0"/>
            <a:pathLst>
              <a:path w="16935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33866"/>
                </a:lnTo>
                <a:lnTo>
                  <a:pt x="16934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8407400" y="1151467"/>
            <a:ext cx="16935" cy="42334"/>
          </a:xfrm>
          <a:custGeom>
            <a:avLst/>
            <a:gdLst/>
            <a:ahLst/>
            <a:cxnLst/>
            <a:rect l="0" t="0" r="0" b="0"/>
            <a:pathLst>
              <a:path w="16935" h="42334">
                <a:moveTo>
                  <a:pt x="16934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8779933" y="821267"/>
            <a:ext cx="186268" cy="550334"/>
          </a:xfrm>
          <a:custGeom>
            <a:avLst/>
            <a:gdLst/>
            <a:ahLst/>
            <a:cxnLst/>
            <a:rect l="0" t="0" r="0" b="0"/>
            <a:pathLst>
              <a:path w="186268" h="550334">
                <a:moveTo>
                  <a:pt x="186267" y="0"/>
                </a:moveTo>
                <a:lnTo>
                  <a:pt x="186267" y="0"/>
                </a:lnTo>
                <a:lnTo>
                  <a:pt x="177801" y="8466"/>
                </a:lnTo>
                <a:lnTo>
                  <a:pt x="169333" y="8466"/>
                </a:lnTo>
                <a:lnTo>
                  <a:pt x="160867" y="16933"/>
                </a:lnTo>
                <a:lnTo>
                  <a:pt x="143934" y="25400"/>
                </a:lnTo>
                <a:lnTo>
                  <a:pt x="135467" y="33866"/>
                </a:lnTo>
                <a:lnTo>
                  <a:pt x="127000" y="50800"/>
                </a:lnTo>
                <a:lnTo>
                  <a:pt x="118534" y="67733"/>
                </a:lnTo>
                <a:lnTo>
                  <a:pt x="101601" y="93133"/>
                </a:lnTo>
                <a:lnTo>
                  <a:pt x="93133" y="118533"/>
                </a:lnTo>
                <a:lnTo>
                  <a:pt x="76200" y="152400"/>
                </a:lnTo>
                <a:lnTo>
                  <a:pt x="59267" y="194733"/>
                </a:lnTo>
                <a:lnTo>
                  <a:pt x="42334" y="237066"/>
                </a:lnTo>
                <a:lnTo>
                  <a:pt x="25401" y="279400"/>
                </a:lnTo>
                <a:lnTo>
                  <a:pt x="8467" y="330200"/>
                </a:lnTo>
                <a:lnTo>
                  <a:pt x="0" y="372533"/>
                </a:lnTo>
                <a:lnTo>
                  <a:pt x="0" y="414866"/>
                </a:lnTo>
                <a:lnTo>
                  <a:pt x="0" y="440266"/>
                </a:lnTo>
                <a:lnTo>
                  <a:pt x="8467" y="465666"/>
                </a:lnTo>
                <a:lnTo>
                  <a:pt x="16933" y="482600"/>
                </a:lnTo>
                <a:lnTo>
                  <a:pt x="42334" y="499533"/>
                </a:lnTo>
                <a:lnTo>
                  <a:pt x="59267" y="524933"/>
                </a:lnTo>
                <a:lnTo>
                  <a:pt x="84667" y="541866"/>
                </a:lnTo>
                <a:lnTo>
                  <a:pt x="84667" y="541866"/>
                </a:lnTo>
                <a:lnTo>
                  <a:pt x="110067" y="550333"/>
                </a:lnTo>
                <a:lnTo>
                  <a:pt x="110067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9169400" y="905933"/>
            <a:ext cx="194734" cy="397935"/>
          </a:xfrm>
          <a:custGeom>
            <a:avLst/>
            <a:gdLst/>
            <a:ahLst/>
            <a:cxnLst/>
            <a:rect l="0" t="0" r="0" b="0"/>
            <a:pathLst>
              <a:path w="194734" h="397935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0" y="93134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86267"/>
                </a:lnTo>
                <a:lnTo>
                  <a:pt x="8466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0" y="338667"/>
                </a:lnTo>
                <a:lnTo>
                  <a:pt x="0" y="355600"/>
                </a:lnTo>
                <a:lnTo>
                  <a:pt x="0" y="372534"/>
                </a:lnTo>
                <a:lnTo>
                  <a:pt x="0" y="381000"/>
                </a:lnTo>
                <a:lnTo>
                  <a:pt x="0" y="389467"/>
                </a:lnTo>
                <a:lnTo>
                  <a:pt x="8466" y="397934"/>
                </a:lnTo>
                <a:lnTo>
                  <a:pt x="8466" y="397934"/>
                </a:lnTo>
                <a:lnTo>
                  <a:pt x="0" y="389467"/>
                </a:lnTo>
                <a:lnTo>
                  <a:pt x="0" y="381000"/>
                </a:lnTo>
                <a:lnTo>
                  <a:pt x="0" y="364067"/>
                </a:lnTo>
                <a:lnTo>
                  <a:pt x="0" y="347134"/>
                </a:lnTo>
                <a:lnTo>
                  <a:pt x="0" y="321734"/>
                </a:lnTo>
                <a:lnTo>
                  <a:pt x="0" y="287867"/>
                </a:lnTo>
                <a:lnTo>
                  <a:pt x="0" y="262467"/>
                </a:lnTo>
                <a:lnTo>
                  <a:pt x="8466" y="237067"/>
                </a:lnTo>
                <a:lnTo>
                  <a:pt x="16934" y="211667"/>
                </a:lnTo>
                <a:lnTo>
                  <a:pt x="25400" y="194734"/>
                </a:lnTo>
                <a:lnTo>
                  <a:pt x="33867" y="177800"/>
                </a:lnTo>
                <a:lnTo>
                  <a:pt x="50800" y="169334"/>
                </a:lnTo>
                <a:lnTo>
                  <a:pt x="59267" y="169334"/>
                </a:lnTo>
                <a:lnTo>
                  <a:pt x="76200" y="169334"/>
                </a:lnTo>
                <a:lnTo>
                  <a:pt x="93134" y="177800"/>
                </a:lnTo>
                <a:lnTo>
                  <a:pt x="101600" y="194734"/>
                </a:lnTo>
                <a:lnTo>
                  <a:pt x="118533" y="211667"/>
                </a:lnTo>
                <a:lnTo>
                  <a:pt x="127000" y="237067"/>
                </a:lnTo>
                <a:lnTo>
                  <a:pt x="135467" y="262467"/>
                </a:lnTo>
                <a:lnTo>
                  <a:pt x="152400" y="296334"/>
                </a:lnTo>
                <a:lnTo>
                  <a:pt x="152400" y="321734"/>
                </a:lnTo>
                <a:lnTo>
                  <a:pt x="160866" y="347134"/>
                </a:lnTo>
                <a:lnTo>
                  <a:pt x="169334" y="364067"/>
                </a:lnTo>
                <a:lnTo>
                  <a:pt x="169334" y="372534"/>
                </a:lnTo>
                <a:lnTo>
                  <a:pt x="177800" y="381000"/>
                </a:lnTo>
                <a:lnTo>
                  <a:pt x="177800" y="381000"/>
                </a:lnTo>
                <a:lnTo>
                  <a:pt x="186267" y="372534"/>
                </a:lnTo>
                <a:lnTo>
                  <a:pt x="186267" y="372534"/>
                </a:lnTo>
                <a:lnTo>
                  <a:pt x="194733" y="355600"/>
                </a:lnTo>
                <a:lnTo>
                  <a:pt x="194733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9448800" y="889000"/>
            <a:ext cx="33867" cy="127001"/>
          </a:xfrm>
          <a:custGeom>
            <a:avLst/>
            <a:gdLst/>
            <a:ahLst/>
            <a:cxnLst/>
            <a:rect l="0" t="0" r="0" b="0"/>
            <a:pathLst>
              <a:path w="33867" h="127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25400"/>
                </a:lnTo>
                <a:lnTo>
                  <a:pt x="8467" y="42333"/>
                </a:lnTo>
                <a:lnTo>
                  <a:pt x="16933" y="59267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6" y="127000"/>
                </a:lnTo>
                <a:lnTo>
                  <a:pt x="33866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372600" y="9482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16933" y="33866"/>
                </a:lnTo>
                <a:lnTo>
                  <a:pt x="25400" y="33866"/>
                </a:lnTo>
                <a:lnTo>
                  <a:pt x="50800" y="33866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9448800" y="1117600"/>
            <a:ext cx="169334" cy="33868"/>
          </a:xfrm>
          <a:custGeom>
            <a:avLst/>
            <a:gdLst/>
            <a:ahLst/>
            <a:cxnLst/>
            <a:rect l="0" t="0" r="0" b="0"/>
            <a:pathLst>
              <a:path w="169334" h="33868">
                <a:moveTo>
                  <a:pt x="0" y="33867"/>
                </a:moveTo>
                <a:lnTo>
                  <a:pt x="0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4" y="25400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4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9745133" y="965200"/>
            <a:ext cx="186268" cy="270934"/>
          </a:xfrm>
          <a:custGeom>
            <a:avLst/>
            <a:gdLst/>
            <a:ahLst/>
            <a:cxnLst/>
            <a:rect l="0" t="0" r="0" b="0"/>
            <a:pathLst>
              <a:path w="186268" h="270934">
                <a:moveTo>
                  <a:pt x="93134" y="16933"/>
                </a:moveTo>
                <a:lnTo>
                  <a:pt x="93134" y="16933"/>
                </a:lnTo>
                <a:lnTo>
                  <a:pt x="93134" y="16933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16933"/>
                </a:lnTo>
                <a:lnTo>
                  <a:pt x="33867" y="33867"/>
                </a:lnTo>
                <a:lnTo>
                  <a:pt x="25401" y="50800"/>
                </a:lnTo>
                <a:lnTo>
                  <a:pt x="8467" y="84667"/>
                </a:lnTo>
                <a:lnTo>
                  <a:pt x="8467" y="118533"/>
                </a:lnTo>
                <a:lnTo>
                  <a:pt x="0" y="152400"/>
                </a:lnTo>
                <a:lnTo>
                  <a:pt x="8467" y="177800"/>
                </a:lnTo>
                <a:lnTo>
                  <a:pt x="16934" y="203200"/>
                </a:lnTo>
                <a:lnTo>
                  <a:pt x="25401" y="220133"/>
                </a:lnTo>
                <a:lnTo>
                  <a:pt x="42333" y="237067"/>
                </a:lnTo>
                <a:lnTo>
                  <a:pt x="67733" y="254000"/>
                </a:lnTo>
                <a:lnTo>
                  <a:pt x="84667" y="262467"/>
                </a:lnTo>
                <a:lnTo>
                  <a:pt x="110067" y="262467"/>
                </a:lnTo>
                <a:lnTo>
                  <a:pt x="127001" y="270933"/>
                </a:lnTo>
                <a:lnTo>
                  <a:pt x="152400" y="262467"/>
                </a:lnTo>
                <a:lnTo>
                  <a:pt x="169334" y="262467"/>
                </a:lnTo>
                <a:lnTo>
                  <a:pt x="169334" y="262467"/>
                </a:lnTo>
                <a:lnTo>
                  <a:pt x="186267" y="245533"/>
                </a:lnTo>
                <a:lnTo>
                  <a:pt x="1862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10049933" y="1202267"/>
            <a:ext cx="93135" cy="220134"/>
          </a:xfrm>
          <a:custGeom>
            <a:avLst/>
            <a:gdLst/>
            <a:ahLst/>
            <a:cxnLst/>
            <a:rect l="0" t="0" r="0" b="0"/>
            <a:pathLst>
              <a:path w="93135" h="220134">
                <a:moveTo>
                  <a:pt x="76200" y="8466"/>
                </a:moveTo>
                <a:lnTo>
                  <a:pt x="76200" y="8466"/>
                </a:lnTo>
                <a:lnTo>
                  <a:pt x="76200" y="8466"/>
                </a:lnTo>
                <a:lnTo>
                  <a:pt x="76200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93134" y="25400"/>
                </a:lnTo>
                <a:lnTo>
                  <a:pt x="93134" y="42333"/>
                </a:lnTo>
                <a:lnTo>
                  <a:pt x="93134" y="59266"/>
                </a:lnTo>
                <a:lnTo>
                  <a:pt x="84667" y="76200"/>
                </a:lnTo>
                <a:lnTo>
                  <a:pt x="84667" y="93133"/>
                </a:lnTo>
                <a:lnTo>
                  <a:pt x="67733" y="118533"/>
                </a:lnTo>
                <a:lnTo>
                  <a:pt x="59267" y="135466"/>
                </a:lnTo>
                <a:lnTo>
                  <a:pt x="42333" y="160866"/>
                </a:lnTo>
                <a:lnTo>
                  <a:pt x="25401" y="186266"/>
                </a:lnTo>
                <a:lnTo>
                  <a:pt x="16934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320866" y="1007533"/>
            <a:ext cx="25401" cy="245535"/>
          </a:xfrm>
          <a:custGeom>
            <a:avLst/>
            <a:gdLst/>
            <a:ahLst/>
            <a:cxnLst/>
            <a:rect l="0" t="0" r="0" b="0"/>
            <a:pathLst>
              <a:path w="25401" h="245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16934"/>
                </a:lnTo>
                <a:lnTo>
                  <a:pt x="8468" y="33867"/>
                </a:lnTo>
                <a:lnTo>
                  <a:pt x="8468" y="42334"/>
                </a:lnTo>
                <a:lnTo>
                  <a:pt x="8468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4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11667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45534"/>
                </a:lnTo>
                <a:lnTo>
                  <a:pt x="25400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10363200" y="1041400"/>
            <a:ext cx="211667" cy="186268"/>
          </a:xfrm>
          <a:custGeom>
            <a:avLst/>
            <a:gdLst/>
            <a:ahLst/>
            <a:cxnLst/>
            <a:rect l="0" t="0" r="0" b="0"/>
            <a:pathLst>
              <a:path w="211667" h="186268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6" y="8467"/>
                </a:lnTo>
                <a:lnTo>
                  <a:pt x="110066" y="16933"/>
                </a:lnTo>
                <a:lnTo>
                  <a:pt x="93134" y="33867"/>
                </a:lnTo>
                <a:lnTo>
                  <a:pt x="76200" y="50800"/>
                </a:lnTo>
                <a:lnTo>
                  <a:pt x="59266" y="67733"/>
                </a:lnTo>
                <a:lnTo>
                  <a:pt x="42334" y="93133"/>
                </a:lnTo>
                <a:lnTo>
                  <a:pt x="25400" y="110067"/>
                </a:lnTo>
                <a:lnTo>
                  <a:pt x="8467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43933"/>
                </a:lnTo>
                <a:lnTo>
                  <a:pt x="16934" y="143933"/>
                </a:lnTo>
                <a:lnTo>
                  <a:pt x="33866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93134" y="143933"/>
                </a:lnTo>
                <a:lnTo>
                  <a:pt x="118534" y="152400"/>
                </a:lnTo>
                <a:lnTo>
                  <a:pt x="135466" y="152400"/>
                </a:lnTo>
                <a:lnTo>
                  <a:pt x="152400" y="160867"/>
                </a:lnTo>
                <a:lnTo>
                  <a:pt x="169334" y="169333"/>
                </a:lnTo>
                <a:lnTo>
                  <a:pt x="186266" y="177800"/>
                </a:lnTo>
                <a:lnTo>
                  <a:pt x="194734" y="177800"/>
                </a:lnTo>
                <a:lnTo>
                  <a:pt x="203200" y="186267"/>
                </a:lnTo>
                <a:lnTo>
                  <a:pt x="211666" y="177800"/>
                </a:lnTo>
                <a:lnTo>
                  <a:pt x="211666" y="177800"/>
                </a:lnTo>
                <a:lnTo>
                  <a:pt x="211666" y="177800"/>
                </a:lnTo>
                <a:lnTo>
                  <a:pt x="211666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10591800" y="889000"/>
            <a:ext cx="169335" cy="533401"/>
          </a:xfrm>
          <a:custGeom>
            <a:avLst/>
            <a:gdLst/>
            <a:ahLst/>
            <a:cxnLst/>
            <a:rect l="0" t="0" r="0" b="0"/>
            <a:pathLst>
              <a:path w="169335" h="533401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42334" y="8467"/>
                </a:lnTo>
                <a:lnTo>
                  <a:pt x="67733" y="25400"/>
                </a:lnTo>
                <a:lnTo>
                  <a:pt x="93134" y="42333"/>
                </a:lnTo>
                <a:lnTo>
                  <a:pt x="110066" y="67733"/>
                </a:lnTo>
                <a:lnTo>
                  <a:pt x="135466" y="93133"/>
                </a:lnTo>
                <a:lnTo>
                  <a:pt x="152400" y="135467"/>
                </a:lnTo>
                <a:lnTo>
                  <a:pt x="160867" y="177800"/>
                </a:lnTo>
                <a:lnTo>
                  <a:pt x="169334" y="220133"/>
                </a:lnTo>
                <a:lnTo>
                  <a:pt x="169334" y="254000"/>
                </a:lnTo>
                <a:lnTo>
                  <a:pt x="169334" y="296333"/>
                </a:lnTo>
                <a:lnTo>
                  <a:pt x="152400" y="338667"/>
                </a:lnTo>
                <a:lnTo>
                  <a:pt x="143933" y="372533"/>
                </a:lnTo>
                <a:lnTo>
                  <a:pt x="118534" y="406400"/>
                </a:lnTo>
                <a:lnTo>
                  <a:pt x="93134" y="440267"/>
                </a:lnTo>
                <a:lnTo>
                  <a:pt x="67733" y="474133"/>
                </a:lnTo>
                <a:lnTo>
                  <a:pt x="42334" y="508000"/>
                </a:lnTo>
                <a:lnTo>
                  <a:pt x="42334" y="508000"/>
                </a:lnTo>
                <a:lnTo>
                  <a:pt x="16934" y="533400"/>
                </a:lnTo>
                <a:lnTo>
                  <a:pt x="16934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8712200" y="1456267"/>
            <a:ext cx="110068" cy="482601"/>
          </a:xfrm>
          <a:custGeom>
            <a:avLst/>
            <a:gdLst/>
            <a:ahLst/>
            <a:cxnLst/>
            <a:rect l="0" t="0" r="0" b="0"/>
            <a:pathLst>
              <a:path w="110068" h="482601">
                <a:moveTo>
                  <a:pt x="110067" y="0"/>
                </a:move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84666" y="8466"/>
                </a:lnTo>
                <a:lnTo>
                  <a:pt x="76200" y="25400"/>
                </a:lnTo>
                <a:lnTo>
                  <a:pt x="76200" y="50800"/>
                </a:lnTo>
                <a:lnTo>
                  <a:pt x="59267" y="67733"/>
                </a:lnTo>
                <a:lnTo>
                  <a:pt x="50800" y="101600"/>
                </a:lnTo>
                <a:lnTo>
                  <a:pt x="33867" y="127000"/>
                </a:lnTo>
                <a:lnTo>
                  <a:pt x="25400" y="160866"/>
                </a:lnTo>
                <a:lnTo>
                  <a:pt x="16934" y="203200"/>
                </a:lnTo>
                <a:lnTo>
                  <a:pt x="8466" y="237066"/>
                </a:lnTo>
                <a:lnTo>
                  <a:pt x="0" y="270933"/>
                </a:lnTo>
                <a:lnTo>
                  <a:pt x="0" y="304800"/>
                </a:lnTo>
                <a:lnTo>
                  <a:pt x="0" y="338666"/>
                </a:lnTo>
                <a:lnTo>
                  <a:pt x="0" y="364066"/>
                </a:lnTo>
                <a:lnTo>
                  <a:pt x="0" y="389466"/>
                </a:lnTo>
                <a:lnTo>
                  <a:pt x="16934" y="406400"/>
                </a:lnTo>
                <a:lnTo>
                  <a:pt x="25400" y="414866"/>
                </a:lnTo>
                <a:lnTo>
                  <a:pt x="33867" y="431800"/>
                </a:lnTo>
                <a:lnTo>
                  <a:pt x="42333" y="448733"/>
                </a:lnTo>
                <a:lnTo>
                  <a:pt x="50800" y="448733"/>
                </a:lnTo>
                <a:lnTo>
                  <a:pt x="67733" y="457200"/>
                </a:lnTo>
                <a:lnTo>
                  <a:pt x="76200" y="465666"/>
                </a:lnTo>
                <a:lnTo>
                  <a:pt x="84666" y="465666"/>
                </a:lnTo>
                <a:lnTo>
                  <a:pt x="93134" y="474133"/>
                </a:lnTo>
                <a:lnTo>
                  <a:pt x="93134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10067" y="482600"/>
                </a:lnTo>
                <a:lnTo>
                  <a:pt x="110067" y="482600"/>
                </a:lnTo>
                <a:lnTo>
                  <a:pt x="110067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  <a:lnTo>
                  <a:pt x="10160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9033934" y="1701800"/>
            <a:ext cx="220133" cy="16934"/>
          </a:xfrm>
          <a:custGeom>
            <a:avLst/>
            <a:gdLst/>
            <a:ahLst/>
            <a:cxnLst/>
            <a:rect l="0" t="0" r="0" b="0"/>
            <a:pathLst>
              <a:path w="220133" h="16934">
                <a:moveTo>
                  <a:pt x="16933" y="0"/>
                </a:moveTo>
                <a:lnTo>
                  <a:pt x="16933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52400" y="16933"/>
                </a:lnTo>
                <a:lnTo>
                  <a:pt x="169333" y="16933"/>
                </a:lnTo>
                <a:lnTo>
                  <a:pt x="186266" y="16933"/>
                </a:lnTo>
                <a:lnTo>
                  <a:pt x="194733" y="16933"/>
                </a:lnTo>
                <a:lnTo>
                  <a:pt x="203199" y="8467"/>
                </a:lnTo>
                <a:lnTo>
                  <a:pt x="211666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  <a:lnTo>
                  <a:pt x="220132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9321800" y="1566333"/>
            <a:ext cx="220134" cy="287868"/>
          </a:xfrm>
          <a:custGeom>
            <a:avLst/>
            <a:gdLst/>
            <a:ahLst/>
            <a:cxnLst/>
            <a:rect l="0" t="0" r="0" b="0"/>
            <a:pathLst>
              <a:path w="220134" h="2878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3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84666" y="16934"/>
                </a:lnTo>
                <a:lnTo>
                  <a:pt x="93134" y="16934"/>
                </a:lnTo>
                <a:lnTo>
                  <a:pt x="101600" y="33867"/>
                </a:lnTo>
                <a:lnTo>
                  <a:pt x="110067" y="42334"/>
                </a:lnTo>
                <a:lnTo>
                  <a:pt x="118533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27000" y="84667"/>
                </a:lnTo>
                <a:lnTo>
                  <a:pt x="118533" y="93134"/>
                </a:lnTo>
                <a:lnTo>
                  <a:pt x="118533" y="101600"/>
                </a:lnTo>
                <a:lnTo>
                  <a:pt x="110067" y="110067"/>
                </a:lnTo>
                <a:lnTo>
                  <a:pt x="101600" y="118534"/>
                </a:lnTo>
                <a:lnTo>
                  <a:pt x="93134" y="118534"/>
                </a:lnTo>
                <a:lnTo>
                  <a:pt x="84666" y="127000"/>
                </a:lnTo>
                <a:lnTo>
                  <a:pt x="84666" y="127000"/>
                </a:lnTo>
                <a:lnTo>
                  <a:pt x="76200" y="135467"/>
                </a:lnTo>
                <a:lnTo>
                  <a:pt x="76200" y="135467"/>
                </a:lnTo>
                <a:lnTo>
                  <a:pt x="76200" y="127000"/>
                </a:lnTo>
                <a:lnTo>
                  <a:pt x="76200" y="127000"/>
                </a:lnTo>
                <a:lnTo>
                  <a:pt x="76200" y="127000"/>
                </a:lnTo>
                <a:lnTo>
                  <a:pt x="84666" y="127000"/>
                </a:lnTo>
                <a:lnTo>
                  <a:pt x="93134" y="127000"/>
                </a:lnTo>
                <a:lnTo>
                  <a:pt x="110067" y="118534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77800" y="127000"/>
                </a:lnTo>
                <a:lnTo>
                  <a:pt x="194733" y="135467"/>
                </a:lnTo>
                <a:lnTo>
                  <a:pt x="203200" y="152400"/>
                </a:lnTo>
                <a:lnTo>
                  <a:pt x="211667" y="160867"/>
                </a:lnTo>
                <a:lnTo>
                  <a:pt x="220133" y="177800"/>
                </a:lnTo>
                <a:lnTo>
                  <a:pt x="220133" y="194734"/>
                </a:lnTo>
                <a:lnTo>
                  <a:pt x="220133" y="203200"/>
                </a:lnTo>
                <a:lnTo>
                  <a:pt x="220133" y="220134"/>
                </a:lnTo>
                <a:lnTo>
                  <a:pt x="220133" y="228600"/>
                </a:lnTo>
                <a:lnTo>
                  <a:pt x="211667" y="245534"/>
                </a:lnTo>
                <a:lnTo>
                  <a:pt x="203200" y="254000"/>
                </a:lnTo>
                <a:lnTo>
                  <a:pt x="186267" y="262467"/>
                </a:lnTo>
                <a:lnTo>
                  <a:pt x="177800" y="270934"/>
                </a:lnTo>
                <a:lnTo>
                  <a:pt x="160866" y="279400"/>
                </a:lnTo>
                <a:lnTo>
                  <a:pt x="152400" y="279400"/>
                </a:lnTo>
                <a:lnTo>
                  <a:pt x="135467" y="279400"/>
                </a:lnTo>
                <a:lnTo>
                  <a:pt x="127000" y="287867"/>
                </a:lnTo>
                <a:lnTo>
                  <a:pt x="118533" y="287867"/>
                </a:lnTo>
                <a:lnTo>
                  <a:pt x="110067" y="287867"/>
                </a:lnTo>
                <a:lnTo>
                  <a:pt x="101600" y="279400"/>
                </a:lnTo>
                <a:lnTo>
                  <a:pt x="93134" y="279400"/>
                </a:lnTo>
                <a:lnTo>
                  <a:pt x="84666" y="279400"/>
                </a:lnTo>
                <a:lnTo>
                  <a:pt x="84666" y="270934"/>
                </a:lnTo>
                <a:lnTo>
                  <a:pt x="84666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76200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84666" y="270934"/>
                </a:lnTo>
                <a:lnTo>
                  <a:pt x="93134" y="270934"/>
                </a:lnTo>
                <a:lnTo>
                  <a:pt x="93134" y="270934"/>
                </a:lnTo>
                <a:lnTo>
                  <a:pt x="93134" y="270934"/>
                </a:lnTo>
                <a:lnTo>
                  <a:pt x="101600" y="270934"/>
                </a:lnTo>
                <a:lnTo>
                  <a:pt x="101600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9694333" y="1566333"/>
            <a:ext cx="42335" cy="110068"/>
          </a:xfrm>
          <a:custGeom>
            <a:avLst/>
            <a:gdLst/>
            <a:ahLst/>
            <a:cxnLst/>
            <a:rect l="0" t="0" r="0" b="0"/>
            <a:pathLst>
              <a:path w="42335" h="110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1" y="84667"/>
                </a:lnTo>
                <a:lnTo>
                  <a:pt x="33867" y="93134"/>
                </a:lnTo>
                <a:lnTo>
                  <a:pt x="33867" y="101600"/>
                </a:lnTo>
                <a:lnTo>
                  <a:pt x="42334" y="101600"/>
                </a:lnTo>
                <a:lnTo>
                  <a:pt x="42334" y="101600"/>
                </a:lnTo>
                <a:lnTo>
                  <a:pt x="42334" y="110067"/>
                </a:lnTo>
                <a:lnTo>
                  <a:pt x="42334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9643534" y="1617133"/>
            <a:ext cx="169333" cy="25401"/>
          </a:xfrm>
          <a:custGeom>
            <a:avLst/>
            <a:gdLst/>
            <a:ahLst/>
            <a:cxnLst/>
            <a:rect l="0" t="0" r="0" b="0"/>
            <a:pathLst>
              <a:path w="169333" h="25401">
                <a:moveTo>
                  <a:pt x="8466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33866" y="8467"/>
                </a:lnTo>
                <a:lnTo>
                  <a:pt x="50799" y="8467"/>
                </a:lnTo>
                <a:lnTo>
                  <a:pt x="67732" y="8467"/>
                </a:lnTo>
                <a:lnTo>
                  <a:pt x="84666" y="8467"/>
                </a:lnTo>
                <a:lnTo>
                  <a:pt x="110066" y="8467"/>
                </a:lnTo>
                <a:lnTo>
                  <a:pt x="127000" y="0"/>
                </a:lnTo>
                <a:lnTo>
                  <a:pt x="143932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9332" y="8467"/>
                </a:lnTo>
                <a:lnTo>
                  <a:pt x="169332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9694333" y="18288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1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4" y="0"/>
                </a:lnTo>
                <a:lnTo>
                  <a:pt x="152401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10033000" y="1557867"/>
            <a:ext cx="152401" cy="321734"/>
          </a:xfrm>
          <a:custGeom>
            <a:avLst/>
            <a:gdLst/>
            <a:ahLst/>
            <a:cxnLst/>
            <a:rect l="0" t="0" r="0" b="0"/>
            <a:pathLst>
              <a:path w="152401" h="321734">
                <a:moveTo>
                  <a:pt x="59266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33867" y="16933"/>
                </a:lnTo>
                <a:lnTo>
                  <a:pt x="25400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10066"/>
                </a:lnTo>
                <a:lnTo>
                  <a:pt x="0" y="135466"/>
                </a:lnTo>
                <a:lnTo>
                  <a:pt x="0" y="160866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45533"/>
                </a:lnTo>
                <a:lnTo>
                  <a:pt x="16933" y="262466"/>
                </a:lnTo>
                <a:lnTo>
                  <a:pt x="25400" y="287866"/>
                </a:lnTo>
                <a:lnTo>
                  <a:pt x="33867" y="296333"/>
                </a:lnTo>
                <a:lnTo>
                  <a:pt x="42334" y="304800"/>
                </a:lnTo>
                <a:lnTo>
                  <a:pt x="59266" y="313266"/>
                </a:lnTo>
                <a:lnTo>
                  <a:pt x="67734" y="321733"/>
                </a:lnTo>
                <a:lnTo>
                  <a:pt x="84666" y="321733"/>
                </a:lnTo>
                <a:lnTo>
                  <a:pt x="101600" y="321733"/>
                </a:lnTo>
                <a:lnTo>
                  <a:pt x="110067" y="313266"/>
                </a:lnTo>
                <a:lnTo>
                  <a:pt x="127000" y="304800"/>
                </a:lnTo>
                <a:lnTo>
                  <a:pt x="135466" y="287866"/>
                </a:lnTo>
                <a:lnTo>
                  <a:pt x="143934" y="279400"/>
                </a:lnTo>
                <a:lnTo>
                  <a:pt x="152400" y="262466"/>
                </a:lnTo>
                <a:lnTo>
                  <a:pt x="152400" y="245533"/>
                </a:lnTo>
                <a:lnTo>
                  <a:pt x="143934" y="237066"/>
                </a:lnTo>
                <a:lnTo>
                  <a:pt x="135466" y="220133"/>
                </a:lnTo>
                <a:lnTo>
                  <a:pt x="127000" y="203200"/>
                </a:lnTo>
                <a:lnTo>
                  <a:pt x="118534" y="194733"/>
                </a:lnTo>
                <a:lnTo>
                  <a:pt x="110067" y="186266"/>
                </a:lnTo>
                <a:lnTo>
                  <a:pt x="101600" y="177800"/>
                </a:lnTo>
                <a:lnTo>
                  <a:pt x="93133" y="186266"/>
                </a:lnTo>
                <a:lnTo>
                  <a:pt x="84666" y="194733"/>
                </a:lnTo>
                <a:lnTo>
                  <a:pt x="76200" y="194733"/>
                </a:lnTo>
                <a:lnTo>
                  <a:pt x="76200" y="211666"/>
                </a:lnTo>
                <a:lnTo>
                  <a:pt x="67734" y="228600"/>
                </a:lnTo>
                <a:lnTo>
                  <a:pt x="67734" y="245533"/>
                </a:lnTo>
                <a:lnTo>
                  <a:pt x="67734" y="262466"/>
                </a:lnTo>
                <a:lnTo>
                  <a:pt x="76200" y="279400"/>
                </a:lnTo>
                <a:lnTo>
                  <a:pt x="93133" y="287866"/>
                </a:lnTo>
                <a:lnTo>
                  <a:pt x="110067" y="296333"/>
                </a:lnTo>
                <a:lnTo>
                  <a:pt x="110067" y="296333"/>
                </a:lnTo>
                <a:lnTo>
                  <a:pt x="118534" y="296333"/>
                </a:lnTo>
                <a:lnTo>
                  <a:pt x="118534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10287000" y="1871133"/>
            <a:ext cx="33867" cy="135468"/>
          </a:xfrm>
          <a:custGeom>
            <a:avLst/>
            <a:gdLst/>
            <a:ahLst/>
            <a:cxnLst/>
            <a:rect l="0" t="0" r="0" b="0"/>
            <a:pathLst>
              <a:path w="33867" h="135468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35467"/>
                </a:lnTo>
                <a:lnTo>
                  <a:pt x="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10532534" y="1625600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16932" y="0"/>
                </a:moveTo>
                <a:lnTo>
                  <a:pt x="16932" y="0"/>
                </a:lnTo>
                <a:lnTo>
                  <a:pt x="16932" y="0"/>
                </a:lnTo>
                <a:lnTo>
                  <a:pt x="16932" y="0"/>
                </a:lnTo>
                <a:lnTo>
                  <a:pt x="16932" y="8467"/>
                </a:lnTo>
                <a:lnTo>
                  <a:pt x="16932" y="16933"/>
                </a:lnTo>
                <a:lnTo>
                  <a:pt x="16932" y="33867"/>
                </a:lnTo>
                <a:lnTo>
                  <a:pt x="16932" y="42333"/>
                </a:lnTo>
                <a:lnTo>
                  <a:pt x="16932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43933"/>
                </a:lnTo>
                <a:lnTo>
                  <a:pt x="16932" y="143933"/>
                </a:lnTo>
                <a:lnTo>
                  <a:pt x="33866" y="152400"/>
                </a:lnTo>
                <a:lnTo>
                  <a:pt x="50799" y="143933"/>
                </a:lnTo>
                <a:lnTo>
                  <a:pt x="67733" y="143933"/>
                </a:lnTo>
                <a:lnTo>
                  <a:pt x="93132" y="135467"/>
                </a:lnTo>
                <a:lnTo>
                  <a:pt x="110066" y="135467"/>
                </a:lnTo>
                <a:lnTo>
                  <a:pt x="126999" y="127000"/>
                </a:lnTo>
                <a:lnTo>
                  <a:pt x="143933" y="127000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0067"/>
                </a:lnTo>
                <a:lnTo>
                  <a:pt x="152400" y="110067"/>
                </a:lnTo>
                <a:lnTo>
                  <a:pt x="152400" y="101600"/>
                </a:lnTo>
                <a:lnTo>
                  <a:pt x="1524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10651066" y="1634067"/>
            <a:ext cx="16935" cy="237067"/>
          </a:xfrm>
          <a:custGeom>
            <a:avLst/>
            <a:gdLst/>
            <a:ahLst/>
            <a:cxnLst/>
            <a:rect l="0" t="0" r="0" b="0"/>
            <a:pathLst>
              <a:path w="16935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0133"/>
                </a:lnTo>
                <a:lnTo>
                  <a:pt x="16934" y="228600"/>
                </a:lnTo>
                <a:lnTo>
                  <a:pt x="16934" y="228600"/>
                </a:lnTo>
                <a:lnTo>
                  <a:pt x="16934" y="237066"/>
                </a:lnTo>
                <a:lnTo>
                  <a:pt x="169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10786534" y="1507067"/>
            <a:ext cx="203201" cy="533401"/>
          </a:xfrm>
          <a:custGeom>
            <a:avLst/>
            <a:gdLst/>
            <a:ahLst/>
            <a:cxnLst/>
            <a:rect l="0" t="0" r="0" b="0"/>
            <a:pathLst>
              <a:path w="203201" h="533401">
                <a:moveTo>
                  <a:pt x="42333" y="0"/>
                </a:move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2" y="0"/>
                </a:lnTo>
                <a:lnTo>
                  <a:pt x="76200" y="8466"/>
                </a:lnTo>
                <a:lnTo>
                  <a:pt x="101599" y="16933"/>
                </a:lnTo>
                <a:lnTo>
                  <a:pt x="118533" y="25400"/>
                </a:lnTo>
                <a:lnTo>
                  <a:pt x="135466" y="42333"/>
                </a:lnTo>
                <a:lnTo>
                  <a:pt x="160866" y="67733"/>
                </a:lnTo>
                <a:lnTo>
                  <a:pt x="177799" y="93133"/>
                </a:lnTo>
                <a:lnTo>
                  <a:pt x="194733" y="118533"/>
                </a:lnTo>
                <a:lnTo>
                  <a:pt x="203200" y="152400"/>
                </a:lnTo>
                <a:lnTo>
                  <a:pt x="203200" y="194733"/>
                </a:lnTo>
                <a:lnTo>
                  <a:pt x="203200" y="228600"/>
                </a:lnTo>
                <a:lnTo>
                  <a:pt x="186266" y="262466"/>
                </a:lnTo>
                <a:lnTo>
                  <a:pt x="169332" y="304800"/>
                </a:lnTo>
                <a:lnTo>
                  <a:pt x="143932" y="338666"/>
                </a:lnTo>
                <a:lnTo>
                  <a:pt x="118533" y="381000"/>
                </a:lnTo>
                <a:lnTo>
                  <a:pt x="93132" y="414866"/>
                </a:lnTo>
                <a:lnTo>
                  <a:pt x="67732" y="448733"/>
                </a:lnTo>
                <a:lnTo>
                  <a:pt x="33866" y="482600"/>
                </a:lnTo>
                <a:lnTo>
                  <a:pt x="16932" y="508000"/>
                </a:lnTo>
                <a:lnTo>
                  <a:pt x="16932" y="508000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7823200" y="2040467"/>
            <a:ext cx="160868" cy="499534"/>
          </a:xfrm>
          <a:custGeom>
            <a:avLst/>
            <a:gdLst/>
            <a:ahLst/>
            <a:cxnLst/>
            <a:rect l="0" t="0" r="0" b="0"/>
            <a:pathLst>
              <a:path w="160868" h="499534">
                <a:moveTo>
                  <a:pt x="160867" y="8466"/>
                </a:moveTo>
                <a:lnTo>
                  <a:pt x="152400" y="8466"/>
                </a:lnTo>
                <a:lnTo>
                  <a:pt x="152400" y="0"/>
                </a:lnTo>
                <a:lnTo>
                  <a:pt x="143934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0067" y="16933"/>
                </a:lnTo>
                <a:lnTo>
                  <a:pt x="93133" y="33866"/>
                </a:lnTo>
                <a:lnTo>
                  <a:pt x="84667" y="50800"/>
                </a:lnTo>
                <a:lnTo>
                  <a:pt x="67734" y="76200"/>
                </a:lnTo>
                <a:lnTo>
                  <a:pt x="50800" y="110066"/>
                </a:lnTo>
                <a:lnTo>
                  <a:pt x="33867" y="143933"/>
                </a:lnTo>
                <a:lnTo>
                  <a:pt x="25400" y="177800"/>
                </a:lnTo>
                <a:lnTo>
                  <a:pt x="16933" y="220133"/>
                </a:lnTo>
                <a:lnTo>
                  <a:pt x="8467" y="254000"/>
                </a:lnTo>
                <a:lnTo>
                  <a:pt x="0" y="296333"/>
                </a:lnTo>
                <a:lnTo>
                  <a:pt x="0" y="321733"/>
                </a:lnTo>
                <a:lnTo>
                  <a:pt x="8467" y="355600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7" y="414866"/>
                </a:lnTo>
                <a:lnTo>
                  <a:pt x="42333" y="440266"/>
                </a:lnTo>
                <a:lnTo>
                  <a:pt x="59266" y="457200"/>
                </a:lnTo>
                <a:lnTo>
                  <a:pt x="76200" y="465666"/>
                </a:lnTo>
                <a:lnTo>
                  <a:pt x="84667" y="482600"/>
                </a:lnTo>
                <a:lnTo>
                  <a:pt x="101600" y="491066"/>
                </a:lnTo>
                <a:lnTo>
                  <a:pt x="118533" y="499533"/>
                </a:lnTo>
                <a:lnTo>
                  <a:pt x="118533" y="499533"/>
                </a:lnTo>
                <a:lnTo>
                  <a:pt x="135466" y="499533"/>
                </a:lnTo>
                <a:lnTo>
                  <a:pt x="135466" y="499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8026400" y="2099733"/>
            <a:ext cx="270934" cy="372535"/>
          </a:xfrm>
          <a:custGeom>
            <a:avLst/>
            <a:gdLst/>
            <a:ahLst/>
            <a:cxnLst/>
            <a:rect l="0" t="0" r="0" b="0"/>
            <a:pathLst>
              <a:path w="270934" h="3725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16934"/>
                </a:lnTo>
                <a:lnTo>
                  <a:pt x="16934" y="16934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43933" y="16934"/>
                </a:lnTo>
                <a:lnTo>
                  <a:pt x="152400" y="25400"/>
                </a:lnTo>
                <a:lnTo>
                  <a:pt x="160866" y="42334"/>
                </a:lnTo>
                <a:lnTo>
                  <a:pt x="160866" y="59267"/>
                </a:lnTo>
                <a:lnTo>
                  <a:pt x="160866" y="84667"/>
                </a:lnTo>
                <a:lnTo>
                  <a:pt x="152400" y="101600"/>
                </a:lnTo>
                <a:lnTo>
                  <a:pt x="143933" y="118534"/>
                </a:lnTo>
                <a:lnTo>
                  <a:pt x="135467" y="135467"/>
                </a:lnTo>
                <a:lnTo>
                  <a:pt x="127000" y="152400"/>
                </a:lnTo>
                <a:lnTo>
                  <a:pt x="110067" y="169334"/>
                </a:lnTo>
                <a:lnTo>
                  <a:pt x="101600" y="177800"/>
                </a:lnTo>
                <a:lnTo>
                  <a:pt x="93134" y="186267"/>
                </a:lnTo>
                <a:lnTo>
                  <a:pt x="93134" y="194734"/>
                </a:lnTo>
                <a:lnTo>
                  <a:pt x="84666" y="194734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194734"/>
                </a:lnTo>
                <a:lnTo>
                  <a:pt x="76200" y="194734"/>
                </a:lnTo>
                <a:lnTo>
                  <a:pt x="76200" y="194734"/>
                </a:lnTo>
                <a:lnTo>
                  <a:pt x="84666" y="186267"/>
                </a:lnTo>
                <a:lnTo>
                  <a:pt x="93134" y="186267"/>
                </a:lnTo>
                <a:lnTo>
                  <a:pt x="101600" y="177800"/>
                </a:lnTo>
                <a:lnTo>
                  <a:pt x="110067" y="169334"/>
                </a:lnTo>
                <a:lnTo>
                  <a:pt x="127000" y="169334"/>
                </a:lnTo>
                <a:lnTo>
                  <a:pt x="143933" y="169334"/>
                </a:lnTo>
                <a:lnTo>
                  <a:pt x="160866" y="169334"/>
                </a:lnTo>
                <a:lnTo>
                  <a:pt x="169334" y="169334"/>
                </a:lnTo>
                <a:lnTo>
                  <a:pt x="186267" y="169334"/>
                </a:lnTo>
                <a:lnTo>
                  <a:pt x="203200" y="177800"/>
                </a:lnTo>
                <a:lnTo>
                  <a:pt x="220133" y="186267"/>
                </a:lnTo>
                <a:lnTo>
                  <a:pt x="228600" y="194734"/>
                </a:lnTo>
                <a:lnTo>
                  <a:pt x="245534" y="203200"/>
                </a:lnTo>
                <a:lnTo>
                  <a:pt x="254000" y="220134"/>
                </a:lnTo>
                <a:lnTo>
                  <a:pt x="262467" y="237067"/>
                </a:lnTo>
                <a:lnTo>
                  <a:pt x="270933" y="245534"/>
                </a:lnTo>
                <a:lnTo>
                  <a:pt x="270933" y="262467"/>
                </a:lnTo>
                <a:lnTo>
                  <a:pt x="270933" y="279400"/>
                </a:lnTo>
                <a:lnTo>
                  <a:pt x="270933" y="287867"/>
                </a:lnTo>
                <a:lnTo>
                  <a:pt x="262467" y="304800"/>
                </a:lnTo>
                <a:lnTo>
                  <a:pt x="262467" y="313267"/>
                </a:lnTo>
                <a:lnTo>
                  <a:pt x="254000" y="330200"/>
                </a:lnTo>
                <a:lnTo>
                  <a:pt x="237066" y="338667"/>
                </a:lnTo>
                <a:lnTo>
                  <a:pt x="228600" y="347134"/>
                </a:lnTo>
                <a:lnTo>
                  <a:pt x="220133" y="355600"/>
                </a:lnTo>
                <a:lnTo>
                  <a:pt x="211667" y="364067"/>
                </a:lnTo>
                <a:lnTo>
                  <a:pt x="194733" y="372534"/>
                </a:lnTo>
                <a:lnTo>
                  <a:pt x="186267" y="372534"/>
                </a:lnTo>
                <a:lnTo>
                  <a:pt x="169334" y="372534"/>
                </a:lnTo>
                <a:lnTo>
                  <a:pt x="152400" y="372534"/>
                </a:lnTo>
                <a:lnTo>
                  <a:pt x="143933" y="372534"/>
                </a:lnTo>
                <a:lnTo>
                  <a:pt x="127000" y="364067"/>
                </a:lnTo>
                <a:lnTo>
                  <a:pt x="118533" y="355600"/>
                </a:lnTo>
                <a:lnTo>
                  <a:pt x="110067" y="347134"/>
                </a:lnTo>
                <a:lnTo>
                  <a:pt x="101600" y="338667"/>
                </a:lnTo>
                <a:lnTo>
                  <a:pt x="93134" y="330200"/>
                </a:lnTo>
                <a:lnTo>
                  <a:pt x="93134" y="330200"/>
                </a:lnTo>
                <a:lnTo>
                  <a:pt x="84666" y="330200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8441267" y="2413000"/>
            <a:ext cx="42334" cy="220134"/>
          </a:xfrm>
          <a:custGeom>
            <a:avLst/>
            <a:gdLst/>
            <a:ahLst/>
            <a:cxnLst/>
            <a:rect l="0" t="0" r="0" b="0"/>
            <a:pathLst>
              <a:path w="42334" h="220134">
                <a:moveTo>
                  <a:pt x="33866" y="0"/>
                </a:move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42333"/>
                </a:lnTo>
                <a:lnTo>
                  <a:pt x="33866" y="67733"/>
                </a:lnTo>
                <a:lnTo>
                  <a:pt x="33866" y="84667"/>
                </a:lnTo>
                <a:lnTo>
                  <a:pt x="25400" y="110067"/>
                </a:lnTo>
                <a:lnTo>
                  <a:pt x="16933" y="135467"/>
                </a:lnTo>
                <a:lnTo>
                  <a:pt x="8466" y="160867"/>
                </a:lnTo>
                <a:lnTo>
                  <a:pt x="8466" y="186267"/>
                </a:lnTo>
                <a:lnTo>
                  <a:pt x="0" y="194733"/>
                </a:lnTo>
                <a:lnTo>
                  <a:pt x="0" y="211667"/>
                </a:lnTo>
                <a:lnTo>
                  <a:pt x="0" y="211667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8568266" y="2260600"/>
            <a:ext cx="177802" cy="160868"/>
          </a:xfrm>
          <a:custGeom>
            <a:avLst/>
            <a:gdLst/>
            <a:ahLst/>
            <a:cxnLst/>
            <a:rect l="0" t="0" r="0" b="0"/>
            <a:pathLst>
              <a:path w="177802" h="160868">
                <a:moveTo>
                  <a:pt x="33867" y="0"/>
                </a:moveTo>
                <a:lnTo>
                  <a:pt x="33867" y="0"/>
                </a:lnTo>
                <a:lnTo>
                  <a:pt x="25401" y="0"/>
                </a:lnTo>
                <a:lnTo>
                  <a:pt x="25401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8" y="16933"/>
                </a:lnTo>
                <a:lnTo>
                  <a:pt x="8468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8" y="152400"/>
                </a:lnTo>
                <a:lnTo>
                  <a:pt x="16934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67734" y="160867"/>
                </a:lnTo>
                <a:lnTo>
                  <a:pt x="76200" y="152400"/>
                </a:lnTo>
                <a:lnTo>
                  <a:pt x="101601" y="152400"/>
                </a:lnTo>
                <a:lnTo>
                  <a:pt x="118534" y="143933"/>
                </a:lnTo>
                <a:lnTo>
                  <a:pt x="135467" y="135467"/>
                </a:lnTo>
                <a:lnTo>
                  <a:pt x="152400" y="135467"/>
                </a:lnTo>
                <a:lnTo>
                  <a:pt x="169334" y="135467"/>
                </a:lnTo>
                <a:lnTo>
                  <a:pt x="169334" y="135467"/>
                </a:lnTo>
                <a:lnTo>
                  <a:pt x="177801" y="127000"/>
                </a:lnTo>
                <a:lnTo>
                  <a:pt x="177801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8720666" y="2235200"/>
            <a:ext cx="33868" cy="270934"/>
          </a:xfrm>
          <a:custGeom>
            <a:avLst/>
            <a:gdLst/>
            <a:ahLst/>
            <a:cxnLst/>
            <a:rect l="0" t="0" r="0" b="0"/>
            <a:pathLst>
              <a:path w="33868" h="270934">
                <a:moveTo>
                  <a:pt x="16934" y="8467"/>
                </a:moveTo>
                <a:lnTo>
                  <a:pt x="16934" y="8467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9267"/>
                </a:lnTo>
                <a:lnTo>
                  <a:pt x="0" y="93133"/>
                </a:lnTo>
                <a:lnTo>
                  <a:pt x="0" y="127000"/>
                </a:lnTo>
                <a:lnTo>
                  <a:pt x="0" y="160867"/>
                </a:lnTo>
                <a:lnTo>
                  <a:pt x="8468" y="194733"/>
                </a:lnTo>
                <a:lnTo>
                  <a:pt x="8468" y="220133"/>
                </a:lnTo>
                <a:lnTo>
                  <a:pt x="8468" y="245533"/>
                </a:lnTo>
                <a:lnTo>
                  <a:pt x="16934" y="254000"/>
                </a:lnTo>
                <a:lnTo>
                  <a:pt x="25401" y="262467"/>
                </a:lnTo>
                <a:lnTo>
                  <a:pt x="25401" y="270933"/>
                </a:lnTo>
                <a:lnTo>
                  <a:pt x="25401" y="270933"/>
                </a:lnTo>
                <a:lnTo>
                  <a:pt x="33867" y="262467"/>
                </a:lnTo>
                <a:lnTo>
                  <a:pt x="33867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8830733" y="2099733"/>
            <a:ext cx="135468" cy="601135"/>
          </a:xfrm>
          <a:custGeom>
            <a:avLst/>
            <a:gdLst/>
            <a:ahLst/>
            <a:cxnLst/>
            <a:rect l="0" t="0" r="0" b="0"/>
            <a:pathLst>
              <a:path w="135468" h="601135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16934"/>
                </a:lnTo>
                <a:lnTo>
                  <a:pt x="67734" y="33867"/>
                </a:lnTo>
                <a:lnTo>
                  <a:pt x="93134" y="59267"/>
                </a:lnTo>
                <a:lnTo>
                  <a:pt x="110067" y="84667"/>
                </a:lnTo>
                <a:lnTo>
                  <a:pt x="118533" y="127000"/>
                </a:lnTo>
                <a:lnTo>
                  <a:pt x="127001" y="177800"/>
                </a:lnTo>
                <a:lnTo>
                  <a:pt x="135467" y="220134"/>
                </a:lnTo>
                <a:lnTo>
                  <a:pt x="135467" y="270934"/>
                </a:lnTo>
                <a:lnTo>
                  <a:pt x="127001" y="313267"/>
                </a:lnTo>
                <a:lnTo>
                  <a:pt x="127001" y="347134"/>
                </a:lnTo>
                <a:lnTo>
                  <a:pt x="118533" y="389467"/>
                </a:lnTo>
                <a:lnTo>
                  <a:pt x="101600" y="414867"/>
                </a:lnTo>
                <a:lnTo>
                  <a:pt x="93134" y="448734"/>
                </a:lnTo>
                <a:lnTo>
                  <a:pt x="76200" y="482600"/>
                </a:lnTo>
                <a:lnTo>
                  <a:pt x="67734" y="508000"/>
                </a:lnTo>
                <a:lnTo>
                  <a:pt x="50801" y="533400"/>
                </a:lnTo>
                <a:lnTo>
                  <a:pt x="42333" y="558800"/>
                </a:lnTo>
                <a:lnTo>
                  <a:pt x="25400" y="575734"/>
                </a:lnTo>
                <a:lnTo>
                  <a:pt x="16934" y="584200"/>
                </a:lnTo>
                <a:lnTo>
                  <a:pt x="16934" y="592667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0" y="601134"/>
                </a:lnTo>
                <a:lnTo>
                  <a:pt x="0" y="601134"/>
                </a:lnTo>
                <a:lnTo>
                  <a:pt x="0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  <a:lnTo>
                  <a:pt x="8467" y="601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9262534" y="2243667"/>
            <a:ext cx="465667" cy="279401"/>
          </a:xfrm>
          <a:custGeom>
            <a:avLst/>
            <a:gdLst/>
            <a:ahLst/>
            <a:cxnLst/>
            <a:rect l="0" t="0" r="0" b="0"/>
            <a:pathLst>
              <a:path w="465667" h="279401">
                <a:moveTo>
                  <a:pt x="143932" y="16933"/>
                </a:moveTo>
                <a:lnTo>
                  <a:pt x="143932" y="16933"/>
                </a:lnTo>
                <a:lnTo>
                  <a:pt x="135466" y="8466"/>
                </a:lnTo>
                <a:lnTo>
                  <a:pt x="126999" y="0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6"/>
                </a:lnTo>
                <a:lnTo>
                  <a:pt x="59266" y="25400"/>
                </a:lnTo>
                <a:lnTo>
                  <a:pt x="42333" y="42333"/>
                </a:lnTo>
                <a:lnTo>
                  <a:pt x="33866" y="59266"/>
                </a:lnTo>
                <a:lnTo>
                  <a:pt x="16933" y="93133"/>
                </a:lnTo>
                <a:lnTo>
                  <a:pt x="8466" y="118533"/>
                </a:lnTo>
                <a:lnTo>
                  <a:pt x="0" y="152400"/>
                </a:lnTo>
                <a:lnTo>
                  <a:pt x="0" y="186266"/>
                </a:lnTo>
                <a:lnTo>
                  <a:pt x="0" y="211666"/>
                </a:lnTo>
                <a:lnTo>
                  <a:pt x="0" y="245533"/>
                </a:lnTo>
                <a:lnTo>
                  <a:pt x="8466" y="262466"/>
                </a:lnTo>
                <a:lnTo>
                  <a:pt x="8466" y="270933"/>
                </a:lnTo>
                <a:lnTo>
                  <a:pt x="16933" y="279400"/>
                </a:lnTo>
                <a:lnTo>
                  <a:pt x="25399" y="279400"/>
                </a:lnTo>
                <a:lnTo>
                  <a:pt x="42333" y="270933"/>
                </a:lnTo>
                <a:lnTo>
                  <a:pt x="50799" y="254000"/>
                </a:lnTo>
                <a:lnTo>
                  <a:pt x="67732" y="237066"/>
                </a:lnTo>
                <a:lnTo>
                  <a:pt x="84666" y="220133"/>
                </a:lnTo>
                <a:lnTo>
                  <a:pt x="101599" y="194733"/>
                </a:lnTo>
                <a:lnTo>
                  <a:pt x="110066" y="169333"/>
                </a:lnTo>
                <a:lnTo>
                  <a:pt x="118533" y="152400"/>
                </a:lnTo>
                <a:lnTo>
                  <a:pt x="110066" y="127000"/>
                </a:lnTo>
                <a:lnTo>
                  <a:pt x="110066" y="101600"/>
                </a:lnTo>
                <a:lnTo>
                  <a:pt x="110066" y="84666"/>
                </a:lnTo>
                <a:lnTo>
                  <a:pt x="110066" y="67733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67733"/>
                </a:lnTo>
                <a:lnTo>
                  <a:pt x="110066" y="84666"/>
                </a:lnTo>
                <a:lnTo>
                  <a:pt x="110066" y="101600"/>
                </a:lnTo>
                <a:lnTo>
                  <a:pt x="110066" y="127000"/>
                </a:lnTo>
                <a:lnTo>
                  <a:pt x="110066" y="152400"/>
                </a:lnTo>
                <a:lnTo>
                  <a:pt x="110066" y="177800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26999" y="220133"/>
                </a:lnTo>
                <a:lnTo>
                  <a:pt x="135466" y="220133"/>
                </a:lnTo>
                <a:lnTo>
                  <a:pt x="152400" y="211666"/>
                </a:lnTo>
                <a:lnTo>
                  <a:pt x="169333" y="203200"/>
                </a:lnTo>
                <a:lnTo>
                  <a:pt x="186266" y="186266"/>
                </a:lnTo>
                <a:lnTo>
                  <a:pt x="203199" y="169333"/>
                </a:lnTo>
                <a:lnTo>
                  <a:pt x="220132" y="152400"/>
                </a:lnTo>
                <a:lnTo>
                  <a:pt x="237066" y="135466"/>
                </a:lnTo>
                <a:lnTo>
                  <a:pt x="245533" y="110066"/>
                </a:lnTo>
                <a:lnTo>
                  <a:pt x="262466" y="93133"/>
                </a:lnTo>
                <a:lnTo>
                  <a:pt x="270933" y="76200"/>
                </a:lnTo>
                <a:lnTo>
                  <a:pt x="279399" y="67733"/>
                </a:lnTo>
                <a:lnTo>
                  <a:pt x="279399" y="59266"/>
                </a:lnTo>
                <a:lnTo>
                  <a:pt x="287866" y="59266"/>
                </a:lnTo>
                <a:lnTo>
                  <a:pt x="287866" y="67733"/>
                </a:lnTo>
                <a:lnTo>
                  <a:pt x="287866" y="84666"/>
                </a:lnTo>
                <a:lnTo>
                  <a:pt x="296332" y="101600"/>
                </a:lnTo>
                <a:lnTo>
                  <a:pt x="296332" y="118533"/>
                </a:lnTo>
                <a:lnTo>
                  <a:pt x="296332" y="143933"/>
                </a:lnTo>
                <a:lnTo>
                  <a:pt x="287866" y="169333"/>
                </a:lnTo>
                <a:lnTo>
                  <a:pt x="287866" y="194733"/>
                </a:lnTo>
                <a:lnTo>
                  <a:pt x="287866" y="211666"/>
                </a:lnTo>
                <a:lnTo>
                  <a:pt x="279399" y="228600"/>
                </a:lnTo>
                <a:lnTo>
                  <a:pt x="279399" y="237066"/>
                </a:lnTo>
                <a:lnTo>
                  <a:pt x="279399" y="245533"/>
                </a:lnTo>
                <a:lnTo>
                  <a:pt x="279399" y="245533"/>
                </a:lnTo>
                <a:lnTo>
                  <a:pt x="279399" y="245533"/>
                </a:lnTo>
                <a:lnTo>
                  <a:pt x="287866" y="245533"/>
                </a:lnTo>
                <a:lnTo>
                  <a:pt x="287866" y="228600"/>
                </a:lnTo>
                <a:lnTo>
                  <a:pt x="296332" y="211666"/>
                </a:lnTo>
                <a:lnTo>
                  <a:pt x="304800" y="194733"/>
                </a:lnTo>
                <a:lnTo>
                  <a:pt x="304800" y="169333"/>
                </a:lnTo>
                <a:lnTo>
                  <a:pt x="313266" y="143933"/>
                </a:lnTo>
                <a:lnTo>
                  <a:pt x="321733" y="118533"/>
                </a:lnTo>
                <a:lnTo>
                  <a:pt x="330199" y="101600"/>
                </a:lnTo>
                <a:lnTo>
                  <a:pt x="330199" y="76200"/>
                </a:lnTo>
                <a:lnTo>
                  <a:pt x="338666" y="67733"/>
                </a:lnTo>
                <a:lnTo>
                  <a:pt x="347133" y="67733"/>
                </a:lnTo>
                <a:lnTo>
                  <a:pt x="347133" y="67733"/>
                </a:lnTo>
                <a:lnTo>
                  <a:pt x="355599" y="76200"/>
                </a:lnTo>
                <a:lnTo>
                  <a:pt x="355599" y="84666"/>
                </a:lnTo>
                <a:lnTo>
                  <a:pt x="364066" y="101600"/>
                </a:lnTo>
                <a:lnTo>
                  <a:pt x="364066" y="127000"/>
                </a:lnTo>
                <a:lnTo>
                  <a:pt x="372532" y="152400"/>
                </a:lnTo>
                <a:lnTo>
                  <a:pt x="381000" y="169333"/>
                </a:lnTo>
                <a:lnTo>
                  <a:pt x="381000" y="194733"/>
                </a:lnTo>
                <a:lnTo>
                  <a:pt x="389466" y="211666"/>
                </a:lnTo>
                <a:lnTo>
                  <a:pt x="406399" y="220133"/>
                </a:lnTo>
                <a:lnTo>
                  <a:pt x="423333" y="220133"/>
                </a:lnTo>
                <a:lnTo>
                  <a:pt x="448732" y="211666"/>
                </a:lnTo>
                <a:lnTo>
                  <a:pt x="448732" y="211666"/>
                </a:lnTo>
                <a:lnTo>
                  <a:pt x="465666" y="203200"/>
                </a:lnTo>
                <a:lnTo>
                  <a:pt x="4656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9711266" y="2133600"/>
            <a:ext cx="220135" cy="389468"/>
          </a:xfrm>
          <a:custGeom>
            <a:avLst/>
            <a:gdLst/>
            <a:ahLst/>
            <a:cxnLst/>
            <a:rect l="0" t="0" r="0" b="0"/>
            <a:pathLst>
              <a:path w="220135" h="389468">
                <a:moveTo>
                  <a:pt x="101600" y="177800"/>
                </a:moveTo>
                <a:lnTo>
                  <a:pt x="101600" y="186267"/>
                </a:lnTo>
                <a:lnTo>
                  <a:pt x="93134" y="194733"/>
                </a:lnTo>
                <a:lnTo>
                  <a:pt x="76200" y="203200"/>
                </a:lnTo>
                <a:lnTo>
                  <a:pt x="67734" y="211667"/>
                </a:lnTo>
                <a:lnTo>
                  <a:pt x="50801" y="228600"/>
                </a:lnTo>
                <a:lnTo>
                  <a:pt x="33867" y="245533"/>
                </a:lnTo>
                <a:lnTo>
                  <a:pt x="25401" y="262467"/>
                </a:lnTo>
                <a:lnTo>
                  <a:pt x="16934" y="296333"/>
                </a:lnTo>
                <a:lnTo>
                  <a:pt x="8468" y="321733"/>
                </a:lnTo>
                <a:lnTo>
                  <a:pt x="0" y="347133"/>
                </a:lnTo>
                <a:lnTo>
                  <a:pt x="8468" y="364067"/>
                </a:lnTo>
                <a:lnTo>
                  <a:pt x="8468" y="381000"/>
                </a:lnTo>
                <a:lnTo>
                  <a:pt x="16934" y="389467"/>
                </a:lnTo>
                <a:lnTo>
                  <a:pt x="25401" y="389467"/>
                </a:lnTo>
                <a:lnTo>
                  <a:pt x="33867" y="389467"/>
                </a:lnTo>
                <a:lnTo>
                  <a:pt x="50801" y="381000"/>
                </a:lnTo>
                <a:lnTo>
                  <a:pt x="67734" y="372533"/>
                </a:lnTo>
                <a:lnTo>
                  <a:pt x="76200" y="355600"/>
                </a:lnTo>
                <a:lnTo>
                  <a:pt x="93134" y="338667"/>
                </a:lnTo>
                <a:lnTo>
                  <a:pt x="110067" y="313267"/>
                </a:lnTo>
                <a:lnTo>
                  <a:pt x="118534" y="287867"/>
                </a:lnTo>
                <a:lnTo>
                  <a:pt x="127001" y="262467"/>
                </a:lnTo>
                <a:lnTo>
                  <a:pt x="135468" y="228600"/>
                </a:lnTo>
                <a:lnTo>
                  <a:pt x="143934" y="194733"/>
                </a:lnTo>
                <a:lnTo>
                  <a:pt x="152400" y="160867"/>
                </a:lnTo>
                <a:lnTo>
                  <a:pt x="152400" y="135467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60868" y="50800"/>
                </a:lnTo>
                <a:lnTo>
                  <a:pt x="160868" y="33867"/>
                </a:lnTo>
                <a:lnTo>
                  <a:pt x="160868" y="16933"/>
                </a:lnTo>
                <a:lnTo>
                  <a:pt x="160868" y="8467"/>
                </a:lnTo>
                <a:lnTo>
                  <a:pt x="160868" y="0"/>
                </a:lnTo>
                <a:lnTo>
                  <a:pt x="169334" y="0"/>
                </a:lnTo>
                <a:lnTo>
                  <a:pt x="169334" y="8467"/>
                </a:lnTo>
                <a:lnTo>
                  <a:pt x="169334" y="25400"/>
                </a:lnTo>
                <a:lnTo>
                  <a:pt x="169334" y="33867"/>
                </a:lnTo>
                <a:lnTo>
                  <a:pt x="169334" y="59267"/>
                </a:lnTo>
                <a:lnTo>
                  <a:pt x="169334" y="93133"/>
                </a:lnTo>
                <a:lnTo>
                  <a:pt x="169334" y="135467"/>
                </a:lnTo>
                <a:lnTo>
                  <a:pt x="169334" y="169333"/>
                </a:lnTo>
                <a:lnTo>
                  <a:pt x="169334" y="211667"/>
                </a:lnTo>
                <a:lnTo>
                  <a:pt x="169334" y="245533"/>
                </a:lnTo>
                <a:lnTo>
                  <a:pt x="177800" y="279400"/>
                </a:lnTo>
                <a:lnTo>
                  <a:pt x="177800" y="296333"/>
                </a:lnTo>
                <a:lnTo>
                  <a:pt x="186267" y="313267"/>
                </a:lnTo>
                <a:lnTo>
                  <a:pt x="194734" y="321733"/>
                </a:lnTo>
                <a:lnTo>
                  <a:pt x="203201" y="330200"/>
                </a:lnTo>
                <a:lnTo>
                  <a:pt x="203201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11668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  <a:lnTo>
                  <a:pt x="220134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10075334" y="2150533"/>
            <a:ext cx="152401" cy="474135"/>
          </a:xfrm>
          <a:custGeom>
            <a:avLst/>
            <a:gdLst/>
            <a:ahLst/>
            <a:cxnLst/>
            <a:rect l="0" t="0" r="0" b="0"/>
            <a:pathLst>
              <a:path w="152401" h="474135">
                <a:moveTo>
                  <a:pt x="152400" y="0"/>
                </a:move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26999" y="8467"/>
                </a:lnTo>
                <a:lnTo>
                  <a:pt x="118532" y="16934"/>
                </a:lnTo>
                <a:lnTo>
                  <a:pt x="101600" y="42334"/>
                </a:lnTo>
                <a:lnTo>
                  <a:pt x="84666" y="59267"/>
                </a:lnTo>
                <a:lnTo>
                  <a:pt x="67733" y="93134"/>
                </a:lnTo>
                <a:lnTo>
                  <a:pt x="50799" y="127000"/>
                </a:lnTo>
                <a:lnTo>
                  <a:pt x="33866" y="160867"/>
                </a:lnTo>
                <a:lnTo>
                  <a:pt x="16932" y="203200"/>
                </a:lnTo>
                <a:lnTo>
                  <a:pt x="8466" y="245534"/>
                </a:lnTo>
                <a:lnTo>
                  <a:pt x="0" y="287867"/>
                </a:lnTo>
                <a:lnTo>
                  <a:pt x="0" y="330200"/>
                </a:lnTo>
                <a:lnTo>
                  <a:pt x="0" y="364067"/>
                </a:lnTo>
                <a:lnTo>
                  <a:pt x="8466" y="389467"/>
                </a:lnTo>
                <a:lnTo>
                  <a:pt x="16932" y="414867"/>
                </a:lnTo>
                <a:lnTo>
                  <a:pt x="25400" y="431800"/>
                </a:lnTo>
                <a:lnTo>
                  <a:pt x="33866" y="440267"/>
                </a:lnTo>
                <a:lnTo>
                  <a:pt x="50799" y="448734"/>
                </a:lnTo>
                <a:lnTo>
                  <a:pt x="67733" y="457200"/>
                </a:lnTo>
                <a:lnTo>
                  <a:pt x="76200" y="465667"/>
                </a:lnTo>
                <a:lnTo>
                  <a:pt x="84666" y="465667"/>
                </a:lnTo>
                <a:lnTo>
                  <a:pt x="93132" y="474134"/>
                </a:lnTo>
                <a:lnTo>
                  <a:pt x="101600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0066" y="474134"/>
                </a:lnTo>
                <a:lnTo>
                  <a:pt x="118532" y="474134"/>
                </a:lnTo>
                <a:lnTo>
                  <a:pt x="118532" y="474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10278533" y="2413000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16933"/>
                </a:lnTo>
                <a:lnTo>
                  <a:pt x="93134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0515600" y="2243667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127000" y="50800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9266" y="8466"/>
                </a:lnTo>
                <a:lnTo>
                  <a:pt x="42334" y="25400"/>
                </a:lnTo>
                <a:lnTo>
                  <a:pt x="25400" y="33866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43933"/>
                </a:lnTo>
                <a:lnTo>
                  <a:pt x="25400" y="152400"/>
                </a:lnTo>
                <a:lnTo>
                  <a:pt x="33866" y="152400"/>
                </a:lnTo>
                <a:lnTo>
                  <a:pt x="50800" y="152400"/>
                </a:lnTo>
                <a:lnTo>
                  <a:pt x="67733" y="143933"/>
                </a:lnTo>
                <a:lnTo>
                  <a:pt x="76200" y="135466"/>
                </a:lnTo>
                <a:lnTo>
                  <a:pt x="93134" y="127000"/>
                </a:lnTo>
                <a:lnTo>
                  <a:pt x="101600" y="118533"/>
                </a:lnTo>
                <a:lnTo>
                  <a:pt x="110066" y="101600"/>
                </a:lnTo>
                <a:lnTo>
                  <a:pt x="118534" y="93133"/>
                </a:lnTo>
                <a:lnTo>
                  <a:pt x="127000" y="76200"/>
                </a:lnTo>
                <a:lnTo>
                  <a:pt x="135466" y="67733"/>
                </a:lnTo>
                <a:lnTo>
                  <a:pt x="135466" y="50800"/>
                </a:lnTo>
                <a:lnTo>
                  <a:pt x="135466" y="42333"/>
                </a:lnTo>
                <a:lnTo>
                  <a:pt x="143933" y="42333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42333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84666"/>
                </a:lnTo>
                <a:lnTo>
                  <a:pt x="143933" y="101600"/>
                </a:lnTo>
                <a:lnTo>
                  <a:pt x="143933" y="135466"/>
                </a:lnTo>
                <a:lnTo>
                  <a:pt x="135466" y="160866"/>
                </a:lnTo>
                <a:lnTo>
                  <a:pt x="135466" y="186266"/>
                </a:lnTo>
                <a:lnTo>
                  <a:pt x="127000" y="211666"/>
                </a:lnTo>
                <a:lnTo>
                  <a:pt x="127000" y="228600"/>
                </a:lnTo>
                <a:lnTo>
                  <a:pt x="127000" y="245533"/>
                </a:lnTo>
                <a:lnTo>
                  <a:pt x="127000" y="262466"/>
                </a:lnTo>
                <a:lnTo>
                  <a:pt x="135466" y="270933"/>
                </a:lnTo>
                <a:lnTo>
                  <a:pt x="135466" y="270933"/>
                </a:lnTo>
                <a:lnTo>
                  <a:pt x="135466" y="279400"/>
                </a:lnTo>
                <a:lnTo>
                  <a:pt x="143933" y="270933"/>
                </a:lnTo>
                <a:lnTo>
                  <a:pt x="143933" y="270933"/>
                </a:lnTo>
                <a:lnTo>
                  <a:pt x="152400" y="270933"/>
                </a:lnTo>
                <a:lnTo>
                  <a:pt x="1524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10769600" y="2480733"/>
            <a:ext cx="33867" cy="169335"/>
          </a:xfrm>
          <a:custGeom>
            <a:avLst/>
            <a:gdLst/>
            <a:ahLst/>
            <a:cxnLst/>
            <a:rect l="0" t="0" r="0" b="0"/>
            <a:pathLst>
              <a:path w="33867" h="169335">
                <a:moveTo>
                  <a:pt x="33866" y="0"/>
                </a:move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4" y="118534"/>
                </a:lnTo>
                <a:lnTo>
                  <a:pt x="16934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0972800" y="2302933"/>
            <a:ext cx="186267" cy="118535"/>
          </a:xfrm>
          <a:custGeom>
            <a:avLst/>
            <a:gdLst/>
            <a:ahLst/>
            <a:cxnLst/>
            <a:rect l="0" t="0" r="0" b="0"/>
            <a:pathLst>
              <a:path w="186267" h="118535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16934" y="110067"/>
                </a:lnTo>
                <a:lnTo>
                  <a:pt x="25400" y="118534"/>
                </a:lnTo>
                <a:lnTo>
                  <a:pt x="33866" y="118534"/>
                </a:lnTo>
                <a:lnTo>
                  <a:pt x="50800" y="118534"/>
                </a:lnTo>
                <a:lnTo>
                  <a:pt x="67733" y="118534"/>
                </a:lnTo>
                <a:lnTo>
                  <a:pt x="93134" y="110067"/>
                </a:lnTo>
                <a:lnTo>
                  <a:pt x="110066" y="110067"/>
                </a:lnTo>
                <a:lnTo>
                  <a:pt x="127000" y="110067"/>
                </a:lnTo>
                <a:lnTo>
                  <a:pt x="143933" y="110067"/>
                </a:lnTo>
                <a:lnTo>
                  <a:pt x="160867" y="110067"/>
                </a:lnTo>
                <a:lnTo>
                  <a:pt x="169334" y="110067"/>
                </a:lnTo>
                <a:lnTo>
                  <a:pt x="169334" y="110067"/>
                </a:lnTo>
                <a:lnTo>
                  <a:pt x="186266" y="110067"/>
                </a:lnTo>
                <a:lnTo>
                  <a:pt x="186266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1116733" y="2294467"/>
            <a:ext cx="50802" cy="270934"/>
          </a:xfrm>
          <a:custGeom>
            <a:avLst/>
            <a:gdLst/>
            <a:ahLst/>
            <a:cxnLst/>
            <a:rect l="0" t="0" r="0" b="0"/>
            <a:pathLst>
              <a:path w="50802" h="2709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59266"/>
                </a:lnTo>
                <a:lnTo>
                  <a:pt x="8467" y="93133"/>
                </a:lnTo>
                <a:lnTo>
                  <a:pt x="0" y="127000"/>
                </a:lnTo>
                <a:lnTo>
                  <a:pt x="0" y="160866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8467" y="262466"/>
                </a:lnTo>
                <a:lnTo>
                  <a:pt x="8467" y="270933"/>
                </a:lnTo>
                <a:lnTo>
                  <a:pt x="16934" y="270933"/>
                </a:lnTo>
                <a:lnTo>
                  <a:pt x="25401" y="262466"/>
                </a:lnTo>
                <a:lnTo>
                  <a:pt x="42333" y="254000"/>
                </a:lnTo>
                <a:lnTo>
                  <a:pt x="42333" y="254000"/>
                </a:lnTo>
                <a:lnTo>
                  <a:pt x="50801" y="237066"/>
                </a:lnTo>
                <a:lnTo>
                  <a:pt x="50801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11167534" y="2175933"/>
            <a:ext cx="237067" cy="635001"/>
          </a:xfrm>
          <a:custGeom>
            <a:avLst/>
            <a:gdLst/>
            <a:ahLst/>
            <a:cxnLst/>
            <a:rect l="0" t="0" r="0" b="0"/>
            <a:pathLst>
              <a:path w="237067" h="635001">
                <a:moveTo>
                  <a:pt x="42333" y="8467"/>
                </a:moveTo>
                <a:lnTo>
                  <a:pt x="50800" y="8467"/>
                </a:lnTo>
                <a:lnTo>
                  <a:pt x="50800" y="0"/>
                </a:lnTo>
                <a:lnTo>
                  <a:pt x="59266" y="0"/>
                </a:lnTo>
                <a:lnTo>
                  <a:pt x="67732" y="8467"/>
                </a:lnTo>
                <a:lnTo>
                  <a:pt x="93132" y="16934"/>
                </a:lnTo>
                <a:lnTo>
                  <a:pt x="118533" y="33867"/>
                </a:lnTo>
                <a:lnTo>
                  <a:pt x="152400" y="59267"/>
                </a:lnTo>
                <a:lnTo>
                  <a:pt x="177799" y="84667"/>
                </a:lnTo>
                <a:lnTo>
                  <a:pt x="203200" y="118534"/>
                </a:lnTo>
                <a:lnTo>
                  <a:pt x="220132" y="160867"/>
                </a:lnTo>
                <a:lnTo>
                  <a:pt x="228600" y="203200"/>
                </a:lnTo>
                <a:lnTo>
                  <a:pt x="237066" y="237067"/>
                </a:lnTo>
                <a:lnTo>
                  <a:pt x="228600" y="279400"/>
                </a:lnTo>
                <a:lnTo>
                  <a:pt x="220132" y="313267"/>
                </a:lnTo>
                <a:lnTo>
                  <a:pt x="194733" y="355600"/>
                </a:lnTo>
                <a:lnTo>
                  <a:pt x="160866" y="406400"/>
                </a:lnTo>
                <a:lnTo>
                  <a:pt x="127000" y="448734"/>
                </a:lnTo>
                <a:lnTo>
                  <a:pt x="93132" y="508000"/>
                </a:lnTo>
                <a:lnTo>
                  <a:pt x="59266" y="558800"/>
                </a:lnTo>
                <a:lnTo>
                  <a:pt x="25399" y="601134"/>
                </a:lnTo>
                <a:lnTo>
                  <a:pt x="25399" y="601134"/>
                </a:lnTo>
                <a:lnTo>
                  <a:pt x="0" y="635000"/>
                </a:lnTo>
                <a:lnTo>
                  <a:pt x="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7501466" y="1955800"/>
            <a:ext cx="4241802" cy="905934"/>
          </a:xfrm>
          <a:custGeom>
            <a:avLst/>
            <a:gdLst/>
            <a:ahLst/>
            <a:cxnLst/>
            <a:rect l="0" t="0" r="0" b="0"/>
            <a:pathLst>
              <a:path w="4241802" h="905934">
                <a:moveTo>
                  <a:pt x="3996267" y="152400"/>
                </a:moveTo>
                <a:lnTo>
                  <a:pt x="3996267" y="152400"/>
                </a:lnTo>
                <a:lnTo>
                  <a:pt x="3987800" y="152400"/>
                </a:lnTo>
                <a:lnTo>
                  <a:pt x="3987800" y="152400"/>
                </a:lnTo>
                <a:lnTo>
                  <a:pt x="3979334" y="143933"/>
                </a:lnTo>
                <a:lnTo>
                  <a:pt x="3962400" y="143933"/>
                </a:lnTo>
                <a:lnTo>
                  <a:pt x="3953934" y="135467"/>
                </a:lnTo>
                <a:lnTo>
                  <a:pt x="3937001" y="135467"/>
                </a:lnTo>
                <a:lnTo>
                  <a:pt x="3920067" y="135467"/>
                </a:lnTo>
                <a:lnTo>
                  <a:pt x="3903134" y="135467"/>
                </a:lnTo>
                <a:lnTo>
                  <a:pt x="3877734" y="127000"/>
                </a:lnTo>
                <a:lnTo>
                  <a:pt x="3852334" y="127000"/>
                </a:lnTo>
                <a:lnTo>
                  <a:pt x="3826934" y="127000"/>
                </a:lnTo>
                <a:lnTo>
                  <a:pt x="3801534" y="127000"/>
                </a:lnTo>
                <a:lnTo>
                  <a:pt x="3767667" y="118533"/>
                </a:lnTo>
                <a:lnTo>
                  <a:pt x="3733800" y="118533"/>
                </a:lnTo>
                <a:lnTo>
                  <a:pt x="3699934" y="118533"/>
                </a:lnTo>
                <a:lnTo>
                  <a:pt x="3666068" y="127000"/>
                </a:lnTo>
                <a:lnTo>
                  <a:pt x="3623734" y="127000"/>
                </a:lnTo>
                <a:lnTo>
                  <a:pt x="3581400" y="127000"/>
                </a:lnTo>
                <a:lnTo>
                  <a:pt x="3539067" y="127000"/>
                </a:lnTo>
                <a:lnTo>
                  <a:pt x="3496734" y="135467"/>
                </a:lnTo>
                <a:lnTo>
                  <a:pt x="3445934" y="135467"/>
                </a:lnTo>
                <a:lnTo>
                  <a:pt x="3403601" y="135467"/>
                </a:lnTo>
                <a:lnTo>
                  <a:pt x="3352800" y="143933"/>
                </a:lnTo>
                <a:lnTo>
                  <a:pt x="3310467" y="143933"/>
                </a:lnTo>
                <a:lnTo>
                  <a:pt x="3259668" y="143933"/>
                </a:lnTo>
                <a:lnTo>
                  <a:pt x="3208868" y="143933"/>
                </a:lnTo>
                <a:lnTo>
                  <a:pt x="3158067" y="152400"/>
                </a:lnTo>
                <a:lnTo>
                  <a:pt x="3107268" y="152400"/>
                </a:lnTo>
                <a:lnTo>
                  <a:pt x="3056468" y="160867"/>
                </a:lnTo>
                <a:lnTo>
                  <a:pt x="3005667" y="160867"/>
                </a:lnTo>
                <a:lnTo>
                  <a:pt x="2954868" y="160867"/>
                </a:lnTo>
                <a:lnTo>
                  <a:pt x="2895600" y="160867"/>
                </a:lnTo>
                <a:lnTo>
                  <a:pt x="2844800" y="169333"/>
                </a:lnTo>
                <a:lnTo>
                  <a:pt x="2794001" y="169333"/>
                </a:lnTo>
                <a:lnTo>
                  <a:pt x="2743200" y="169333"/>
                </a:lnTo>
                <a:lnTo>
                  <a:pt x="2683934" y="169333"/>
                </a:lnTo>
                <a:lnTo>
                  <a:pt x="2633134" y="169333"/>
                </a:lnTo>
                <a:lnTo>
                  <a:pt x="2582334" y="160867"/>
                </a:lnTo>
                <a:lnTo>
                  <a:pt x="2531534" y="160867"/>
                </a:lnTo>
                <a:lnTo>
                  <a:pt x="2480734" y="160867"/>
                </a:lnTo>
                <a:lnTo>
                  <a:pt x="2421468" y="160867"/>
                </a:lnTo>
                <a:lnTo>
                  <a:pt x="2379134" y="160867"/>
                </a:lnTo>
                <a:lnTo>
                  <a:pt x="2319867" y="152400"/>
                </a:lnTo>
                <a:lnTo>
                  <a:pt x="2269068" y="152400"/>
                </a:lnTo>
                <a:lnTo>
                  <a:pt x="2218268" y="143933"/>
                </a:lnTo>
                <a:lnTo>
                  <a:pt x="2167467" y="135467"/>
                </a:lnTo>
                <a:lnTo>
                  <a:pt x="2116667" y="135467"/>
                </a:lnTo>
                <a:lnTo>
                  <a:pt x="2065868" y="127000"/>
                </a:lnTo>
                <a:lnTo>
                  <a:pt x="2015067" y="118533"/>
                </a:lnTo>
                <a:lnTo>
                  <a:pt x="1964267" y="118533"/>
                </a:lnTo>
                <a:lnTo>
                  <a:pt x="1913468" y="110067"/>
                </a:lnTo>
                <a:lnTo>
                  <a:pt x="1862667" y="101600"/>
                </a:lnTo>
                <a:lnTo>
                  <a:pt x="1811867" y="93133"/>
                </a:lnTo>
                <a:lnTo>
                  <a:pt x="1752600" y="93133"/>
                </a:lnTo>
                <a:lnTo>
                  <a:pt x="1701801" y="84667"/>
                </a:lnTo>
                <a:lnTo>
                  <a:pt x="1642534" y="84667"/>
                </a:lnTo>
                <a:lnTo>
                  <a:pt x="1591734" y="76200"/>
                </a:lnTo>
                <a:lnTo>
                  <a:pt x="1532468" y="67733"/>
                </a:lnTo>
                <a:lnTo>
                  <a:pt x="1481667" y="67733"/>
                </a:lnTo>
                <a:lnTo>
                  <a:pt x="1430867" y="59267"/>
                </a:lnTo>
                <a:lnTo>
                  <a:pt x="1371600" y="59267"/>
                </a:lnTo>
                <a:lnTo>
                  <a:pt x="1320801" y="59267"/>
                </a:lnTo>
                <a:lnTo>
                  <a:pt x="1270001" y="50800"/>
                </a:lnTo>
                <a:lnTo>
                  <a:pt x="1210734" y="50800"/>
                </a:lnTo>
                <a:lnTo>
                  <a:pt x="1159934" y="42333"/>
                </a:lnTo>
                <a:lnTo>
                  <a:pt x="1109134" y="42333"/>
                </a:lnTo>
                <a:lnTo>
                  <a:pt x="1049867" y="33867"/>
                </a:lnTo>
                <a:lnTo>
                  <a:pt x="999068" y="25400"/>
                </a:lnTo>
                <a:lnTo>
                  <a:pt x="948267" y="25400"/>
                </a:lnTo>
                <a:lnTo>
                  <a:pt x="897467" y="16933"/>
                </a:lnTo>
                <a:lnTo>
                  <a:pt x="846668" y="16933"/>
                </a:lnTo>
                <a:lnTo>
                  <a:pt x="804334" y="8467"/>
                </a:lnTo>
                <a:lnTo>
                  <a:pt x="753534" y="8467"/>
                </a:lnTo>
                <a:lnTo>
                  <a:pt x="711201" y="8467"/>
                </a:lnTo>
                <a:lnTo>
                  <a:pt x="668867" y="8467"/>
                </a:lnTo>
                <a:lnTo>
                  <a:pt x="626534" y="0"/>
                </a:lnTo>
                <a:lnTo>
                  <a:pt x="584201" y="0"/>
                </a:lnTo>
                <a:lnTo>
                  <a:pt x="541868" y="0"/>
                </a:lnTo>
                <a:lnTo>
                  <a:pt x="508001" y="0"/>
                </a:lnTo>
                <a:lnTo>
                  <a:pt x="465668" y="0"/>
                </a:lnTo>
                <a:lnTo>
                  <a:pt x="431801" y="0"/>
                </a:lnTo>
                <a:lnTo>
                  <a:pt x="397934" y="0"/>
                </a:lnTo>
                <a:lnTo>
                  <a:pt x="364067" y="8467"/>
                </a:lnTo>
                <a:lnTo>
                  <a:pt x="330201" y="16933"/>
                </a:lnTo>
                <a:lnTo>
                  <a:pt x="296334" y="25400"/>
                </a:lnTo>
                <a:lnTo>
                  <a:pt x="270934" y="33867"/>
                </a:lnTo>
                <a:lnTo>
                  <a:pt x="245534" y="42333"/>
                </a:lnTo>
                <a:lnTo>
                  <a:pt x="211667" y="50800"/>
                </a:lnTo>
                <a:lnTo>
                  <a:pt x="194734" y="67733"/>
                </a:lnTo>
                <a:lnTo>
                  <a:pt x="160868" y="84667"/>
                </a:lnTo>
                <a:lnTo>
                  <a:pt x="143934" y="101600"/>
                </a:lnTo>
                <a:lnTo>
                  <a:pt x="118534" y="118533"/>
                </a:lnTo>
                <a:lnTo>
                  <a:pt x="101601" y="135467"/>
                </a:lnTo>
                <a:lnTo>
                  <a:pt x="84668" y="152400"/>
                </a:lnTo>
                <a:lnTo>
                  <a:pt x="67734" y="177800"/>
                </a:lnTo>
                <a:lnTo>
                  <a:pt x="50801" y="194733"/>
                </a:lnTo>
                <a:lnTo>
                  <a:pt x="42334" y="220133"/>
                </a:lnTo>
                <a:lnTo>
                  <a:pt x="33867" y="237067"/>
                </a:lnTo>
                <a:lnTo>
                  <a:pt x="25401" y="262467"/>
                </a:lnTo>
                <a:lnTo>
                  <a:pt x="16934" y="287867"/>
                </a:lnTo>
                <a:lnTo>
                  <a:pt x="8468" y="304800"/>
                </a:lnTo>
                <a:lnTo>
                  <a:pt x="8468" y="330200"/>
                </a:lnTo>
                <a:lnTo>
                  <a:pt x="0" y="364067"/>
                </a:lnTo>
                <a:lnTo>
                  <a:pt x="0" y="381000"/>
                </a:lnTo>
                <a:lnTo>
                  <a:pt x="0" y="414867"/>
                </a:lnTo>
                <a:lnTo>
                  <a:pt x="0" y="440267"/>
                </a:lnTo>
                <a:lnTo>
                  <a:pt x="8468" y="465667"/>
                </a:lnTo>
                <a:lnTo>
                  <a:pt x="16934" y="491067"/>
                </a:lnTo>
                <a:lnTo>
                  <a:pt x="25401" y="516467"/>
                </a:lnTo>
                <a:lnTo>
                  <a:pt x="33867" y="550333"/>
                </a:lnTo>
                <a:lnTo>
                  <a:pt x="50801" y="575733"/>
                </a:lnTo>
                <a:lnTo>
                  <a:pt x="67734" y="609600"/>
                </a:lnTo>
                <a:lnTo>
                  <a:pt x="84668" y="635000"/>
                </a:lnTo>
                <a:lnTo>
                  <a:pt x="101601" y="660400"/>
                </a:lnTo>
                <a:lnTo>
                  <a:pt x="127001" y="677333"/>
                </a:lnTo>
                <a:lnTo>
                  <a:pt x="152400" y="702733"/>
                </a:lnTo>
                <a:lnTo>
                  <a:pt x="177801" y="719667"/>
                </a:lnTo>
                <a:lnTo>
                  <a:pt x="203201" y="736600"/>
                </a:lnTo>
                <a:lnTo>
                  <a:pt x="237068" y="753533"/>
                </a:lnTo>
                <a:lnTo>
                  <a:pt x="270934" y="770467"/>
                </a:lnTo>
                <a:lnTo>
                  <a:pt x="304800" y="787400"/>
                </a:lnTo>
                <a:lnTo>
                  <a:pt x="338667" y="795867"/>
                </a:lnTo>
                <a:lnTo>
                  <a:pt x="381000" y="812800"/>
                </a:lnTo>
                <a:lnTo>
                  <a:pt x="414867" y="821267"/>
                </a:lnTo>
                <a:lnTo>
                  <a:pt x="457200" y="829733"/>
                </a:lnTo>
                <a:lnTo>
                  <a:pt x="499534" y="838200"/>
                </a:lnTo>
                <a:lnTo>
                  <a:pt x="541868" y="846667"/>
                </a:lnTo>
                <a:lnTo>
                  <a:pt x="592667" y="855133"/>
                </a:lnTo>
                <a:lnTo>
                  <a:pt x="643467" y="855133"/>
                </a:lnTo>
                <a:lnTo>
                  <a:pt x="694268" y="863600"/>
                </a:lnTo>
                <a:lnTo>
                  <a:pt x="745067" y="872067"/>
                </a:lnTo>
                <a:lnTo>
                  <a:pt x="795867" y="872067"/>
                </a:lnTo>
                <a:lnTo>
                  <a:pt x="846668" y="872067"/>
                </a:lnTo>
                <a:lnTo>
                  <a:pt x="905934" y="880533"/>
                </a:lnTo>
                <a:lnTo>
                  <a:pt x="956734" y="889000"/>
                </a:lnTo>
                <a:lnTo>
                  <a:pt x="1016001" y="889000"/>
                </a:lnTo>
                <a:lnTo>
                  <a:pt x="1075268" y="897467"/>
                </a:lnTo>
                <a:lnTo>
                  <a:pt x="1126067" y="897467"/>
                </a:lnTo>
                <a:lnTo>
                  <a:pt x="1185334" y="905933"/>
                </a:lnTo>
                <a:lnTo>
                  <a:pt x="1244601" y="905933"/>
                </a:lnTo>
                <a:lnTo>
                  <a:pt x="1303868" y="905933"/>
                </a:lnTo>
                <a:lnTo>
                  <a:pt x="1363134" y="905933"/>
                </a:lnTo>
                <a:lnTo>
                  <a:pt x="1422401" y="905933"/>
                </a:lnTo>
                <a:lnTo>
                  <a:pt x="1481667" y="905933"/>
                </a:lnTo>
                <a:lnTo>
                  <a:pt x="1540934" y="905933"/>
                </a:lnTo>
                <a:lnTo>
                  <a:pt x="1600200" y="905933"/>
                </a:lnTo>
                <a:lnTo>
                  <a:pt x="1659467" y="897467"/>
                </a:lnTo>
                <a:lnTo>
                  <a:pt x="1710267" y="897467"/>
                </a:lnTo>
                <a:lnTo>
                  <a:pt x="1769534" y="897467"/>
                </a:lnTo>
                <a:lnTo>
                  <a:pt x="1820334" y="897467"/>
                </a:lnTo>
                <a:lnTo>
                  <a:pt x="1879601" y="897467"/>
                </a:lnTo>
                <a:lnTo>
                  <a:pt x="1930401" y="897467"/>
                </a:lnTo>
                <a:lnTo>
                  <a:pt x="1989668" y="897467"/>
                </a:lnTo>
                <a:lnTo>
                  <a:pt x="2040467" y="889000"/>
                </a:lnTo>
                <a:lnTo>
                  <a:pt x="2099734" y="889000"/>
                </a:lnTo>
                <a:lnTo>
                  <a:pt x="2159001" y="889000"/>
                </a:lnTo>
                <a:lnTo>
                  <a:pt x="2209800" y="889000"/>
                </a:lnTo>
                <a:lnTo>
                  <a:pt x="2269068" y="889000"/>
                </a:lnTo>
                <a:lnTo>
                  <a:pt x="2319867" y="889000"/>
                </a:lnTo>
                <a:lnTo>
                  <a:pt x="2379134" y="889000"/>
                </a:lnTo>
                <a:lnTo>
                  <a:pt x="2429934" y="889000"/>
                </a:lnTo>
                <a:lnTo>
                  <a:pt x="2489201" y="889000"/>
                </a:lnTo>
                <a:lnTo>
                  <a:pt x="2540000" y="889000"/>
                </a:lnTo>
                <a:lnTo>
                  <a:pt x="2590800" y="889000"/>
                </a:lnTo>
                <a:lnTo>
                  <a:pt x="2650068" y="889000"/>
                </a:lnTo>
                <a:lnTo>
                  <a:pt x="2709334" y="889000"/>
                </a:lnTo>
                <a:lnTo>
                  <a:pt x="2760134" y="889000"/>
                </a:lnTo>
                <a:lnTo>
                  <a:pt x="2819400" y="880533"/>
                </a:lnTo>
                <a:lnTo>
                  <a:pt x="2878668" y="880533"/>
                </a:lnTo>
                <a:lnTo>
                  <a:pt x="2937934" y="880533"/>
                </a:lnTo>
                <a:lnTo>
                  <a:pt x="2988734" y="880533"/>
                </a:lnTo>
                <a:lnTo>
                  <a:pt x="3048000" y="872067"/>
                </a:lnTo>
                <a:lnTo>
                  <a:pt x="3107268" y="872067"/>
                </a:lnTo>
                <a:lnTo>
                  <a:pt x="3166534" y="872067"/>
                </a:lnTo>
                <a:lnTo>
                  <a:pt x="3217334" y="880533"/>
                </a:lnTo>
                <a:lnTo>
                  <a:pt x="3276600" y="880533"/>
                </a:lnTo>
                <a:lnTo>
                  <a:pt x="3327401" y="880533"/>
                </a:lnTo>
                <a:lnTo>
                  <a:pt x="3378200" y="880533"/>
                </a:lnTo>
                <a:lnTo>
                  <a:pt x="3420534" y="880533"/>
                </a:lnTo>
                <a:lnTo>
                  <a:pt x="3471334" y="889000"/>
                </a:lnTo>
                <a:lnTo>
                  <a:pt x="3522134" y="889000"/>
                </a:lnTo>
                <a:lnTo>
                  <a:pt x="3564468" y="880533"/>
                </a:lnTo>
                <a:lnTo>
                  <a:pt x="3615267" y="880533"/>
                </a:lnTo>
                <a:lnTo>
                  <a:pt x="3666068" y="880533"/>
                </a:lnTo>
                <a:lnTo>
                  <a:pt x="3708401" y="872067"/>
                </a:lnTo>
                <a:lnTo>
                  <a:pt x="3759200" y="872067"/>
                </a:lnTo>
                <a:lnTo>
                  <a:pt x="3801534" y="863600"/>
                </a:lnTo>
                <a:lnTo>
                  <a:pt x="3843867" y="855133"/>
                </a:lnTo>
                <a:lnTo>
                  <a:pt x="3886200" y="846667"/>
                </a:lnTo>
                <a:lnTo>
                  <a:pt x="3920067" y="838200"/>
                </a:lnTo>
                <a:lnTo>
                  <a:pt x="3953934" y="829733"/>
                </a:lnTo>
                <a:lnTo>
                  <a:pt x="3987800" y="821267"/>
                </a:lnTo>
                <a:lnTo>
                  <a:pt x="4021668" y="804333"/>
                </a:lnTo>
                <a:lnTo>
                  <a:pt x="4047068" y="787400"/>
                </a:lnTo>
                <a:lnTo>
                  <a:pt x="4080934" y="778933"/>
                </a:lnTo>
                <a:lnTo>
                  <a:pt x="4106334" y="753533"/>
                </a:lnTo>
                <a:lnTo>
                  <a:pt x="4131734" y="736600"/>
                </a:lnTo>
                <a:lnTo>
                  <a:pt x="4157134" y="719667"/>
                </a:lnTo>
                <a:lnTo>
                  <a:pt x="4174068" y="702733"/>
                </a:lnTo>
                <a:lnTo>
                  <a:pt x="4191000" y="685800"/>
                </a:lnTo>
                <a:lnTo>
                  <a:pt x="4207934" y="660400"/>
                </a:lnTo>
                <a:lnTo>
                  <a:pt x="4216400" y="635000"/>
                </a:lnTo>
                <a:lnTo>
                  <a:pt x="4224867" y="618067"/>
                </a:lnTo>
                <a:lnTo>
                  <a:pt x="4233334" y="592667"/>
                </a:lnTo>
                <a:lnTo>
                  <a:pt x="4233334" y="575733"/>
                </a:lnTo>
                <a:lnTo>
                  <a:pt x="4241801" y="550333"/>
                </a:lnTo>
                <a:lnTo>
                  <a:pt x="4241801" y="533400"/>
                </a:lnTo>
                <a:lnTo>
                  <a:pt x="4241801" y="508000"/>
                </a:lnTo>
                <a:lnTo>
                  <a:pt x="4241801" y="482600"/>
                </a:lnTo>
                <a:lnTo>
                  <a:pt x="4241801" y="457200"/>
                </a:lnTo>
                <a:lnTo>
                  <a:pt x="4233334" y="440267"/>
                </a:lnTo>
                <a:lnTo>
                  <a:pt x="4233334" y="414867"/>
                </a:lnTo>
                <a:lnTo>
                  <a:pt x="4216400" y="397933"/>
                </a:lnTo>
                <a:lnTo>
                  <a:pt x="4207934" y="372533"/>
                </a:lnTo>
                <a:lnTo>
                  <a:pt x="4199468" y="355600"/>
                </a:lnTo>
                <a:lnTo>
                  <a:pt x="4182534" y="338667"/>
                </a:lnTo>
                <a:lnTo>
                  <a:pt x="4165601" y="321733"/>
                </a:lnTo>
                <a:lnTo>
                  <a:pt x="4148667" y="304800"/>
                </a:lnTo>
                <a:lnTo>
                  <a:pt x="4123268" y="287867"/>
                </a:lnTo>
                <a:lnTo>
                  <a:pt x="4106334" y="270933"/>
                </a:lnTo>
                <a:lnTo>
                  <a:pt x="4080934" y="254000"/>
                </a:lnTo>
                <a:lnTo>
                  <a:pt x="4055534" y="237067"/>
                </a:lnTo>
                <a:lnTo>
                  <a:pt x="4038600" y="220133"/>
                </a:lnTo>
                <a:lnTo>
                  <a:pt x="4013201" y="203200"/>
                </a:lnTo>
                <a:lnTo>
                  <a:pt x="3996267" y="194733"/>
                </a:lnTo>
                <a:lnTo>
                  <a:pt x="3979334" y="177800"/>
                </a:lnTo>
                <a:lnTo>
                  <a:pt x="3962400" y="160867"/>
                </a:lnTo>
                <a:lnTo>
                  <a:pt x="3937001" y="152400"/>
                </a:lnTo>
                <a:lnTo>
                  <a:pt x="3920067" y="143933"/>
                </a:lnTo>
                <a:lnTo>
                  <a:pt x="3894668" y="143933"/>
                </a:lnTo>
                <a:lnTo>
                  <a:pt x="3894668" y="143933"/>
                </a:lnTo>
                <a:lnTo>
                  <a:pt x="3877734" y="143933"/>
                </a:lnTo>
                <a:lnTo>
                  <a:pt x="38777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3048000" y="5528733"/>
            <a:ext cx="4419601" cy="1007535"/>
          </a:xfrm>
          <a:custGeom>
            <a:avLst/>
            <a:gdLst/>
            <a:ahLst/>
            <a:cxnLst/>
            <a:rect l="0" t="0" r="0" b="0"/>
            <a:pathLst>
              <a:path w="4419601" h="1007535">
                <a:moveTo>
                  <a:pt x="4419600" y="160867"/>
                </a:moveTo>
                <a:lnTo>
                  <a:pt x="4411133" y="160867"/>
                </a:lnTo>
                <a:lnTo>
                  <a:pt x="4394200" y="160867"/>
                </a:lnTo>
                <a:lnTo>
                  <a:pt x="4377266" y="160867"/>
                </a:lnTo>
                <a:lnTo>
                  <a:pt x="4360333" y="160867"/>
                </a:lnTo>
                <a:lnTo>
                  <a:pt x="4334933" y="160867"/>
                </a:lnTo>
                <a:lnTo>
                  <a:pt x="4318000" y="160867"/>
                </a:lnTo>
                <a:lnTo>
                  <a:pt x="4292600" y="169334"/>
                </a:lnTo>
                <a:lnTo>
                  <a:pt x="4267200" y="169334"/>
                </a:lnTo>
                <a:lnTo>
                  <a:pt x="4250267" y="169334"/>
                </a:lnTo>
                <a:lnTo>
                  <a:pt x="4224866" y="169334"/>
                </a:lnTo>
                <a:lnTo>
                  <a:pt x="4199467" y="169334"/>
                </a:lnTo>
                <a:lnTo>
                  <a:pt x="4174067" y="177800"/>
                </a:lnTo>
                <a:lnTo>
                  <a:pt x="4140200" y="177800"/>
                </a:lnTo>
                <a:lnTo>
                  <a:pt x="4114800" y="186267"/>
                </a:lnTo>
                <a:lnTo>
                  <a:pt x="4080934" y="186267"/>
                </a:lnTo>
                <a:lnTo>
                  <a:pt x="4047067" y="194734"/>
                </a:lnTo>
                <a:lnTo>
                  <a:pt x="4013200" y="194734"/>
                </a:lnTo>
                <a:lnTo>
                  <a:pt x="3979333" y="194734"/>
                </a:lnTo>
                <a:lnTo>
                  <a:pt x="3937000" y="203200"/>
                </a:lnTo>
                <a:lnTo>
                  <a:pt x="3894667" y="203200"/>
                </a:lnTo>
                <a:lnTo>
                  <a:pt x="3852334" y="203200"/>
                </a:lnTo>
                <a:lnTo>
                  <a:pt x="3818467" y="203200"/>
                </a:lnTo>
                <a:lnTo>
                  <a:pt x="3776134" y="211667"/>
                </a:lnTo>
                <a:lnTo>
                  <a:pt x="3733800" y="211667"/>
                </a:lnTo>
                <a:lnTo>
                  <a:pt x="3683000" y="211667"/>
                </a:lnTo>
                <a:lnTo>
                  <a:pt x="3640667" y="220134"/>
                </a:lnTo>
                <a:lnTo>
                  <a:pt x="3598333" y="220134"/>
                </a:lnTo>
                <a:lnTo>
                  <a:pt x="3547534" y="220134"/>
                </a:lnTo>
                <a:lnTo>
                  <a:pt x="3505200" y="220134"/>
                </a:lnTo>
                <a:lnTo>
                  <a:pt x="3454400" y="211667"/>
                </a:lnTo>
                <a:lnTo>
                  <a:pt x="3403600" y="211667"/>
                </a:lnTo>
                <a:lnTo>
                  <a:pt x="3352800" y="211667"/>
                </a:lnTo>
                <a:lnTo>
                  <a:pt x="3302000" y="211667"/>
                </a:lnTo>
                <a:lnTo>
                  <a:pt x="3242733" y="211667"/>
                </a:lnTo>
                <a:lnTo>
                  <a:pt x="3191933" y="211667"/>
                </a:lnTo>
                <a:lnTo>
                  <a:pt x="3141133" y="211667"/>
                </a:lnTo>
                <a:lnTo>
                  <a:pt x="3090333" y="211667"/>
                </a:lnTo>
                <a:lnTo>
                  <a:pt x="3031067" y="211667"/>
                </a:lnTo>
                <a:lnTo>
                  <a:pt x="2980267" y="203200"/>
                </a:lnTo>
                <a:lnTo>
                  <a:pt x="2921000" y="203200"/>
                </a:lnTo>
                <a:lnTo>
                  <a:pt x="2870200" y="203200"/>
                </a:lnTo>
                <a:lnTo>
                  <a:pt x="2819400" y="203200"/>
                </a:lnTo>
                <a:lnTo>
                  <a:pt x="2760133" y="194734"/>
                </a:lnTo>
                <a:lnTo>
                  <a:pt x="2700867" y="194734"/>
                </a:lnTo>
                <a:lnTo>
                  <a:pt x="2650067" y="194734"/>
                </a:lnTo>
                <a:lnTo>
                  <a:pt x="2599267" y="194734"/>
                </a:lnTo>
                <a:lnTo>
                  <a:pt x="2540000" y="186267"/>
                </a:lnTo>
                <a:lnTo>
                  <a:pt x="2489200" y="186267"/>
                </a:lnTo>
                <a:lnTo>
                  <a:pt x="2429933" y="177800"/>
                </a:lnTo>
                <a:lnTo>
                  <a:pt x="2379133" y="169334"/>
                </a:lnTo>
                <a:lnTo>
                  <a:pt x="2319867" y="160867"/>
                </a:lnTo>
                <a:lnTo>
                  <a:pt x="2269067" y="152400"/>
                </a:lnTo>
                <a:lnTo>
                  <a:pt x="2218267" y="152400"/>
                </a:lnTo>
                <a:lnTo>
                  <a:pt x="2167467" y="143934"/>
                </a:lnTo>
                <a:lnTo>
                  <a:pt x="2108200" y="135467"/>
                </a:lnTo>
                <a:lnTo>
                  <a:pt x="2057400" y="127000"/>
                </a:lnTo>
                <a:lnTo>
                  <a:pt x="2006600" y="118534"/>
                </a:lnTo>
                <a:lnTo>
                  <a:pt x="1955800" y="118534"/>
                </a:lnTo>
                <a:lnTo>
                  <a:pt x="1905000" y="110067"/>
                </a:lnTo>
                <a:lnTo>
                  <a:pt x="1854200" y="101600"/>
                </a:lnTo>
                <a:lnTo>
                  <a:pt x="1803400" y="101600"/>
                </a:lnTo>
                <a:lnTo>
                  <a:pt x="1752600" y="93134"/>
                </a:lnTo>
                <a:lnTo>
                  <a:pt x="1701800" y="93134"/>
                </a:lnTo>
                <a:lnTo>
                  <a:pt x="1651000" y="93134"/>
                </a:lnTo>
                <a:lnTo>
                  <a:pt x="1600200" y="84667"/>
                </a:lnTo>
                <a:lnTo>
                  <a:pt x="1549400" y="84667"/>
                </a:lnTo>
                <a:lnTo>
                  <a:pt x="1498600" y="84667"/>
                </a:lnTo>
                <a:lnTo>
                  <a:pt x="1447800" y="76200"/>
                </a:lnTo>
                <a:lnTo>
                  <a:pt x="1397000" y="67734"/>
                </a:lnTo>
                <a:lnTo>
                  <a:pt x="1346200" y="67734"/>
                </a:lnTo>
                <a:lnTo>
                  <a:pt x="1303867" y="59267"/>
                </a:lnTo>
                <a:lnTo>
                  <a:pt x="1253067" y="50800"/>
                </a:lnTo>
                <a:lnTo>
                  <a:pt x="1202267" y="50800"/>
                </a:lnTo>
                <a:lnTo>
                  <a:pt x="1159933" y="42334"/>
                </a:lnTo>
                <a:lnTo>
                  <a:pt x="1109133" y="42334"/>
                </a:lnTo>
                <a:lnTo>
                  <a:pt x="1066800" y="33867"/>
                </a:lnTo>
                <a:lnTo>
                  <a:pt x="1024467" y="33867"/>
                </a:lnTo>
                <a:lnTo>
                  <a:pt x="973667" y="25400"/>
                </a:lnTo>
                <a:lnTo>
                  <a:pt x="931333" y="25400"/>
                </a:lnTo>
                <a:lnTo>
                  <a:pt x="889000" y="16934"/>
                </a:lnTo>
                <a:lnTo>
                  <a:pt x="838200" y="16934"/>
                </a:lnTo>
                <a:lnTo>
                  <a:pt x="795867" y="8467"/>
                </a:lnTo>
                <a:lnTo>
                  <a:pt x="753533" y="8467"/>
                </a:lnTo>
                <a:lnTo>
                  <a:pt x="711200" y="8467"/>
                </a:lnTo>
                <a:lnTo>
                  <a:pt x="668867" y="0"/>
                </a:lnTo>
                <a:lnTo>
                  <a:pt x="626533" y="0"/>
                </a:lnTo>
                <a:lnTo>
                  <a:pt x="584200" y="0"/>
                </a:lnTo>
                <a:lnTo>
                  <a:pt x="541867" y="8467"/>
                </a:lnTo>
                <a:lnTo>
                  <a:pt x="508000" y="8467"/>
                </a:lnTo>
                <a:lnTo>
                  <a:pt x="465667" y="16934"/>
                </a:lnTo>
                <a:lnTo>
                  <a:pt x="431800" y="16934"/>
                </a:lnTo>
                <a:lnTo>
                  <a:pt x="397933" y="25400"/>
                </a:lnTo>
                <a:lnTo>
                  <a:pt x="355600" y="33867"/>
                </a:lnTo>
                <a:lnTo>
                  <a:pt x="330200" y="42334"/>
                </a:lnTo>
                <a:lnTo>
                  <a:pt x="296333" y="50800"/>
                </a:lnTo>
                <a:lnTo>
                  <a:pt x="262467" y="59267"/>
                </a:lnTo>
                <a:lnTo>
                  <a:pt x="237067" y="76200"/>
                </a:lnTo>
                <a:lnTo>
                  <a:pt x="211667" y="93134"/>
                </a:lnTo>
                <a:lnTo>
                  <a:pt x="186267" y="101600"/>
                </a:lnTo>
                <a:lnTo>
                  <a:pt x="160867" y="118534"/>
                </a:lnTo>
                <a:lnTo>
                  <a:pt x="135467" y="135467"/>
                </a:lnTo>
                <a:lnTo>
                  <a:pt x="118533" y="152400"/>
                </a:lnTo>
                <a:lnTo>
                  <a:pt x="93133" y="177800"/>
                </a:lnTo>
                <a:lnTo>
                  <a:pt x="76200" y="203200"/>
                </a:lnTo>
                <a:lnTo>
                  <a:pt x="59267" y="220134"/>
                </a:lnTo>
                <a:lnTo>
                  <a:pt x="42333" y="245534"/>
                </a:lnTo>
                <a:lnTo>
                  <a:pt x="33867" y="270934"/>
                </a:lnTo>
                <a:lnTo>
                  <a:pt x="25400" y="296334"/>
                </a:lnTo>
                <a:lnTo>
                  <a:pt x="16933" y="321734"/>
                </a:lnTo>
                <a:lnTo>
                  <a:pt x="8467" y="355600"/>
                </a:lnTo>
                <a:lnTo>
                  <a:pt x="8467" y="381000"/>
                </a:lnTo>
                <a:lnTo>
                  <a:pt x="0" y="406400"/>
                </a:lnTo>
                <a:lnTo>
                  <a:pt x="0" y="440267"/>
                </a:lnTo>
                <a:lnTo>
                  <a:pt x="8467" y="465667"/>
                </a:lnTo>
                <a:lnTo>
                  <a:pt x="16933" y="491067"/>
                </a:lnTo>
                <a:lnTo>
                  <a:pt x="25400" y="524934"/>
                </a:lnTo>
                <a:lnTo>
                  <a:pt x="33867" y="550334"/>
                </a:lnTo>
                <a:lnTo>
                  <a:pt x="42333" y="575734"/>
                </a:lnTo>
                <a:lnTo>
                  <a:pt x="59267" y="592667"/>
                </a:lnTo>
                <a:lnTo>
                  <a:pt x="76200" y="618067"/>
                </a:lnTo>
                <a:lnTo>
                  <a:pt x="93133" y="635000"/>
                </a:lnTo>
                <a:lnTo>
                  <a:pt x="118533" y="660400"/>
                </a:lnTo>
                <a:lnTo>
                  <a:pt x="135467" y="677334"/>
                </a:lnTo>
                <a:lnTo>
                  <a:pt x="160867" y="702734"/>
                </a:lnTo>
                <a:lnTo>
                  <a:pt x="186267" y="719667"/>
                </a:lnTo>
                <a:lnTo>
                  <a:pt x="220133" y="736600"/>
                </a:lnTo>
                <a:lnTo>
                  <a:pt x="245533" y="753534"/>
                </a:lnTo>
                <a:lnTo>
                  <a:pt x="279400" y="770467"/>
                </a:lnTo>
                <a:lnTo>
                  <a:pt x="313267" y="787400"/>
                </a:lnTo>
                <a:lnTo>
                  <a:pt x="355600" y="795867"/>
                </a:lnTo>
                <a:lnTo>
                  <a:pt x="389467" y="812800"/>
                </a:lnTo>
                <a:lnTo>
                  <a:pt x="423333" y="821267"/>
                </a:lnTo>
                <a:lnTo>
                  <a:pt x="465667" y="829734"/>
                </a:lnTo>
                <a:lnTo>
                  <a:pt x="508000" y="838200"/>
                </a:lnTo>
                <a:lnTo>
                  <a:pt x="558800" y="846667"/>
                </a:lnTo>
                <a:lnTo>
                  <a:pt x="601133" y="863600"/>
                </a:lnTo>
                <a:lnTo>
                  <a:pt x="643467" y="872067"/>
                </a:lnTo>
                <a:lnTo>
                  <a:pt x="694267" y="889000"/>
                </a:lnTo>
                <a:lnTo>
                  <a:pt x="745067" y="897467"/>
                </a:lnTo>
                <a:lnTo>
                  <a:pt x="795867" y="905934"/>
                </a:lnTo>
                <a:lnTo>
                  <a:pt x="846667" y="914400"/>
                </a:lnTo>
                <a:lnTo>
                  <a:pt x="897467" y="931334"/>
                </a:lnTo>
                <a:lnTo>
                  <a:pt x="948267" y="939800"/>
                </a:lnTo>
                <a:lnTo>
                  <a:pt x="999067" y="948267"/>
                </a:lnTo>
                <a:lnTo>
                  <a:pt x="1058333" y="956734"/>
                </a:lnTo>
                <a:lnTo>
                  <a:pt x="1109133" y="965200"/>
                </a:lnTo>
                <a:lnTo>
                  <a:pt x="1168400" y="965200"/>
                </a:lnTo>
                <a:lnTo>
                  <a:pt x="1219200" y="973667"/>
                </a:lnTo>
                <a:lnTo>
                  <a:pt x="1278467" y="982133"/>
                </a:lnTo>
                <a:lnTo>
                  <a:pt x="1337733" y="982133"/>
                </a:lnTo>
                <a:lnTo>
                  <a:pt x="1388533" y="982133"/>
                </a:lnTo>
                <a:lnTo>
                  <a:pt x="1447800" y="990601"/>
                </a:lnTo>
                <a:lnTo>
                  <a:pt x="1507067" y="990601"/>
                </a:lnTo>
                <a:lnTo>
                  <a:pt x="1557867" y="990601"/>
                </a:lnTo>
                <a:lnTo>
                  <a:pt x="1617133" y="990601"/>
                </a:lnTo>
                <a:lnTo>
                  <a:pt x="1676400" y="990601"/>
                </a:lnTo>
                <a:lnTo>
                  <a:pt x="1735667" y="990601"/>
                </a:lnTo>
                <a:lnTo>
                  <a:pt x="1786467" y="982133"/>
                </a:lnTo>
                <a:lnTo>
                  <a:pt x="1845733" y="982133"/>
                </a:lnTo>
                <a:lnTo>
                  <a:pt x="1905000" y="982133"/>
                </a:lnTo>
                <a:lnTo>
                  <a:pt x="1964267" y="982133"/>
                </a:lnTo>
                <a:lnTo>
                  <a:pt x="2023533" y="982133"/>
                </a:lnTo>
                <a:lnTo>
                  <a:pt x="2082800" y="973667"/>
                </a:lnTo>
                <a:lnTo>
                  <a:pt x="2142067" y="973667"/>
                </a:lnTo>
                <a:lnTo>
                  <a:pt x="2201333" y="973667"/>
                </a:lnTo>
                <a:lnTo>
                  <a:pt x="2260600" y="973667"/>
                </a:lnTo>
                <a:lnTo>
                  <a:pt x="2319867" y="982133"/>
                </a:lnTo>
                <a:lnTo>
                  <a:pt x="2379133" y="982133"/>
                </a:lnTo>
                <a:lnTo>
                  <a:pt x="2438400" y="982133"/>
                </a:lnTo>
                <a:lnTo>
                  <a:pt x="2497667" y="982133"/>
                </a:lnTo>
                <a:lnTo>
                  <a:pt x="2556933" y="990601"/>
                </a:lnTo>
                <a:lnTo>
                  <a:pt x="2616200" y="990601"/>
                </a:lnTo>
                <a:lnTo>
                  <a:pt x="2675467" y="990601"/>
                </a:lnTo>
                <a:lnTo>
                  <a:pt x="2734733" y="999067"/>
                </a:lnTo>
                <a:lnTo>
                  <a:pt x="2794000" y="999067"/>
                </a:lnTo>
                <a:lnTo>
                  <a:pt x="2853267" y="999067"/>
                </a:lnTo>
                <a:lnTo>
                  <a:pt x="2904067" y="999067"/>
                </a:lnTo>
                <a:lnTo>
                  <a:pt x="2963333" y="999067"/>
                </a:lnTo>
                <a:lnTo>
                  <a:pt x="3022600" y="1007534"/>
                </a:lnTo>
                <a:lnTo>
                  <a:pt x="3081867" y="1007534"/>
                </a:lnTo>
                <a:lnTo>
                  <a:pt x="3132667" y="1007534"/>
                </a:lnTo>
                <a:lnTo>
                  <a:pt x="3191933" y="1007534"/>
                </a:lnTo>
                <a:lnTo>
                  <a:pt x="3251200" y="1007534"/>
                </a:lnTo>
                <a:lnTo>
                  <a:pt x="3302000" y="1007534"/>
                </a:lnTo>
                <a:lnTo>
                  <a:pt x="3361267" y="1007534"/>
                </a:lnTo>
                <a:lnTo>
                  <a:pt x="3412067" y="1007534"/>
                </a:lnTo>
                <a:lnTo>
                  <a:pt x="3462866" y="1007534"/>
                </a:lnTo>
                <a:lnTo>
                  <a:pt x="3522133" y="1007534"/>
                </a:lnTo>
                <a:lnTo>
                  <a:pt x="3572933" y="1007534"/>
                </a:lnTo>
                <a:lnTo>
                  <a:pt x="3623734" y="1007534"/>
                </a:lnTo>
                <a:lnTo>
                  <a:pt x="3674533" y="1007534"/>
                </a:lnTo>
                <a:lnTo>
                  <a:pt x="3725333" y="999067"/>
                </a:lnTo>
                <a:lnTo>
                  <a:pt x="3776134" y="999067"/>
                </a:lnTo>
                <a:lnTo>
                  <a:pt x="3826933" y="990601"/>
                </a:lnTo>
                <a:lnTo>
                  <a:pt x="3869267" y="982133"/>
                </a:lnTo>
                <a:lnTo>
                  <a:pt x="3911600" y="973667"/>
                </a:lnTo>
                <a:lnTo>
                  <a:pt x="3953933" y="965200"/>
                </a:lnTo>
                <a:lnTo>
                  <a:pt x="3996266" y="956734"/>
                </a:lnTo>
                <a:lnTo>
                  <a:pt x="4038600" y="939800"/>
                </a:lnTo>
                <a:lnTo>
                  <a:pt x="4072466" y="931334"/>
                </a:lnTo>
                <a:lnTo>
                  <a:pt x="4106333" y="914400"/>
                </a:lnTo>
                <a:lnTo>
                  <a:pt x="4140200" y="897467"/>
                </a:lnTo>
                <a:lnTo>
                  <a:pt x="4174067" y="880534"/>
                </a:lnTo>
                <a:lnTo>
                  <a:pt x="4199467" y="855134"/>
                </a:lnTo>
                <a:lnTo>
                  <a:pt x="4224866" y="829734"/>
                </a:lnTo>
                <a:lnTo>
                  <a:pt x="4250267" y="804334"/>
                </a:lnTo>
                <a:lnTo>
                  <a:pt x="4275667" y="778934"/>
                </a:lnTo>
                <a:lnTo>
                  <a:pt x="4301066" y="745067"/>
                </a:lnTo>
                <a:lnTo>
                  <a:pt x="4318000" y="719667"/>
                </a:lnTo>
                <a:lnTo>
                  <a:pt x="4334933" y="685800"/>
                </a:lnTo>
                <a:lnTo>
                  <a:pt x="4351867" y="660400"/>
                </a:lnTo>
                <a:lnTo>
                  <a:pt x="4360333" y="626534"/>
                </a:lnTo>
                <a:lnTo>
                  <a:pt x="4377266" y="592667"/>
                </a:lnTo>
                <a:lnTo>
                  <a:pt x="4385734" y="558800"/>
                </a:lnTo>
                <a:lnTo>
                  <a:pt x="4394200" y="524934"/>
                </a:lnTo>
                <a:lnTo>
                  <a:pt x="4402667" y="491067"/>
                </a:lnTo>
                <a:lnTo>
                  <a:pt x="4411133" y="457200"/>
                </a:lnTo>
                <a:lnTo>
                  <a:pt x="4411133" y="423334"/>
                </a:lnTo>
                <a:lnTo>
                  <a:pt x="4419600" y="397934"/>
                </a:lnTo>
                <a:lnTo>
                  <a:pt x="4419600" y="364067"/>
                </a:lnTo>
                <a:lnTo>
                  <a:pt x="4419600" y="338667"/>
                </a:lnTo>
                <a:lnTo>
                  <a:pt x="4419600" y="313267"/>
                </a:lnTo>
                <a:lnTo>
                  <a:pt x="4419600" y="287867"/>
                </a:lnTo>
                <a:lnTo>
                  <a:pt x="4419600" y="262467"/>
                </a:lnTo>
                <a:lnTo>
                  <a:pt x="4411133" y="237067"/>
                </a:lnTo>
                <a:lnTo>
                  <a:pt x="4411133" y="220134"/>
                </a:lnTo>
                <a:lnTo>
                  <a:pt x="4402667" y="203200"/>
                </a:lnTo>
                <a:lnTo>
                  <a:pt x="4394200" y="186267"/>
                </a:lnTo>
                <a:lnTo>
                  <a:pt x="4385734" y="177800"/>
                </a:lnTo>
                <a:lnTo>
                  <a:pt x="4377266" y="160867"/>
                </a:lnTo>
                <a:lnTo>
                  <a:pt x="4368800" y="152400"/>
                </a:lnTo>
                <a:lnTo>
                  <a:pt x="4360333" y="143934"/>
                </a:lnTo>
                <a:lnTo>
                  <a:pt x="4351867" y="135467"/>
                </a:lnTo>
                <a:lnTo>
                  <a:pt x="4343400" y="135467"/>
                </a:lnTo>
                <a:lnTo>
                  <a:pt x="4343400" y="127000"/>
                </a:lnTo>
                <a:lnTo>
                  <a:pt x="4334933" y="118534"/>
                </a:lnTo>
                <a:lnTo>
                  <a:pt x="4334933" y="101600"/>
                </a:lnTo>
                <a:lnTo>
                  <a:pt x="4334933" y="101600"/>
                </a:lnTo>
                <a:lnTo>
                  <a:pt x="4326467" y="93134"/>
                </a:lnTo>
                <a:lnTo>
                  <a:pt x="4326467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3784600" y="3496733"/>
            <a:ext cx="3615268" cy="973668"/>
          </a:xfrm>
          <a:custGeom>
            <a:avLst/>
            <a:gdLst/>
            <a:ahLst/>
            <a:cxnLst/>
            <a:rect l="0" t="0" r="0" b="0"/>
            <a:pathLst>
              <a:path w="3615268" h="973668">
                <a:moveTo>
                  <a:pt x="3429000" y="127000"/>
                </a:moveTo>
                <a:lnTo>
                  <a:pt x="3420534" y="127000"/>
                </a:lnTo>
                <a:lnTo>
                  <a:pt x="3403600" y="127000"/>
                </a:lnTo>
                <a:lnTo>
                  <a:pt x="3386667" y="127000"/>
                </a:lnTo>
                <a:lnTo>
                  <a:pt x="3369733" y="127000"/>
                </a:lnTo>
                <a:lnTo>
                  <a:pt x="3352800" y="127000"/>
                </a:lnTo>
                <a:lnTo>
                  <a:pt x="3327400" y="127000"/>
                </a:lnTo>
                <a:lnTo>
                  <a:pt x="3302000" y="127000"/>
                </a:lnTo>
                <a:lnTo>
                  <a:pt x="3285067" y="127000"/>
                </a:lnTo>
                <a:lnTo>
                  <a:pt x="3259666" y="127000"/>
                </a:lnTo>
                <a:lnTo>
                  <a:pt x="3242733" y="127000"/>
                </a:lnTo>
                <a:lnTo>
                  <a:pt x="3217333" y="127000"/>
                </a:lnTo>
                <a:lnTo>
                  <a:pt x="3191934" y="135467"/>
                </a:lnTo>
                <a:lnTo>
                  <a:pt x="3158067" y="135467"/>
                </a:lnTo>
                <a:lnTo>
                  <a:pt x="3132667" y="143934"/>
                </a:lnTo>
                <a:lnTo>
                  <a:pt x="3098800" y="143934"/>
                </a:lnTo>
                <a:lnTo>
                  <a:pt x="3073400" y="143934"/>
                </a:lnTo>
                <a:lnTo>
                  <a:pt x="3039534" y="152400"/>
                </a:lnTo>
                <a:lnTo>
                  <a:pt x="3005667" y="152400"/>
                </a:lnTo>
                <a:lnTo>
                  <a:pt x="2980267" y="152400"/>
                </a:lnTo>
                <a:lnTo>
                  <a:pt x="2946400" y="152400"/>
                </a:lnTo>
                <a:lnTo>
                  <a:pt x="2912533" y="152400"/>
                </a:lnTo>
                <a:lnTo>
                  <a:pt x="2870200" y="143934"/>
                </a:lnTo>
                <a:lnTo>
                  <a:pt x="2836333" y="143934"/>
                </a:lnTo>
                <a:lnTo>
                  <a:pt x="2810934" y="143934"/>
                </a:lnTo>
                <a:lnTo>
                  <a:pt x="2777067" y="143934"/>
                </a:lnTo>
                <a:lnTo>
                  <a:pt x="2743200" y="135467"/>
                </a:lnTo>
                <a:lnTo>
                  <a:pt x="2700867" y="135467"/>
                </a:lnTo>
                <a:lnTo>
                  <a:pt x="2667000" y="135467"/>
                </a:lnTo>
                <a:lnTo>
                  <a:pt x="2624667" y="135467"/>
                </a:lnTo>
                <a:lnTo>
                  <a:pt x="2590800" y="127000"/>
                </a:lnTo>
                <a:lnTo>
                  <a:pt x="2556933" y="127000"/>
                </a:lnTo>
                <a:lnTo>
                  <a:pt x="2514600" y="118534"/>
                </a:lnTo>
                <a:lnTo>
                  <a:pt x="2480733" y="118534"/>
                </a:lnTo>
                <a:lnTo>
                  <a:pt x="2438400" y="110067"/>
                </a:lnTo>
                <a:lnTo>
                  <a:pt x="2396067" y="110067"/>
                </a:lnTo>
                <a:lnTo>
                  <a:pt x="2353733" y="110067"/>
                </a:lnTo>
                <a:lnTo>
                  <a:pt x="2311400" y="110067"/>
                </a:lnTo>
                <a:lnTo>
                  <a:pt x="2269067" y="101600"/>
                </a:lnTo>
                <a:lnTo>
                  <a:pt x="2226733" y="101600"/>
                </a:lnTo>
                <a:lnTo>
                  <a:pt x="2184400" y="101600"/>
                </a:lnTo>
                <a:lnTo>
                  <a:pt x="2142067" y="93134"/>
                </a:lnTo>
                <a:lnTo>
                  <a:pt x="2099733" y="93134"/>
                </a:lnTo>
                <a:lnTo>
                  <a:pt x="2057400" y="93134"/>
                </a:lnTo>
                <a:lnTo>
                  <a:pt x="2006600" y="93134"/>
                </a:lnTo>
                <a:lnTo>
                  <a:pt x="1964267" y="84667"/>
                </a:lnTo>
                <a:lnTo>
                  <a:pt x="1930400" y="84667"/>
                </a:lnTo>
                <a:lnTo>
                  <a:pt x="1888067" y="84667"/>
                </a:lnTo>
                <a:lnTo>
                  <a:pt x="1845733" y="84667"/>
                </a:lnTo>
                <a:lnTo>
                  <a:pt x="1803400" y="76200"/>
                </a:lnTo>
                <a:lnTo>
                  <a:pt x="1761067" y="76200"/>
                </a:lnTo>
                <a:lnTo>
                  <a:pt x="1718733" y="76200"/>
                </a:lnTo>
                <a:lnTo>
                  <a:pt x="1676400" y="67734"/>
                </a:lnTo>
                <a:lnTo>
                  <a:pt x="1634067" y="67734"/>
                </a:lnTo>
                <a:lnTo>
                  <a:pt x="1583267" y="67734"/>
                </a:lnTo>
                <a:lnTo>
                  <a:pt x="1540933" y="59267"/>
                </a:lnTo>
                <a:lnTo>
                  <a:pt x="1498600" y="59267"/>
                </a:lnTo>
                <a:lnTo>
                  <a:pt x="1456267" y="59267"/>
                </a:lnTo>
                <a:lnTo>
                  <a:pt x="1413933" y="50800"/>
                </a:lnTo>
                <a:lnTo>
                  <a:pt x="1380067" y="50800"/>
                </a:lnTo>
                <a:lnTo>
                  <a:pt x="1337733" y="50800"/>
                </a:lnTo>
                <a:lnTo>
                  <a:pt x="1295400" y="50800"/>
                </a:lnTo>
                <a:lnTo>
                  <a:pt x="1253067" y="50800"/>
                </a:lnTo>
                <a:lnTo>
                  <a:pt x="1210733" y="50800"/>
                </a:lnTo>
                <a:lnTo>
                  <a:pt x="1176867" y="42334"/>
                </a:lnTo>
                <a:lnTo>
                  <a:pt x="1134533" y="42334"/>
                </a:lnTo>
                <a:lnTo>
                  <a:pt x="1092200" y="42334"/>
                </a:lnTo>
                <a:lnTo>
                  <a:pt x="1049867" y="42334"/>
                </a:lnTo>
                <a:lnTo>
                  <a:pt x="1016000" y="33867"/>
                </a:lnTo>
                <a:lnTo>
                  <a:pt x="973667" y="33867"/>
                </a:lnTo>
                <a:lnTo>
                  <a:pt x="939800" y="33867"/>
                </a:lnTo>
                <a:lnTo>
                  <a:pt x="905933" y="33867"/>
                </a:lnTo>
                <a:lnTo>
                  <a:pt x="863600" y="25400"/>
                </a:lnTo>
                <a:lnTo>
                  <a:pt x="829733" y="25400"/>
                </a:lnTo>
                <a:lnTo>
                  <a:pt x="795867" y="25400"/>
                </a:lnTo>
                <a:lnTo>
                  <a:pt x="762000" y="16934"/>
                </a:lnTo>
                <a:lnTo>
                  <a:pt x="728133" y="16934"/>
                </a:lnTo>
                <a:lnTo>
                  <a:pt x="694267" y="16934"/>
                </a:lnTo>
                <a:lnTo>
                  <a:pt x="660400" y="16934"/>
                </a:lnTo>
                <a:lnTo>
                  <a:pt x="626533" y="8467"/>
                </a:lnTo>
                <a:lnTo>
                  <a:pt x="592667" y="8467"/>
                </a:lnTo>
                <a:lnTo>
                  <a:pt x="567267" y="8467"/>
                </a:lnTo>
                <a:lnTo>
                  <a:pt x="533400" y="0"/>
                </a:lnTo>
                <a:lnTo>
                  <a:pt x="499533" y="0"/>
                </a:lnTo>
                <a:lnTo>
                  <a:pt x="474133" y="0"/>
                </a:lnTo>
                <a:lnTo>
                  <a:pt x="448733" y="0"/>
                </a:lnTo>
                <a:lnTo>
                  <a:pt x="414867" y="0"/>
                </a:lnTo>
                <a:lnTo>
                  <a:pt x="389467" y="0"/>
                </a:lnTo>
                <a:lnTo>
                  <a:pt x="364067" y="0"/>
                </a:lnTo>
                <a:lnTo>
                  <a:pt x="330200" y="0"/>
                </a:lnTo>
                <a:lnTo>
                  <a:pt x="304800" y="0"/>
                </a:lnTo>
                <a:lnTo>
                  <a:pt x="279400" y="8467"/>
                </a:lnTo>
                <a:lnTo>
                  <a:pt x="254000" y="8467"/>
                </a:lnTo>
                <a:lnTo>
                  <a:pt x="228600" y="16934"/>
                </a:lnTo>
                <a:lnTo>
                  <a:pt x="203200" y="25400"/>
                </a:lnTo>
                <a:lnTo>
                  <a:pt x="177800" y="33867"/>
                </a:lnTo>
                <a:lnTo>
                  <a:pt x="160867" y="42334"/>
                </a:lnTo>
                <a:lnTo>
                  <a:pt x="143933" y="50800"/>
                </a:lnTo>
                <a:lnTo>
                  <a:pt x="118533" y="59267"/>
                </a:lnTo>
                <a:lnTo>
                  <a:pt x="101600" y="76200"/>
                </a:lnTo>
                <a:lnTo>
                  <a:pt x="84667" y="84667"/>
                </a:lnTo>
                <a:lnTo>
                  <a:pt x="67733" y="93134"/>
                </a:lnTo>
                <a:lnTo>
                  <a:pt x="50800" y="110067"/>
                </a:lnTo>
                <a:lnTo>
                  <a:pt x="42333" y="127000"/>
                </a:lnTo>
                <a:lnTo>
                  <a:pt x="33867" y="135467"/>
                </a:lnTo>
                <a:lnTo>
                  <a:pt x="25400" y="152400"/>
                </a:lnTo>
                <a:lnTo>
                  <a:pt x="16933" y="169334"/>
                </a:lnTo>
                <a:lnTo>
                  <a:pt x="8467" y="186267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21734"/>
                </a:lnTo>
                <a:lnTo>
                  <a:pt x="8467" y="338667"/>
                </a:lnTo>
                <a:lnTo>
                  <a:pt x="25400" y="364067"/>
                </a:lnTo>
                <a:lnTo>
                  <a:pt x="25400" y="381000"/>
                </a:lnTo>
                <a:lnTo>
                  <a:pt x="33867" y="406400"/>
                </a:lnTo>
                <a:lnTo>
                  <a:pt x="42333" y="431800"/>
                </a:lnTo>
                <a:lnTo>
                  <a:pt x="59267" y="448734"/>
                </a:lnTo>
                <a:lnTo>
                  <a:pt x="67733" y="474134"/>
                </a:lnTo>
                <a:lnTo>
                  <a:pt x="84667" y="491067"/>
                </a:lnTo>
                <a:lnTo>
                  <a:pt x="101600" y="508000"/>
                </a:lnTo>
                <a:lnTo>
                  <a:pt x="110067" y="524934"/>
                </a:lnTo>
                <a:lnTo>
                  <a:pt x="135467" y="541867"/>
                </a:lnTo>
                <a:lnTo>
                  <a:pt x="152400" y="558800"/>
                </a:lnTo>
                <a:lnTo>
                  <a:pt x="169333" y="575734"/>
                </a:lnTo>
                <a:lnTo>
                  <a:pt x="194733" y="592667"/>
                </a:lnTo>
                <a:lnTo>
                  <a:pt x="220133" y="601134"/>
                </a:lnTo>
                <a:lnTo>
                  <a:pt x="245533" y="618067"/>
                </a:lnTo>
                <a:lnTo>
                  <a:pt x="270933" y="635000"/>
                </a:lnTo>
                <a:lnTo>
                  <a:pt x="304800" y="643467"/>
                </a:lnTo>
                <a:lnTo>
                  <a:pt x="330200" y="651934"/>
                </a:lnTo>
                <a:lnTo>
                  <a:pt x="364067" y="668867"/>
                </a:lnTo>
                <a:lnTo>
                  <a:pt x="389467" y="668867"/>
                </a:lnTo>
                <a:lnTo>
                  <a:pt x="423333" y="677334"/>
                </a:lnTo>
                <a:lnTo>
                  <a:pt x="457200" y="685800"/>
                </a:lnTo>
                <a:lnTo>
                  <a:pt x="491067" y="694267"/>
                </a:lnTo>
                <a:lnTo>
                  <a:pt x="533400" y="702734"/>
                </a:lnTo>
                <a:lnTo>
                  <a:pt x="567267" y="711200"/>
                </a:lnTo>
                <a:lnTo>
                  <a:pt x="601133" y="711200"/>
                </a:lnTo>
                <a:lnTo>
                  <a:pt x="643467" y="719667"/>
                </a:lnTo>
                <a:lnTo>
                  <a:pt x="685800" y="719667"/>
                </a:lnTo>
                <a:lnTo>
                  <a:pt x="719667" y="728134"/>
                </a:lnTo>
                <a:lnTo>
                  <a:pt x="762000" y="728134"/>
                </a:lnTo>
                <a:lnTo>
                  <a:pt x="804333" y="736600"/>
                </a:lnTo>
                <a:lnTo>
                  <a:pt x="846667" y="736600"/>
                </a:lnTo>
                <a:lnTo>
                  <a:pt x="880533" y="745067"/>
                </a:lnTo>
                <a:lnTo>
                  <a:pt x="922867" y="745067"/>
                </a:lnTo>
                <a:lnTo>
                  <a:pt x="973667" y="745067"/>
                </a:lnTo>
                <a:lnTo>
                  <a:pt x="1016000" y="753534"/>
                </a:lnTo>
                <a:lnTo>
                  <a:pt x="1058333" y="753534"/>
                </a:lnTo>
                <a:lnTo>
                  <a:pt x="1100667" y="762000"/>
                </a:lnTo>
                <a:lnTo>
                  <a:pt x="1151467" y="770467"/>
                </a:lnTo>
                <a:lnTo>
                  <a:pt x="1193800" y="778934"/>
                </a:lnTo>
                <a:lnTo>
                  <a:pt x="1244600" y="787400"/>
                </a:lnTo>
                <a:lnTo>
                  <a:pt x="1286933" y="795867"/>
                </a:lnTo>
                <a:lnTo>
                  <a:pt x="1337733" y="804334"/>
                </a:lnTo>
                <a:lnTo>
                  <a:pt x="1380067" y="812800"/>
                </a:lnTo>
                <a:lnTo>
                  <a:pt x="1422400" y="812800"/>
                </a:lnTo>
                <a:lnTo>
                  <a:pt x="1473200" y="821267"/>
                </a:lnTo>
                <a:lnTo>
                  <a:pt x="1515533" y="829734"/>
                </a:lnTo>
                <a:lnTo>
                  <a:pt x="1566333" y="829734"/>
                </a:lnTo>
                <a:lnTo>
                  <a:pt x="1608667" y="838200"/>
                </a:lnTo>
                <a:lnTo>
                  <a:pt x="1659467" y="838200"/>
                </a:lnTo>
                <a:lnTo>
                  <a:pt x="1701800" y="846667"/>
                </a:lnTo>
                <a:lnTo>
                  <a:pt x="1752600" y="855134"/>
                </a:lnTo>
                <a:lnTo>
                  <a:pt x="1794933" y="863600"/>
                </a:lnTo>
                <a:lnTo>
                  <a:pt x="1837267" y="863600"/>
                </a:lnTo>
                <a:lnTo>
                  <a:pt x="1888067" y="872067"/>
                </a:lnTo>
                <a:lnTo>
                  <a:pt x="1938867" y="880534"/>
                </a:lnTo>
                <a:lnTo>
                  <a:pt x="1981200" y="880534"/>
                </a:lnTo>
                <a:lnTo>
                  <a:pt x="2023533" y="889000"/>
                </a:lnTo>
                <a:lnTo>
                  <a:pt x="2065867" y="897467"/>
                </a:lnTo>
                <a:lnTo>
                  <a:pt x="2116667" y="897467"/>
                </a:lnTo>
                <a:lnTo>
                  <a:pt x="2159000" y="905934"/>
                </a:lnTo>
                <a:lnTo>
                  <a:pt x="2209800" y="905934"/>
                </a:lnTo>
                <a:lnTo>
                  <a:pt x="2252133" y="914400"/>
                </a:lnTo>
                <a:lnTo>
                  <a:pt x="2294467" y="914400"/>
                </a:lnTo>
                <a:lnTo>
                  <a:pt x="2336800" y="922867"/>
                </a:lnTo>
                <a:lnTo>
                  <a:pt x="2379133" y="922867"/>
                </a:lnTo>
                <a:lnTo>
                  <a:pt x="2429933" y="931334"/>
                </a:lnTo>
                <a:lnTo>
                  <a:pt x="2472267" y="939800"/>
                </a:lnTo>
                <a:lnTo>
                  <a:pt x="2506133" y="948267"/>
                </a:lnTo>
                <a:lnTo>
                  <a:pt x="2548467" y="948267"/>
                </a:lnTo>
                <a:lnTo>
                  <a:pt x="2590800" y="956734"/>
                </a:lnTo>
                <a:lnTo>
                  <a:pt x="2633133" y="956734"/>
                </a:lnTo>
                <a:lnTo>
                  <a:pt x="2675467" y="965200"/>
                </a:lnTo>
                <a:lnTo>
                  <a:pt x="2709333" y="973667"/>
                </a:lnTo>
                <a:lnTo>
                  <a:pt x="2751667" y="973667"/>
                </a:lnTo>
                <a:lnTo>
                  <a:pt x="2785533" y="973667"/>
                </a:lnTo>
                <a:lnTo>
                  <a:pt x="2827867" y="973667"/>
                </a:lnTo>
                <a:lnTo>
                  <a:pt x="2861733" y="973667"/>
                </a:lnTo>
                <a:lnTo>
                  <a:pt x="2895600" y="973667"/>
                </a:lnTo>
                <a:lnTo>
                  <a:pt x="2937933" y="973667"/>
                </a:lnTo>
                <a:lnTo>
                  <a:pt x="2971800" y="973667"/>
                </a:lnTo>
                <a:lnTo>
                  <a:pt x="3005667" y="973667"/>
                </a:lnTo>
                <a:lnTo>
                  <a:pt x="3039534" y="973667"/>
                </a:lnTo>
                <a:lnTo>
                  <a:pt x="3073400" y="965200"/>
                </a:lnTo>
                <a:lnTo>
                  <a:pt x="3107266" y="956734"/>
                </a:lnTo>
                <a:lnTo>
                  <a:pt x="3141133" y="956734"/>
                </a:lnTo>
                <a:lnTo>
                  <a:pt x="3175000" y="948267"/>
                </a:lnTo>
                <a:lnTo>
                  <a:pt x="3208867" y="939800"/>
                </a:lnTo>
                <a:lnTo>
                  <a:pt x="3242733" y="922867"/>
                </a:lnTo>
                <a:lnTo>
                  <a:pt x="3268134" y="914400"/>
                </a:lnTo>
                <a:lnTo>
                  <a:pt x="3302000" y="905934"/>
                </a:lnTo>
                <a:lnTo>
                  <a:pt x="3327400" y="889000"/>
                </a:lnTo>
                <a:lnTo>
                  <a:pt x="3361267" y="872067"/>
                </a:lnTo>
                <a:lnTo>
                  <a:pt x="3386667" y="855134"/>
                </a:lnTo>
                <a:lnTo>
                  <a:pt x="3412066" y="846667"/>
                </a:lnTo>
                <a:lnTo>
                  <a:pt x="3437467" y="829734"/>
                </a:lnTo>
                <a:lnTo>
                  <a:pt x="3462867" y="812800"/>
                </a:lnTo>
                <a:lnTo>
                  <a:pt x="3479800" y="795867"/>
                </a:lnTo>
                <a:lnTo>
                  <a:pt x="3496734" y="770467"/>
                </a:lnTo>
                <a:lnTo>
                  <a:pt x="3522133" y="753534"/>
                </a:lnTo>
                <a:lnTo>
                  <a:pt x="3539067" y="736600"/>
                </a:lnTo>
                <a:lnTo>
                  <a:pt x="3547533" y="711200"/>
                </a:lnTo>
                <a:lnTo>
                  <a:pt x="3564466" y="694267"/>
                </a:lnTo>
                <a:lnTo>
                  <a:pt x="3572934" y="677334"/>
                </a:lnTo>
                <a:lnTo>
                  <a:pt x="3581400" y="651934"/>
                </a:lnTo>
                <a:lnTo>
                  <a:pt x="3589867" y="635000"/>
                </a:lnTo>
                <a:lnTo>
                  <a:pt x="3598333" y="609600"/>
                </a:lnTo>
                <a:lnTo>
                  <a:pt x="3606800" y="584200"/>
                </a:lnTo>
                <a:lnTo>
                  <a:pt x="3606800" y="567267"/>
                </a:lnTo>
                <a:lnTo>
                  <a:pt x="3615267" y="541867"/>
                </a:lnTo>
                <a:lnTo>
                  <a:pt x="3615267" y="524934"/>
                </a:lnTo>
                <a:lnTo>
                  <a:pt x="3615267" y="499534"/>
                </a:lnTo>
                <a:lnTo>
                  <a:pt x="3615267" y="482600"/>
                </a:lnTo>
                <a:lnTo>
                  <a:pt x="3615267" y="465667"/>
                </a:lnTo>
                <a:lnTo>
                  <a:pt x="3606800" y="440267"/>
                </a:lnTo>
                <a:lnTo>
                  <a:pt x="3606800" y="423334"/>
                </a:lnTo>
                <a:lnTo>
                  <a:pt x="3606800" y="397934"/>
                </a:lnTo>
                <a:lnTo>
                  <a:pt x="3598333" y="381000"/>
                </a:lnTo>
                <a:lnTo>
                  <a:pt x="3589867" y="364067"/>
                </a:lnTo>
                <a:lnTo>
                  <a:pt x="3581400" y="338667"/>
                </a:lnTo>
                <a:lnTo>
                  <a:pt x="3572934" y="321734"/>
                </a:lnTo>
                <a:lnTo>
                  <a:pt x="3564466" y="304800"/>
                </a:lnTo>
                <a:lnTo>
                  <a:pt x="3556000" y="279400"/>
                </a:lnTo>
                <a:lnTo>
                  <a:pt x="3547533" y="262467"/>
                </a:lnTo>
                <a:lnTo>
                  <a:pt x="3539067" y="245534"/>
                </a:lnTo>
                <a:lnTo>
                  <a:pt x="3522133" y="228600"/>
                </a:lnTo>
                <a:lnTo>
                  <a:pt x="3513667" y="211667"/>
                </a:lnTo>
                <a:lnTo>
                  <a:pt x="3496734" y="203200"/>
                </a:lnTo>
                <a:lnTo>
                  <a:pt x="3488266" y="186267"/>
                </a:lnTo>
                <a:lnTo>
                  <a:pt x="3479800" y="169334"/>
                </a:lnTo>
                <a:lnTo>
                  <a:pt x="3471333" y="160867"/>
                </a:lnTo>
                <a:lnTo>
                  <a:pt x="3454400" y="152400"/>
                </a:lnTo>
                <a:lnTo>
                  <a:pt x="3437467" y="143934"/>
                </a:lnTo>
                <a:lnTo>
                  <a:pt x="3429000" y="135467"/>
                </a:lnTo>
                <a:lnTo>
                  <a:pt x="3420534" y="135467"/>
                </a:lnTo>
                <a:lnTo>
                  <a:pt x="3412066" y="127000"/>
                </a:lnTo>
                <a:lnTo>
                  <a:pt x="3412066" y="127000"/>
                </a:lnTo>
                <a:lnTo>
                  <a:pt x="3403600" y="127000"/>
                </a:lnTo>
                <a:lnTo>
                  <a:pt x="340360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9745133" y="3022600"/>
            <a:ext cx="118534" cy="2633134"/>
          </a:xfrm>
          <a:custGeom>
            <a:avLst/>
            <a:gdLst/>
            <a:ahLst/>
            <a:cxnLst/>
            <a:rect l="0" t="0" r="0" b="0"/>
            <a:pathLst>
              <a:path w="118534" h="263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86267"/>
                </a:lnTo>
                <a:lnTo>
                  <a:pt x="16934" y="203200"/>
                </a:lnTo>
                <a:lnTo>
                  <a:pt x="16934" y="228600"/>
                </a:lnTo>
                <a:lnTo>
                  <a:pt x="16934" y="245533"/>
                </a:lnTo>
                <a:lnTo>
                  <a:pt x="25401" y="279400"/>
                </a:lnTo>
                <a:lnTo>
                  <a:pt x="25401" y="296333"/>
                </a:lnTo>
                <a:lnTo>
                  <a:pt x="25401" y="330200"/>
                </a:lnTo>
                <a:lnTo>
                  <a:pt x="33867" y="355600"/>
                </a:lnTo>
                <a:lnTo>
                  <a:pt x="33867" y="381000"/>
                </a:lnTo>
                <a:lnTo>
                  <a:pt x="42333" y="414867"/>
                </a:lnTo>
                <a:lnTo>
                  <a:pt x="42333" y="448733"/>
                </a:lnTo>
                <a:lnTo>
                  <a:pt x="50801" y="474133"/>
                </a:lnTo>
                <a:lnTo>
                  <a:pt x="59267" y="508000"/>
                </a:lnTo>
                <a:lnTo>
                  <a:pt x="59267" y="541867"/>
                </a:lnTo>
                <a:lnTo>
                  <a:pt x="59267" y="575733"/>
                </a:lnTo>
                <a:lnTo>
                  <a:pt x="67733" y="609600"/>
                </a:lnTo>
                <a:lnTo>
                  <a:pt x="76200" y="651933"/>
                </a:lnTo>
                <a:lnTo>
                  <a:pt x="76200" y="685800"/>
                </a:lnTo>
                <a:lnTo>
                  <a:pt x="76200" y="728133"/>
                </a:lnTo>
                <a:lnTo>
                  <a:pt x="84667" y="762000"/>
                </a:lnTo>
                <a:lnTo>
                  <a:pt x="84667" y="804333"/>
                </a:lnTo>
                <a:lnTo>
                  <a:pt x="84667" y="838200"/>
                </a:lnTo>
                <a:lnTo>
                  <a:pt x="93134" y="880533"/>
                </a:lnTo>
                <a:lnTo>
                  <a:pt x="93134" y="914400"/>
                </a:lnTo>
                <a:lnTo>
                  <a:pt x="93134" y="956733"/>
                </a:lnTo>
                <a:lnTo>
                  <a:pt x="93134" y="999067"/>
                </a:lnTo>
                <a:lnTo>
                  <a:pt x="93134" y="1032933"/>
                </a:lnTo>
                <a:lnTo>
                  <a:pt x="93134" y="1075267"/>
                </a:lnTo>
                <a:lnTo>
                  <a:pt x="93134" y="1117600"/>
                </a:lnTo>
                <a:lnTo>
                  <a:pt x="93134" y="1159933"/>
                </a:lnTo>
                <a:lnTo>
                  <a:pt x="101601" y="1193800"/>
                </a:lnTo>
                <a:lnTo>
                  <a:pt x="101601" y="1236133"/>
                </a:lnTo>
                <a:lnTo>
                  <a:pt x="101601" y="1278467"/>
                </a:lnTo>
                <a:lnTo>
                  <a:pt x="101601" y="1312333"/>
                </a:lnTo>
                <a:lnTo>
                  <a:pt x="101601" y="1354667"/>
                </a:lnTo>
                <a:lnTo>
                  <a:pt x="101601" y="1388533"/>
                </a:lnTo>
                <a:lnTo>
                  <a:pt x="101601" y="1430867"/>
                </a:lnTo>
                <a:lnTo>
                  <a:pt x="101601" y="1464733"/>
                </a:lnTo>
                <a:lnTo>
                  <a:pt x="101601" y="1507067"/>
                </a:lnTo>
                <a:lnTo>
                  <a:pt x="101601" y="1540933"/>
                </a:lnTo>
                <a:lnTo>
                  <a:pt x="93134" y="1583267"/>
                </a:lnTo>
                <a:lnTo>
                  <a:pt x="93134" y="1617133"/>
                </a:lnTo>
                <a:lnTo>
                  <a:pt x="101601" y="1651000"/>
                </a:lnTo>
                <a:lnTo>
                  <a:pt x="101601" y="1684867"/>
                </a:lnTo>
                <a:lnTo>
                  <a:pt x="101601" y="1727200"/>
                </a:lnTo>
                <a:lnTo>
                  <a:pt x="101601" y="1761067"/>
                </a:lnTo>
                <a:lnTo>
                  <a:pt x="110067" y="1794933"/>
                </a:lnTo>
                <a:lnTo>
                  <a:pt x="110067" y="1828800"/>
                </a:lnTo>
                <a:lnTo>
                  <a:pt x="110067" y="1871133"/>
                </a:lnTo>
                <a:lnTo>
                  <a:pt x="110067" y="1905000"/>
                </a:lnTo>
                <a:lnTo>
                  <a:pt x="110067" y="1938867"/>
                </a:lnTo>
                <a:lnTo>
                  <a:pt x="110067" y="1972733"/>
                </a:lnTo>
                <a:lnTo>
                  <a:pt x="110067" y="2015067"/>
                </a:lnTo>
                <a:lnTo>
                  <a:pt x="110067" y="2048933"/>
                </a:lnTo>
                <a:lnTo>
                  <a:pt x="110067" y="2091267"/>
                </a:lnTo>
                <a:lnTo>
                  <a:pt x="110067" y="2125133"/>
                </a:lnTo>
                <a:lnTo>
                  <a:pt x="118533" y="2159000"/>
                </a:lnTo>
                <a:lnTo>
                  <a:pt x="118533" y="2192867"/>
                </a:lnTo>
                <a:lnTo>
                  <a:pt x="118533" y="2226733"/>
                </a:lnTo>
                <a:lnTo>
                  <a:pt x="118533" y="2269067"/>
                </a:lnTo>
                <a:lnTo>
                  <a:pt x="118533" y="2302933"/>
                </a:lnTo>
                <a:lnTo>
                  <a:pt x="118533" y="2336800"/>
                </a:lnTo>
                <a:lnTo>
                  <a:pt x="110067" y="2370667"/>
                </a:lnTo>
                <a:lnTo>
                  <a:pt x="110067" y="2413000"/>
                </a:lnTo>
                <a:lnTo>
                  <a:pt x="110067" y="2446867"/>
                </a:lnTo>
                <a:lnTo>
                  <a:pt x="110067" y="2480733"/>
                </a:lnTo>
                <a:lnTo>
                  <a:pt x="110067" y="2514600"/>
                </a:lnTo>
                <a:lnTo>
                  <a:pt x="110067" y="2548467"/>
                </a:lnTo>
                <a:lnTo>
                  <a:pt x="110067" y="2582333"/>
                </a:lnTo>
                <a:lnTo>
                  <a:pt x="110067" y="2607733"/>
                </a:lnTo>
                <a:lnTo>
                  <a:pt x="110067" y="2607733"/>
                </a:lnTo>
                <a:lnTo>
                  <a:pt x="101601" y="2633133"/>
                </a:lnTo>
                <a:lnTo>
                  <a:pt x="101601" y="263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7967134" y="4250267"/>
            <a:ext cx="3488267" cy="42334"/>
          </a:xfrm>
          <a:custGeom>
            <a:avLst/>
            <a:gdLst/>
            <a:ahLst/>
            <a:cxnLst/>
            <a:rect l="0" t="0" r="0" b="0"/>
            <a:pathLst>
              <a:path w="3488267" h="423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25399" y="25400"/>
                </a:lnTo>
                <a:lnTo>
                  <a:pt x="33866" y="25400"/>
                </a:lnTo>
                <a:lnTo>
                  <a:pt x="50799" y="25400"/>
                </a:lnTo>
                <a:lnTo>
                  <a:pt x="67732" y="25400"/>
                </a:lnTo>
                <a:lnTo>
                  <a:pt x="84666" y="25400"/>
                </a:lnTo>
                <a:lnTo>
                  <a:pt x="101599" y="16933"/>
                </a:lnTo>
                <a:lnTo>
                  <a:pt x="126999" y="16933"/>
                </a:lnTo>
                <a:lnTo>
                  <a:pt x="152400" y="16933"/>
                </a:lnTo>
                <a:lnTo>
                  <a:pt x="169333" y="16933"/>
                </a:lnTo>
                <a:lnTo>
                  <a:pt x="203199" y="16933"/>
                </a:lnTo>
                <a:lnTo>
                  <a:pt x="228600" y="8466"/>
                </a:lnTo>
                <a:lnTo>
                  <a:pt x="253999" y="8466"/>
                </a:lnTo>
                <a:lnTo>
                  <a:pt x="279399" y="8466"/>
                </a:lnTo>
                <a:lnTo>
                  <a:pt x="313266" y="8466"/>
                </a:lnTo>
                <a:lnTo>
                  <a:pt x="338666" y="8466"/>
                </a:lnTo>
                <a:lnTo>
                  <a:pt x="372532" y="8466"/>
                </a:lnTo>
                <a:lnTo>
                  <a:pt x="406399" y="8466"/>
                </a:lnTo>
                <a:lnTo>
                  <a:pt x="431799" y="8466"/>
                </a:lnTo>
                <a:lnTo>
                  <a:pt x="465666" y="8466"/>
                </a:lnTo>
                <a:lnTo>
                  <a:pt x="499533" y="8466"/>
                </a:lnTo>
                <a:lnTo>
                  <a:pt x="533400" y="16933"/>
                </a:lnTo>
                <a:lnTo>
                  <a:pt x="567266" y="16933"/>
                </a:lnTo>
                <a:lnTo>
                  <a:pt x="601132" y="16933"/>
                </a:lnTo>
                <a:lnTo>
                  <a:pt x="634999" y="16933"/>
                </a:lnTo>
                <a:lnTo>
                  <a:pt x="668866" y="16933"/>
                </a:lnTo>
                <a:lnTo>
                  <a:pt x="702733" y="16933"/>
                </a:lnTo>
                <a:lnTo>
                  <a:pt x="745066" y="16933"/>
                </a:lnTo>
                <a:lnTo>
                  <a:pt x="770466" y="16933"/>
                </a:lnTo>
                <a:lnTo>
                  <a:pt x="812799" y="25400"/>
                </a:lnTo>
                <a:lnTo>
                  <a:pt x="855133" y="25400"/>
                </a:lnTo>
                <a:lnTo>
                  <a:pt x="888999" y="25400"/>
                </a:lnTo>
                <a:lnTo>
                  <a:pt x="922866" y="25400"/>
                </a:lnTo>
                <a:lnTo>
                  <a:pt x="965199" y="25400"/>
                </a:lnTo>
                <a:lnTo>
                  <a:pt x="999066" y="33866"/>
                </a:lnTo>
                <a:lnTo>
                  <a:pt x="1032933" y="33866"/>
                </a:lnTo>
                <a:lnTo>
                  <a:pt x="1066800" y="33866"/>
                </a:lnTo>
                <a:lnTo>
                  <a:pt x="1100666" y="33866"/>
                </a:lnTo>
                <a:lnTo>
                  <a:pt x="1134532" y="33866"/>
                </a:lnTo>
                <a:lnTo>
                  <a:pt x="1176866" y="33866"/>
                </a:lnTo>
                <a:lnTo>
                  <a:pt x="1210732" y="42333"/>
                </a:lnTo>
                <a:lnTo>
                  <a:pt x="1253066" y="42333"/>
                </a:lnTo>
                <a:lnTo>
                  <a:pt x="1286932" y="42333"/>
                </a:lnTo>
                <a:lnTo>
                  <a:pt x="1312333" y="42333"/>
                </a:lnTo>
                <a:lnTo>
                  <a:pt x="1354666" y="42333"/>
                </a:lnTo>
                <a:lnTo>
                  <a:pt x="1380066" y="42333"/>
                </a:lnTo>
                <a:lnTo>
                  <a:pt x="1413933" y="42333"/>
                </a:lnTo>
                <a:lnTo>
                  <a:pt x="1447800" y="42333"/>
                </a:lnTo>
                <a:lnTo>
                  <a:pt x="1481666" y="42333"/>
                </a:lnTo>
                <a:lnTo>
                  <a:pt x="1515532" y="42333"/>
                </a:lnTo>
                <a:lnTo>
                  <a:pt x="1540933" y="42333"/>
                </a:lnTo>
                <a:lnTo>
                  <a:pt x="1574799" y="42333"/>
                </a:lnTo>
                <a:lnTo>
                  <a:pt x="1608666" y="42333"/>
                </a:lnTo>
                <a:lnTo>
                  <a:pt x="1642533" y="42333"/>
                </a:lnTo>
                <a:lnTo>
                  <a:pt x="1676400" y="42333"/>
                </a:lnTo>
                <a:lnTo>
                  <a:pt x="1701799" y="42333"/>
                </a:lnTo>
                <a:lnTo>
                  <a:pt x="1727199" y="33866"/>
                </a:lnTo>
                <a:lnTo>
                  <a:pt x="1761066" y="33866"/>
                </a:lnTo>
                <a:lnTo>
                  <a:pt x="1786466" y="33866"/>
                </a:lnTo>
                <a:lnTo>
                  <a:pt x="1820332" y="33866"/>
                </a:lnTo>
                <a:lnTo>
                  <a:pt x="1854199" y="33866"/>
                </a:lnTo>
                <a:lnTo>
                  <a:pt x="1879600" y="33866"/>
                </a:lnTo>
                <a:lnTo>
                  <a:pt x="1913466" y="33866"/>
                </a:lnTo>
                <a:lnTo>
                  <a:pt x="1938866" y="33866"/>
                </a:lnTo>
                <a:lnTo>
                  <a:pt x="1972732" y="33866"/>
                </a:lnTo>
                <a:lnTo>
                  <a:pt x="2006599" y="33866"/>
                </a:lnTo>
                <a:lnTo>
                  <a:pt x="2032000" y="33866"/>
                </a:lnTo>
                <a:lnTo>
                  <a:pt x="2057400" y="25400"/>
                </a:lnTo>
                <a:lnTo>
                  <a:pt x="2091266" y="25400"/>
                </a:lnTo>
                <a:lnTo>
                  <a:pt x="2125132" y="25400"/>
                </a:lnTo>
                <a:lnTo>
                  <a:pt x="2150532" y="25400"/>
                </a:lnTo>
                <a:lnTo>
                  <a:pt x="2184400" y="25400"/>
                </a:lnTo>
                <a:lnTo>
                  <a:pt x="2209800" y="16933"/>
                </a:lnTo>
                <a:lnTo>
                  <a:pt x="2243666" y="16933"/>
                </a:lnTo>
                <a:lnTo>
                  <a:pt x="2277532" y="16933"/>
                </a:lnTo>
                <a:lnTo>
                  <a:pt x="2302932" y="16933"/>
                </a:lnTo>
                <a:lnTo>
                  <a:pt x="2328333" y="16933"/>
                </a:lnTo>
                <a:lnTo>
                  <a:pt x="2353732" y="16933"/>
                </a:lnTo>
                <a:lnTo>
                  <a:pt x="2387599" y="16933"/>
                </a:lnTo>
                <a:lnTo>
                  <a:pt x="2413000" y="16933"/>
                </a:lnTo>
                <a:lnTo>
                  <a:pt x="2438400" y="8466"/>
                </a:lnTo>
                <a:lnTo>
                  <a:pt x="2472266" y="8466"/>
                </a:lnTo>
                <a:lnTo>
                  <a:pt x="2497666" y="8466"/>
                </a:lnTo>
                <a:lnTo>
                  <a:pt x="2523066" y="8466"/>
                </a:lnTo>
                <a:lnTo>
                  <a:pt x="2556933" y="8466"/>
                </a:lnTo>
                <a:lnTo>
                  <a:pt x="2573866" y="0"/>
                </a:lnTo>
                <a:lnTo>
                  <a:pt x="2607732" y="0"/>
                </a:lnTo>
                <a:lnTo>
                  <a:pt x="2633133" y="0"/>
                </a:lnTo>
                <a:lnTo>
                  <a:pt x="2658532" y="0"/>
                </a:lnTo>
                <a:lnTo>
                  <a:pt x="2683932" y="0"/>
                </a:lnTo>
                <a:lnTo>
                  <a:pt x="2709333" y="0"/>
                </a:lnTo>
                <a:lnTo>
                  <a:pt x="2734732" y="0"/>
                </a:lnTo>
                <a:lnTo>
                  <a:pt x="2760132" y="0"/>
                </a:lnTo>
                <a:lnTo>
                  <a:pt x="2785533" y="0"/>
                </a:lnTo>
                <a:lnTo>
                  <a:pt x="2810932" y="0"/>
                </a:lnTo>
                <a:lnTo>
                  <a:pt x="2836332" y="0"/>
                </a:lnTo>
                <a:lnTo>
                  <a:pt x="2861733" y="0"/>
                </a:lnTo>
                <a:lnTo>
                  <a:pt x="2887132" y="0"/>
                </a:lnTo>
                <a:lnTo>
                  <a:pt x="2912532" y="0"/>
                </a:lnTo>
                <a:lnTo>
                  <a:pt x="2937933" y="0"/>
                </a:lnTo>
                <a:lnTo>
                  <a:pt x="2963332" y="0"/>
                </a:lnTo>
                <a:lnTo>
                  <a:pt x="2988732" y="0"/>
                </a:lnTo>
                <a:lnTo>
                  <a:pt x="3005666" y="0"/>
                </a:lnTo>
                <a:lnTo>
                  <a:pt x="3039532" y="8466"/>
                </a:lnTo>
                <a:lnTo>
                  <a:pt x="3056466" y="8466"/>
                </a:lnTo>
                <a:lnTo>
                  <a:pt x="3081866" y="8466"/>
                </a:lnTo>
                <a:lnTo>
                  <a:pt x="3107266" y="8466"/>
                </a:lnTo>
                <a:lnTo>
                  <a:pt x="3132666" y="8466"/>
                </a:lnTo>
                <a:lnTo>
                  <a:pt x="3158066" y="16933"/>
                </a:lnTo>
                <a:lnTo>
                  <a:pt x="3175000" y="16933"/>
                </a:lnTo>
                <a:lnTo>
                  <a:pt x="3200400" y="16933"/>
                </a:lnTo>
                <a:lnTo>
                  <a:pt x="3225799" y="16933"/>
                </a:lnTo>
                <a:lnTo>
                  <a:pt x="3251200" y="16933"/>
                </a:lnTo>
                <a:lnTo>
                  <a:pt x="3276600" y="16933"/>
                </a:lnTo>
                <a:lnTo>
                  <a:pt x="3301999" y="16933"/>
                </a:lnTo>
                <a:lnTo>
                  <a:pt x="3327400" y="16933"/>
                </a:lnTo>
                <a:lnTo>
                  <a:pt x="3352800" y="16933"/>
                </a:lnTo>
                <a:lnTo>
                  <a:pt x="3378199" y="16933"/>
                </a:lnTo>
                <a:lnTo>
                  <a:pt x="3395133" y="16933"/>
                </a:lnTo>
                <a:lnTo>
                  <a:pt x="3420532" y="16933"/>
                </a:lnTo>
                <a:lnTo>
                  <a:pt x="3437466" y="16933"/>
                </a:lnTo>
                <a:lnTo>
                  <a:pt x="3462866" y="16933"/>
                </a:lnTo>
                <a:lnTo>
                  <a:pt x="3471333" y="16933"/>
                </a:lnTo>
                <a:lnTo>
                  <a:pt x="3471333" y="16933"/>
                </a:lnTo>
                <a:lnTo>
                  <a:pt x="3488266" y="16933"/>
                </a:lnTo>
                <a:lnTo>
                  <a:pt x="3488266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10693400" y="4207933"/>
            <a:ext cx="101601" cy="84668"/>
          </a:xfrm>
          <a:custGeom>
            <a:avLst/>
            <a:gdLst/>
            <a:ahLst/>
            <a:cxnLst/>
            <a:rect l="0" t="0" r="0" b="0"/>
            <a:pathLst>
              <a:path w="101601" h="84668">
                <a:moveTo>
                  <a:pt x="42333" y="33867"/>
                </a:move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0800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67734" y="16934"/>
                </a:lnTo>
                <a:lnTo>
                  <a:pt x="67734" y="16934"/>
                </a:lnTo>
                <a:lnTo>
                  <a:pt x="67734" y="16934"/>
                </a:lnTo>
                <a:lnTo>
                  <a:pt x="67734" y="25400"/>
                </a:lnTo>
                <a:lnTo>
                  <a:pt x="76200" y="25400"/>
                </a:lnTo>
                <a:lnTo>
                  <a:pt x="76200" y="33867"/>
                </a:lnTo>
                <a:lnTo>
                  <a:pt x="67734" y="33867"/>
                </a:lnTo>
                <a:lnTo>
                  <a:pt x="67734" y="42334"/>
                </a:lnTo>
                <a:lnTo>
                  <a:pt x="67734" y="42334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67734"/>
                </a:lnTo>
                <a:lnTo>
                  <a:pt x="42333" y="67734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4" y="42334"/>
                </a:lnTo>
                <a:lnTo>
                  <a:pt x="8466" y="42334"/>
                </a:lnTo>
                <a:lnTo>
                  <a:pt x="8466" y="33867"/>
                </a:lnTo>
                <a:lnTo>
                  <a:pt x="8466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8467"/>
                </a:lnTo>
                <a:lnTo>
                  <a:pt x="16934" y="8467"/>
                </a:lnTo>
                <a:lnTo>
                  <a:pt x="33866" y="8467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7"/>
                </a:lnTo>
                <a:lnTo>
                  <a:pt x="84666" y="8467"/>
                </a:lnTo>
                <a:lnTo>
                  <a:pt x="93134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93134" y="42334"/>
                </a:lnTo>
                <a:lnTo>
                  <a:pt x="84666" y="50800"/>
                </a:lnTo>
                <a:lnTo>
                  <a:pt x="76200" y="67734"/>
                </a:lnTo>
                <a:lnTo>
                  <a:pt x="67734" y="67734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3" y="84667"/>
                </a:lnTo>
                <a:lnTo>
                  <a:pt x="33866" y="76200"/>
                </a:lnTo>
                <a:lnTo>
                  <a:pt x="25400" y="76200"/>
                </a:lnTo>
                <a:lnTo>
                  <a:pt x="16934" y="76200"/>
                </a:lnTo>
                <a:lnTo>
                  <a:pt x="16934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42334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16934" y="25400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7" y="16934"/>
                </a:lnTo>
                <a:lnTo>
                  <a:pt x="67734" y="25400"/>
                </a:lnTo>
                <a:lnTo>
                  <a:pt x="76200" y="33867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84666" y="50800"/>
                </a:lnTo>
                <a:lnTo>
                  <a:pt x="76200" y="59267"/>
                </a:lnTo>
                <a:lnTo>
                  <a:pt x="67734" y="59267"/>
                </a:lnTo>
                <a:lnTo>
                  <a:pt x="59267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0800"/>
                </a:lnTo>
                <a:lnTo>
                  <a:pt x="16934" y="50800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33867"/>
                </a:lnTo>
                <a:lnTo>
                  <a:pt x="8466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7" y="33867"/>
                </a:lnTo>
                <a:lnTo>
                  <a:pt x="67734" y="33867"/>
                </a:lnTo>
                <a:lnTo>
                  <a:pt x="67734" y="42334"/>
                </a:lnTo>
                <a:lnTo>
                  <a:pt x="67734" y="50800"/>
                </a:lnTo>
                <a:lnTo>
                  <a:pt x="67734" y="50800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67734"/>
                </a:lnTo>
                <a:lnTo>
                  <a:pt x="67734" y="67734"/>
                </a:lnTo>
                <a:lnTo>
                  <a:pt x="67734" y="67734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8763000" y="4233333"/>
            <a:ext cx="84668" cy="84668"/>
          </a:xfrm>
          <a:custGeom>
            <a:avLst/>
            <a:gdLst/>
            <a:ahLst/>
            <a:cxnLst/>
            <a:rect l="0" t="0" r="0" b="0"/>
            <a:pathLst>
              <a:path w="84668" h="84668">
                <a:moveTo>
                  <a:pt x="33866" y="33867"/>
                </a:move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4" y="16934"/>
                </a:lnTo>
                <a:lnTo>
                  <a:pt x="50800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50800"/>
                </a:lnTo>
                <a:lnTo>
                  <a:pt x="67733" y="59267"/>
                </a:lnTo>
                <a:lnTo>
                  <a:pt x="59267" y="67734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4" y="84667"/>
                </a:lnTo>
                <a:lnTo>
                  <a:pt x="42334" y="84667"/>
                </a:lnTo>
                <a:lnTo>
                  <a:pt x="33866" y="84667"/>
                </a:lnTo>
                <a:lnTo>
                  <a:pt x="25400" y="84667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76200"/>
                </a:lnTo>
                <a:lnTo>
                  <a:pt x="8467" y="67734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42334"/>
                </a:lnTo>
                <a:lnTo>
                  <a:pt x="16933" y="33867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4"/>
                </a:lnTo>
                <a:lnTo>
                  <a:pt x="84667" y="50800"/>
                </a:lnTo>
                <a:lnTo>
                  <a:pt x="76200" y="59267"/>
                </a:lnTo>
                <a:lnTo>
                  <a:pt x="76200" y="67734"/>
                </a:lnTo>
                <a:lnTo>
                  <a:pt x="67733" y="67734"/>
                </a:lnTo>
                <a:lnTo>
                  <a:pt x="59267" y="76200"/>
                </a:lnTo>
                <a:lnTo>
                  <a:pt x="59267" y="76200"/>
                </a:lnTo>
                <a:lnTo>
                  <a:pt x="42334" y="76200"/>
                </a:lnTo>
                <a:lnTo>
                  <a:pt x="42334" y="76200"/>
                </a:lnTo>
                <a:lnTo>
                  <a:pt x="33866" y="67734"/>
                </a:lnTo>
                <a:lnTo>
                  <a:pt x="25400" y="67734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25400"/>
                </a:lnTo>
                <a:lnTo>
                  <a:pt x="25400" y="16934"/>
                </a:lnTo>
                <a:lnTo>
                  <a:pt x="25400" y="8467"/>
                </a:lnTo>
                <a:lnTo>
                  <a:pt x="33866" y="0"/>
                </a:lnTo>
                <a:lnTo>
                  <a:pt x="42334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67733" y="42334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7" y="59267"/>
                </a:lnTo>
                <a:lnTo>
                  <a:pt x="59267" y="59267"/>
                </a:lnTo>
                <a:lnTo>
                  <a:pt x="50800" y="67734"/>
                </a:lnTo>
                <a:lnTo>
                  <a:pt x="42334" y="67734"/>
                </a:lnTo>
                <a:lnTo>
                  <a:pt x="33866" y="67734"/>
                </a:lnTo>
                <a:lnTo>
                  <a:pt x="33866" y="67734"/>
                </a:lnTo>
                <a:lnTo>
                  <a:pt x="25400" y="59267"/>
                </a:lnTo>
                <a:lnTo>
                  <a:pt x="16933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42334" y="33867"/>
                </a:lnTo>
                <a:lnTo>
                  <a:pt x="50800" y="42334"/>
                </a:lnTo>
                <a:lnTo>
                  <a:pt x="59267" y="42334"/>
                </a:lnTo>
                <a:lnTo>
                  <a:pt x="59267" y="50800"/>
                </a:lnTo>
                <a:lnTo>
                  <a:pt x="59267" y="50800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67734"/>
                </a:lnTo>
                <a:lnTo>
                  <a:pt x="50800" y="67734"/>
                </a:lnTo>
                <a:lnTo>
                  <a:pt x="42334" y="67734"/>
                </a:lnTo>
                <a:lnTo>
                  <a:pt x="42334" y="67734"/>
                </a:lnTo>
                <a:lnTo>
                  <a:pt x="33866" y="67734"/>
                </a:lnTo>
                <a:lnTo>
                  <a:pt x="25400" y="67734"/>
                </a:lnTo>
                <a:lnTo>
                  <a:pt x="16933" y="59267"/>
                </a:ln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4"/>
                </a:lnTo>
                <a:lnTo>
                  <a:pt x="0" y="42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214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2:</a:t>
                </a:r>
              </a:p>
              <a:p>
                <a:r>
                  <a:rPr lang="en-US" sz="2400" dirty="0" smtClean="0"/>
                  <a:t>For the equation of the ellipse, find the coordinates of the center, foci, and vertices.  Then graph the equation.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2146229"/>
              </a:xfrm>
              <a:prstGeom prst="rect">
                <a:avLst/>
              </a:prstGeom>
              <a:blipFill rotWithShape="0">
                <a:blip r:embed="rId2"/>
                <a:stretch>
                  <a:fillRect l="-82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62467" y="1490133"/>
            <a:ext cx="152401" cy="169335"/>
          </a:xfrm>
          <a:custGeom>
            <a:avLst/>
            <a:gdLst/>
            <a:ahLst/>
            <a:cxnLst/>
            <a:rect l="0" t="0" r="0" b="0"/>
            <a:pathLst>
              <a:path w="152401" h="169335">
                <a:moveTo>
                  <a:pt x="16933" y="135467"/>
                </a:move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43934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60867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33866" y="169334"/>
                </a:lnTo>
                <a:lnTo>
                  <a:pt x="25400" y="160867"/>
                </a:lnTo>
                <a:lnTo>
                  <a:pt x="25400" y="152400"/>
                </a:lnTo>
                <a:lnTo>
                  <a:pt x="16933" y="143934"/>
                </a:lnTo>
                <a:lnTo>
                  <a:pt x="16933" y="135467"/>
                </a:lnTo>
                <a:lnTo>
                  <a:pt x="16933" y="127000"/>
                </a:lnTo>
                <a:lnTo>
                  <a:pt x="8466" y="118534"/>
                </a:lnTo>
                <a:lnTo>
                  <a:pt x="0" y="110067"/>
                </a:lnTo>
                <a:lnTo>
                  <a:pt x="0" y="101600"/>
                </a:lnTo>
                <a:lnTo>
                  <a:pt x="0" y="93134"/>
                </a:lnTo>
                <a:lnTo>
                  <a:pt x="0" y="84667"/>
                </a:lnTo>
                <a:lnTo>
                  <a:pt x="0" y="76200"/>
                </a:lnTo>
                <a:lnTo>
                  <a:pt x="0" y="67734"/>
                </a:lnTo>
                <a:lnTo>
                  <a:pt x="8466" y="67734"/>
                </a:lnTo>
                <a:lnTo>
                  <a:pt x="8466" y="59267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33866" y="59267"/>
                </a:lnTo>
                <a:lnTo>
                  <a:pt x="42333" y="59267"/>
                </a:lnTo>
                <a:lnTo>
                  <a:pt x="50800" y="59267"/>
                </a:lnTo>
                <a:lnTo>
                  <a:pt x="50800" y="67734"/>
                </a:lnTo>
                <a:lnTo>
                  <a:pt x="67733" y="67734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84667"/>
                </a:lnTo>
                <a:lnTo>
                  <a:pt x="84666" y="93134"/>
                </a:lnTo>
                <a:lnTo>
                  <a:pt x="84666" y="93134"/>
                </a:lnTo>
                <a:lnTo>
                  <a:pt x="93133" y="101600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93133" y="110067"/>
                </a:lnTo>
                <a:lnTo>
                  <a:pt x="84666" y="101600"/>
                </a:lnTo>
                <a:lnTo>
                  <a:pt x="84666" y="93134"/>
                </a:lnTo>
                <a:lnTo>
                  <a:pt x="76200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3" y="50800"/>
                </a:lnTo>
                <a:lnTo>
                  <a:pt x="67733" y="42334"/>
                </a:lnTo>
                <a:lnTo>
                  <a:pt x="67733" y="33867"/>
                </a:lnTo>
                <a:lnTo>
                  <a:pt x="67733" y="25400"/>
                </a:lnTo>
                <a:lnTo>
                  <a:pt x="67733" y="16934"/>
                </a:lnTo>
                <a:lnTo>
                  <a:pt x="76200" y="8467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16934"/>
                </a:lnTo>
                <a:lnTo>
                  <a:pt x="118533" y="16934"/>
                </a:lnTo>
                <a:lnTo>
                  <a:pt x="127000" y="25400"/>
                </a:lnTo>
                <a:lnTo>
                  <a:pt x="135466" y="33867"/>
                </a:lnTo>
                <a:lnTo>
                  <a:pt x="135466" y="42334"/>
                </a:lnTo>
                <a:lnTo>
                  <a:pt x="143933" y="42334"/>
                </a:lnTo>
                <a:lnTo>
                  <a:pt x="143933" y="50800"/>
                </a:lnTo>
                <a:lnTo>
                  <a:pt x="143933" y="50800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4"/>
                </a:lnTo>
                <a:lnTo>
                  <a:pt x="152400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0267" y="1397000"/>
            <a:ext cx="101601" cy="118534"/>
          </a:xfrm>
          <a:custGeom>
            <a:avLst/>
            <a:gdLst/>
            <a:ahLst/>
            <a:cxnLst/>
            <a:rect l="0" t="0" r="0" b="0"/>
            <a:pathLst>
              <a:path w="101601" h="118534">
                <a:moveTo>
                  <a:pt x="33866" y="16933"/>
                </a:moveTo>
                <a:lnTo>
                  <a:pt x="33866" y="16933"/>
                </a:lnTo>
                <a:lnTo>
                  <a:pt x="33866" y="16933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16933" y="110067"/>
                </a:lnTo>
                <a:lnTo>
                  <a:pt x="16933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6" y="110067"/>
                </a:lnTo>
                <a:lnTo>
                  <a:pt x="42333" y="110067"/>
                </a:lnTo>
                <a:lnTo>
                  <a:pt x="50800" y="110067"/>
                </a:lnTo>
                <a:lnTo>
                  <a:pt x="50800" y="101600"/>
                </a:lnTo>
                <a:lnTo>
                  <a:pt x="50800" y="93133"/>
                </a:lnTo>
                <a:lnTo>
                  <a:pt x="59266" y="84667"/>
                </a:lnTo>
                <a:lnTo>
                  <a:pt x="59266" y="76200"/>
                </a:lnTo>
                <a:lnTo>
                  <a:pt x="50800" y="67733"/>
                </a:lnTo>
                <a:lnTo>
                  <a:pt x="50800" y="59267"/>
                </a:lnTo>
                <a:lnTo>
                  <a:pt x="50800" y="50800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6" y="33867"/>
                </a:lnTo>
                <a:lnTo>
                  <a:pt x="33866" y="33867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42333"/>
                </a:lnTo>
                <a:lnTo>
                  <a:pt x="33866" y="59267"/>
                </a:lnTo>
                <a:lnTo>
                  <a:pt x="42333" y="67733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3" y="84667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6" y="93133"/>
                </a:lnTo>
                <a:lnTo>
                  <a:pt x="84666" y="101600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4933" y="1380067"/>
            <a:ext cx="76201" cy="160867"/>
          </a:xfrm>
          <a:custGeom>
            <a:avLst/>
            <a:gdLst/>
            <a:ahLst/>
            <a:cxnLst/>
            <a:rect l="0" t="0" r="0" b="0"/>
            <a:pathLst>
              <a:path w="76201" h="1608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42334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9267" y="59266"/>
                </a:lnTo>
                <a:lnTo>
                  <a:pt x="67734" y="67733"/>
                </a:lnTo>
                <a:lnTo>
                  <a:pt x="67734" y="84666"/>
                </a:lnTo>
                <a:lnTo>
                  <a:pt x="67734" y="101600"/>
                </a:lnTo>
                <a:lnTo>
                  <a:pt x="76200" y="110066"/>
                </a:lnTo>
                <a:lnTo>
                  <a:pt x="67734" y="127000"/>
                </a:lnTo>
                <a:lnTo>
                  <a:pt x="67734" y="135466"/>
                </a:lnTo>
                <a:lnTo>
                  <a:pt x="67734" y="143933"/>
                </a:lnTo>
                <a:lnTo>
                  <a:pt x="59267" y="152400"/>
                </a:lnTo>
                <a:lnTo>
                  <a:pt x="59267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42334" y="160866"/>
                </a:lnTo>
                <a:lnTo>
                  <a:pt x="33867" y="152400"/>
                </a:lnTo>
                <a:lnTo>
                  <a:pt x="25400" y="143933"/>
                </a:lnTo>
                <a:lnTo>
                  <a:pt x="25400" y="143933"/>
                </a:lnTo>
                <a:lnTo>
                  <a:pt x="8467" y="135466"/>
                </a:lnTo>
                <a:lnTo>
                  <a:pt x="8467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2600" y="13208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8467" y="8467"/>
                </a:moveTo>
                <a:lnTo>
                  <a:pt x="8467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7267" y="13208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9267"/>
                </a:lnTo>
                <a:lnTo>
                  <a:pt x="25400" y="67733"/>
                </a:lnTo>
                <a:lnTo>
                  <a:pt x="33866" y="76200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0" y="76200"/>
                </a:lnTo>
                <a:lnTo>
                  <a:pt x="59266" y="76200"/>
                </a:lnTo>
                <a:lnTo>
                  <a:pt x="67733" y="76200"/>
                </a:lnTo>
                <a:lnTo>
                  <a:pt x="67733" y="67733"/>
                </a:lnTo>
                <a:lnTo>
                  <a:pt x="76200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3" y="33867"/>
                </a:lnTo>
                <a:lnTo>
                  <a:pt x="67733" y="25400"/>
                </a:lnTo>
                <a:lnTo>
                  <a:pt x="59266" y="16933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0"/>
                </a:lnTo>
                <a:lnTo>
                  <a:pt x="16933" y="0"/>
                </a:lnTo>
                <a:lnTo>
                  <a:pt x="16933" y="0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3467" y="1202267"/>
            <a:ext cx="135467" cy="169334"/>
          </a:xfrm>
          <a:custGeom>
            <a:avLst/>
            <a:gdLst/>
            <a:ahLst/>
            <a:cxnLst/>
            <a:rect l="0" t="0" r="0" b="0"/>
            <a:pathLst>
              <a:path w="135467" h="169334">
                <a:moveTo>
                  <a:pt x="0" y="101600"/>
                </a:moveTo>
                <a:lnTo>
                  <a:pt x="8466" y="101600"/>
                </a:lnTo>
                <a:lnTo>
                  <a:pt x="8466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6" y="110066"/>
                </a:lnTo>
                <a:lnTo>
                  <a:pt x="33866" y="118533"/>
                </a:lnTo>
                <a:lnTo>
                  <a:pt x="42333" y="118533"/>
                </a:lnTo>
                <a:lnTo>
                  <a:pt x="50800" y="135466"/>
                </a:lnTo>
                <a:lnTo>
                  <a:pt x="59266" y="143933"/>
                </a:lnTo>
                <a:lnTo>
                  <a:pt x="59266" y="152400"/>
                </a:lnTo>
                <a:lnTo>
                  <a:pt x="67733" y="160866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0866"/>
                </a:lnTo>
                <a:lnTo>
                  <a:pt x="67733" y="152400"/>
                </a:lnTo>
                <a:lnTo>
                  <a:pt x="59266" y="143933"/>
                </a:lnTo>
                <a:lnTo>
                  <a:pt x="59266" y="127000"/>
                </a:lnTo>
                <a:lnTo>
                  <a:pt x="59266" y="110066"/>
                </a:lnTo>
                <a:lnTo>
                  <a:pt x="59266" y="93133"/>
                </a:lnTo>
                <a:lnTo>
                  <a:pt x="67733" y="76200"/>
                </a:lnTo>
                <a:lnTo>
                  <a:pt x="67733" y="59266"/>
                </a:lnTo>
                <a:lnTo>
                  <a:pt x="76200" y="42333"/>
                </a:lnTo>
                <a:lnTo>
                  <a:pt x="84666" y="25400"/>
                </a:lnTo>
                <a:lnTo>
                  <a:pt x="93133" y="16933"/>
                </a:lnTo>
                <a:lnTo>
                  <a:pt x="110066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17600" y="2311400"/>
            <a:ext cx="254001" cy="186268"/>
          </a:xfrm>
          <a:custGeom>
            <a:avLst/>
            <a:gdLst/>
            <a:ahLst/>
            <a:cxnLst/>
            <a:rect l="0" t="0" r="0" b="0"/>
            <a:pathLst>
              <a:path w="254001" h="186268">
                <a:moveTo>
                  <a:pt x="0" y="33867"/>
                </a:moveTo>
                <a:lnTo>
                  <a:pt x="0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16933" y="67733"/>
                </a:lnTo>
                <a:lnTo>
                  <a:pt x="25400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42333" y="135467"/>
                </a:lnTo>
                <a:lnTo>
                  <a:pt x="50800" y="143933"/>
                </a:lnTo>
                <a:lnTo>
                  <a:pt x="50800" y="160867"/>
                </a:lnTo>
                <a:lnTo>
                  <a:pt x="59267" y="169333"/>
                </a:lnTo>
                <a:lnTo>
                  <a:pt x="59267" y="177800"/>
                </a:lnTo>
                <a:lnTo>
                  <a:pt x="59267" y="186267"/>
                </a:lnTo>
                <a:lnTo>
                  <a:pt x="59267" y="186267"/>
                </a:lnTo>
                <a:lnTo>
                  <a:pt x="59267" y="186267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60867"/>
                </a:lnTo>
                <a:lnTo>
                  <a:pt x="50800" y="143933"/>
                </a:lnTo>
                <a:lnTo>
                  <a:pt x="50800" y="127000"/>
                </a:lnTo>
                <a:lnTo>
                  <a:pt x="42333" y="110067"/>
                </a:lnTo>
                <a:lnTo>
                  <a:pt x="42333" y="93133"/>
                </a:lnTo>
                <a:lnTo>
                  <a:pt x="42333" y="67733"/>
                </a:lnTo>
                <a:lnTo>
                  <a:pt x="33867" y="50800"/>
                </a:lnTo>
                <a:lnTo>
                  <a:pt x="33867" y="33867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84667" y="25400"/>
                </a:lnTo>
                <a:lnTo>
                  <a:pt x="93133" y="33867"/>
                </a:lnTo>
                <a:lnTo>
                  <a:pt x="101600" y="42333"/>
                </a:lnTo>
                <a:lnTo>
                  <a:pt x="110067" y="59267"/>
                </a:lnTo>
                <a:lnTo>
                  <a:pt x="118533" y="76200"/>
                </a:lnTo>
                <a:lnTo>
                  <a:pt x="135467" y="93133"/>
                </a:lnTo>
                <a:lnTo>
                  <a:pt x="135467" y="101600"/>
                </a:lnTo>
                <a:lnTo>
                  <a:pt x="143933" y="110067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52400" y="110067"/>
                </a:lnTo>
                <a:lnTo>
                  <a:pt x="152400" y="93133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33867"/>
                </a:lnTo>
                <a:lnTo>
                  <a:pt x="152400" y="16933"/>
                </a:lnTo>
                <a:lnTo>
                  <a:pt x="160867" y="8467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0"/>
                </a:lnTo>
                <a:lnTo>
                  <a:pt x="186267" y="8467"/>
                </a:lnTo>
                <a:lnTo>
                  <a:pt x="194733" y="16933"/>
                </a:lnTo>
                <a:lnTo>
                  <a:pt x="203200" y="25400"/>
                </a:lnTo>
                <a:lnTo>
                  <a:pt x="211667" y="42333"/>
                </a:lnTo>
                <a:lnTo>
                  <a:pt x="211667" y="59267"/>
                </a:lnTo>
                <a:lnTo>
                  <a:pt x="220133" y="84667"/>
                </a:lnTo>
                <a:lnTo>
                  <a:pt x="228600" y="101600"/>
                </a:lnTo>
                <a:lnTo>
                  <a:pt x="237067" y="110067"/>
                </a:lnTo>
                <a:lnTo>
                  <a:pt x="245533" y="127000"/>
                </a:lnTo>
                <a:lnTo>
                  <a:pt x="245533" y="135467"/>
                </a:lnTo>
                <a:lnTo>
                  <a:pt x="254000" y="143933"/>
                </a:lnTo>
                <a:lnTo>
                  <a:pt x="254000" y="143933"/>
                </a:lnTo>
                <a:lnTo>
                  <a:pt x="254000" y="143933"/>
                </a:lnTo>
                <a:lnTo>
                  <a:pt x="254000" y="143933"/>
                </a:lnTo>
                <a:lnTo>
                  <a:pt x="254000" y="143933"/>
                </a:lnTo>
                <a:lnTo>
                  <a:pt x="254000" y="143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05467" y="2302933"/>
            <a:ext cx="67734" cy="101601"/>
          </a:xfrm>
          <a:custGeom>
            <a:avLst/>
            <a:gdLst/>
            <a:ahLst/>
            <a:cxnLst/>
            <a:rect l="0" t="0" r="0" b="0"/>
            <a:pathLst>
              <a:path w="67734" h="101601">
                <a:moveTo>
                  <a:pt x="0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33866" y="50800"/>
                </a:lnTo>
                <a:lnTo>
                  <a:pt x="42333" y="67734"/>
                </a:lnTo>
                <a:lnTo>
                  <a:pt x="50800" y="76200"/>
                </a:lnTo>
                <a:lnTo>
                  <a:pt x="59266" y="93134"/>
                </a:lnTo>
                <a:lnTo>
                  <a:pt x="59266" y="93134"/>
                </a:lnTo>
                <a:lnTo>
                  <a:pt x="59266" y="93134"/>
                </a:lnTo>
                <a:lnTo>
                  <a:pt x="67733" y="101600"/>
                </a:lnTo>
                <a:lnTo>
                  <a:pt x="67733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22400" y="2243667"/>
            <a:ext cx="8468" cy="8467"/>
          </a:xfrm>
          <a:custGeom>
            <a:avLst/>
            <a:gdLst/>
            <a:ahLst/>
            <a:cxnLst/>
            <a:rect l="0" t="0" r="0" b="0"/>
            <a:pathLst>
              <a:path w="8468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07067" y="2226733"/>
            <a:ext cx="110067" cy="135468"/>
          </a:xfrm>
          <a:custGeom>
            <a:avLst/>
            <a:gdLst/>
            <a:ahLst/>
            <a:cxnLst/>
            <a:rect l="0" t="0" r="0" b="0"/>
            <a:pathLst>
              <a:path w="110067" h="135468">
                <a:moveTo>
                  <a:pt x="0" y="50800"/>
                </a:move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8466" y="84667"/>
                </a:lnTo>
                <a:lnTo>
                  <a:pt x="16933" y="101600"/>
                </a:lnTo>
                <a:lnTo>
                  <a:pt x="16933" y="110067"/>
                </a:lnTo>
                <a:lnTo>
                  <a:pt x="25400" y="118534"/>
                </a:lnTo>
                <a:lnTo>
                  <a:pt x="25400" y="127000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27000"/>
                </a:lnTo>
                <a:lnTo>
                  <a:pt x="16933" y="118534"/>
                </a:lnTo>
                <a:lnTo>
                  <a:pt x="16933" y="101600"/>
                </a:lnTo>
                <a:lnTo>
                  <a:pt x="8466" y="84667"/>
                </a:lnTo>
                <a:lnTo>
                  <a:pt x="8466" y="67734"/>
                </a:lnTo>
                <a:lnTo>
                  <a:pt x="8466" y="50800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6" y="16934"/>
                </a:lnTo>
                <a:lnTo>
                  <a:pt x="67733" y="25400"/>
                </a:lnTo>
                <a:lnTo>
                  <a:pt x="76200" y="42334"/>
                </a:lnTo>
                <a:lnTo>
                  <a:pt x="84666" y="50800"/>
                </a:lnTo>
                <a:lnTo>
                  <a:pt x="93133" y="67734"/>
                </a:lnTo>
                <a:lnTo>
                  <a:pt x="93133" y="76200"/>
                </a:lnTo>
                <a:lnTo>
                  <a:pt x="101600" y="84667"/>
                </a:lnTo>
                <a:lnTo>
                  <a:pt x="101600" y="93134"/>
                </a:lnTo>
                <a:lnTo>
                  <a:pt x="110066" y="93134"/>
                </a:lnTo>
                <a:lnTo>
                  <a:pt x="110066" y="93134"/>
                </a:lnTo>
                <a:lnTo>
                  <a:pt x="110066" y="84667"/>
                </a:lnTo>
                <a:lnTo>
                  <a:pt x="110066" y="84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51000" y="2192867"/>
            <a:ext cx="76201" cy="118534"/>
          </a:xfrm>
          <a:custGeom>
            <a:avLst/>
            <a:gdLst/>
            <a:ahLst/>
            <a:cxnLst/>
            <a:rect l="0" t="0" r="0" b="0"/>
            <a:pathLst>
              <a:path w="76201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25400" y="84666"/>
                </a:lnTo>
                <a:lnTo>
                  <a:pt x="25400" y="101600"/>
                </a:lnTo>
                <a:lnTo>
                  <a:pt x="42333" y="110066"/>
                </a:lnTo>
                <a:lnTo>
                  <a:pt x="50800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67733" y="118533"/>
                </a:lnTo>
                <a:lnTo>
                  <a:pt x="67733" y="110066"/>
                </a:lnTo>
                <a:lnTo>
                  <a:pt x="76200" y="110066"/>
                </a:lnTo>
                <a:lnTo>
                  <a:pt x="76200" y="101600"/>
                </a:lnTo>
                <a:lnTo>
                  <a:pt x="76200" y="93133"/>
                </a:lnTo>
                <a:lnTo>
                  <a:pt x="76200" y="84666"/>
                </a:lnTo>
                <a:lnTo>
                  <a:pt x="76200" y="76200"/>
                </a:lnTo>
                <a:lnTo>
                  <a:pt x="67733" y="59266"/>
                </a:lnTo>
                <a:lnTo>
                  <a:pt x="59267" y="50800"/>
                </a:lnTo>
                <a:lnTo>
                  <a:pt x="59267" y="33866"/>
                </a:lnTo>
                <a:lnTo>
                  <a:pt x="50800" y="25400"/>
                </a:lnTo>
                <a:lnTo>
                  <a:pt x="42333" y="16933"/>
                </a:lnTo>
                <a:lnTo>
                  <a:pt x="33867" y="8466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52600" y="2142067"/>
            <a:ext cx="110068" cy="143934"/>
          </a:xfrm>
          <a:custGeom>
            <a:avLst/>
            <a:gdLst/>
            <a:ahLst/>
            <a:cxnLst/>
            <a:rect l="0" t="0" r="0" b="0"/>
            <a:pathLst>
              <a:path w="110068" h="143934">
                <a:moveTo>
                  <a:pt x="0" y="25400"/>
                </a:moveTo>
                <a:lnTo>
                  <a:pt x="0" y="25400"/>
                </a:lnTo>
                <a:lnTo>
                  <a:pt x="0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25400" y="101600"/>
                </a:lnTo>
                <a:lnTo>
                  <a:pt x="25400" y="110066"/>
                </a:lnTo>
                <a:lnTo>
                  <a:pt x="33867" y="127000"/>
                </a:lnTo>
                <a:lnTo>
                  <a:pt x="33867" y="127000"/>
                </a:lnTo>
                <a:lnTo>
                  <a:pt x="33867" y="135466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43933"/>
                </a:lnTo>
                <a:lnTo>
                  <a:pt x="42333" y="135466"/>
                </a:lnTo>
                <a:lnTo>
                  <a:pt x="42333" y="127000"/>
                </a:lnTo>
                <a:lnTo>
                  <a:pt x="42333" y="110066"/>
                </a:lnTo>
                <a:lnTo>
                  <a:pt x="42333" y="93133"/>
                </a:lnTo>
                <a:lnTo>
                  <a:pt x="42333" y="76200"/>
                </a:lnTo>
                <a:lnTo>
                  <a:pt x="42333" y="50800"/>
                </a:lnTo>
                <a:lnTo>
                  <a:pt x="42333" y="42333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8466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93133" y="0"/>
                </a:lnTo>
                <a:lnTo>
                  <a:pt x="110067" y="8466"/>
                </a:lnTo>
                <a:lnTo>
                  <a:pt x="110067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34733" y="1532467"/>
            <a:ext cx="84668" cy="220134"/>
          </a:xfrm>
          <a:custGeom>
            <a:avLst/>
            <a:gdLst/>
            <a:ahLst/>
            <a:cxnLst/>
            <a:rect l="0" t="0" r="0" b="0"/>
            <a:pathLst>
              <a:path w="84668" h="220134">
                <a:moveTo>
                  <a:pt x="76200" y="25400"/>
                </a:move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67733"/>
                </a:lnTo>
                <a:lnTo>
                  <a:pt x="76200" y="76200"/>
                </a:lnTo>
                <a:lnTo>
                  <a:pt x="76200" y="76200"/>
                </a:lnTo>
                <a:lnTo>
                  <a:pt x="76200" y="84666"/>
                </a:lnTo>
                <a:lnTo>
                  <a:pt x="76200" y="84666"/>
                </a:lnTo>
                <a:lnTo>
                  <a:pt x="76200" y="76200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59266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0" y="33866"/>
                </a:lnTo>
                <a:lnTo>
                  <a:pt x="50800" y="16933"/>
                </a:lnTo>
                <a:lnTo>
                  <a:pt x="42334" y="8466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86266"/>
                </a:lnTo>
                <a:lnTo>
                  <a:pt x="16934" y="194733"/>
                </a:lnTo>
                <a:lnTo>
                  <a:pt x="25400" y="203200"/>
                </a:lnTo>
                <a:lnTo>
                  <a:pt x="42334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84667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87133" y="1591733"/>
            <a:ext cx="84668" cy="152401"/>
          </a:xfrm>
          <a:custGeom>
            <a:avLst/>
            <a:gdLst/>
            <a:ahLst/>
            <a:cxnLst/>
            <a:rect l="0" t="0" r="0" b="0"/>
            <a:pathLst>
              <a:path w="84668" h="152401">
                <a:moveTo>
                  <a:pt x="16934" y="76200"/>
                </a:moveTo>
                <a:lnTo>
                  <a:pt x="16934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16934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4" y="84667"/>
                </a:lnTo>
                <a:lnTo>
                  <a:pt x="50800" y="76200"/>
                </a:lnTo>
                <a:lnTo>
                  <a:pt x="59267" y="67734"/>
                </a:lnTo>
                <a:lnTo>
                  <a:pt x="67734" y="59267"/>
                </a:lnTo>
                <a:lnTo>
                  <a:pt x="76200" y="50800"/>
                </a:lnTo>
                <a:lnTo>
                  <a:pt x="84667" y="42334"/>
                </a:lnTo>
                <a:lnTo>
                  <a:pt x="84667" y="33867"/>
                </a:lnTo>
                <a:lnTo>
                  <a:pt x="76200" y="25400"/>
                </a:lnTo>
                <a:lnTo>
                  <a:pt x="76200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35467"/>
                </a:lnTo>
                <a:lnTo>
                  <a:pt x="16934" y="143934"/>
                </a:lnTo>
                <a:lnTo>
                  <a:pt x="25400" y="152400"/>
                </a:lnTo>
                <a:lnTo>
                  <a:pt x="42334" y="152400"/>
                </a:lnTo>
                <a:lnTo>
                  <a:pt x="59267" y="152400"/>
                </a:lnTo>
                <a:lnTo>
                  <a:pt x="59267" y="152400"/>
                </a:lnTo>
                <a:lnTo>
                  <a:pt x="67734" y="143934"/>
                </a:lnTo>
                <a:lnTo>
                  <a:pt x="67734" y="143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64933" y="1600200"/>
            <a:ext cx="127001" cy="135468"/>
          </a:xfrm>
          <a:custGeom>
            <a:avLst/>
            <a:gdLst/>
            <a:ahLst/>
            <a:cxnLst/>
            <a:rect l="0" t="0" r="0" b="0"/>
            <a:pathLst>
              <a:path w="127001" h="1354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16934" y="118533"/>
                </a:lnTo>
                <a:lnTo>
                  <a:pt x="16934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18533"/>
                </a:lnTo>
                <a:lnTo>
                  <a:pt x="16934" y="118533"/>
                </a:lnTo>
                <a:lnTo>
                  <a:pt x="16934" y="101600"/>
                </a:lnTo>
                <a:lnTo>
                  <a:pt x="25400" y="93133"/>
                </a:lnTo>
                <a:lnTo>
                  <a:pt x="25400" y="76200"/>
                </a:lnTo>
                <a:lnTo>
                  <a:pt x="33867" y="59267"/>
                </a:lnTo>
                <a:lnTo>
                  <a:pt x="42334" y="42333"/>
                </a:lnTo>
                <a:lnTo>
                  <a:pt x="42334" y="25400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16933"/>
                </a:lnTo>
                <a:lnTo>
                  <a:pt x="101600" y="25400"/>
                </a:lnTo>
                <a:lnTo>
                  <a:pt x="101600" y="42333"/>
                </a:lnTo>
                <a:lnTo>
                  <a:pt x="101600" y="59267"/>
                </a:lnTo>
                <a:lnTo>
                  <a:pt x="101600" y="76200"/>
                </a:lnTo>
                <a:lnTo>
                  <a:pt x="101600" y="93133"/>
                </a:lnTo>
                <a:lnTo>
                  <a:pt x="101600" y="110067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27000"/>
                </a:lnTo>
                <a:lnTo>
                  <a:pt x="127000" y="127000"/>
                </a:lnTo>
                <a:lnTo>
                  <a:pt x="127000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51200" y="1608667"/>
            <a:ext cx="1" cy="16934"/>
          </a:xfrm>
          <a:custGeom>
            <a:avLst/>
            <a:gdLst/>
            <a:ahLst/>
            <a:cxnLst/>
            <a:rect l="0" t="0" r="0" b="0"/>
            <a:pathLst>
              <a:path w="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276600" y="1515533"/>
            <a:ext cx="16934" cy="220135"/>
          </a:xfrm>
          <a:custGeom>
            <a:avLst/>
            <a:gdLst/>
            <a:ahLst/>
            <a:cxnLst/>
            <a:rect l="0" t="0" r="0" b="0"/>
            <a:pathLst>
              <a:path w="16934" h="220135">
                <a:moveTo>
                  <a:pt x="0" y="25400"/>
                </a:move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0" y="177800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0134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203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34267" y="1574800"/>
            <a:ext cx="237067" cy="143934"/>
          </a:xfrm>
          <a:custGeom>
            <a:avLst/>
            <a:gdLst/>
            <a:ahLst/>
            <a:cxnLst/>
            <a:rect l="0" t="0" r="0" b="0"/>
            <a:pathLst>
              <a:path w="237067" h="143934">
                <a:moveTo>
                  <a:pt x="33866" y="76200"/>
                </a:moveTo>
                <a:lnTo>
                  <a:pt x="25400" y="76200"/>
                </a:lnTo>
                <a:lnTo>
                  <a:pt x="25400" y="67733"/>
                </a:lnTo>
                <a:lnTo>
                  <a:pt x="16933" y="59267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16933" y="59267"/>
                </a:lnTo>
                <a:lnTo>
                  <a:pt x="33866" y="59267"/>
                </a:lnTo>
                <a:lnTo>
                  <a:pt x="50800" y="59267"/>
                </a:lnTo>
                <a:lnTo>
                  <a:pt x="67733" y="50800"/>
                </a:lnTo>
                <a:lnTo>
                  <a:pt x="84666" y="50800"/>
                </a:lnTo>
                <a:lnTo>
                  <a:pt x="101600" y="50800"/>
                </a:lnTo>
                <a:lnTo>
                  <a:pt x="118533" y="50800"/>
                </a:lnTo>
                <a:lnTo>
                  <a:pt x="135466" y="50800"/>
                </a:lnTo>
                <a:lnTo>
                  <a:pt x="143933" y="50800"/>
                </a:lnTo>
                <a:lnTo>
                  <a:pt x="160866" y="50800"/>
                </a:lnTo>
                <a:lnTo>
                  <a:pt x="160866" y="50800"/>
                </a:lnTo>
                <a:lnTo>
                  <a:pt x="169333" y="50800"/>
                </a:lnTo>
                <a:lnTo>
                  <a:pt x="177800" y="59267"/>
                </a:lnTo>
                <a:lnTo>
                  <a:pt x="186266" y="59267"/>
                </a:lnTo>
                <a:lnTo>
                  <a:pt x="186266" y="59267"/>
                </a:lnTo>
                <a:lnTo>
                  <a:pt x="194733" y="50800"/>
                </a:lnTo>
                <a:lnTo>
                  <a:pt x="194733" y="50800"/>
                </a:lnTo>
                <a:lnTo>
                  <a:pt x="203200" y="50800"/>
                </a:lnTo>
                <a:lnTo>
                  <a:pt x="203200" y="42333"/>
                </a:lnTo>
                <a:lnTo>
                  <a:pt x="203200" y="33867"/>
                </a:lnTo>
                <a:lnTo>
                  <a:pt x="203200" y="33867"/>
                </a:lnTo>
                <a:lnTo>
                  <a:pt x="203200" y="25400"/>
                </a:lnTo>
                <a:lnTo>
                  <a:pt x="203200" y="16933"/>
                </a:lnTo>
                <a:lnTo>
                  <a:pt x="203200" y="8467"/>
                </a:lnTo>
                <a:lnTo>
                  <a:pt x="194733" y="8467"/>
                </a:lnTo>
                <a:lnTo>
                  <a:pt x="186266" y="0"/>
                </a:lnTo>
                <a:lnTo>
                  <a:pt x="177800" y="8467"/>
                </a:lnTo>
                <a:lnTo>
                  <a:pt x="169333" y="8467"/>
                </a:lnTo>
                <a:lnTo>
                  <a:pt x="169333" y="16933"/>
                </a:lnTo>
                <a:lnTo>
                  <a:pt x="160866" y="25400"/>
                </a:lnTo>
                <a:lnTo>
                  <a:pt x="152400" y="42333"/>
                </a:lnTo>
                <a:lnTo>
                  <a:pt x="152400" y="59267"/>
                </a:lnTo>
                <a:lnTo>
                  <a:pt x="143933" y="67733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60866" y="143933"/>
                </a:lnTo>
                <a:lnTo>
                  <a:pt x="169333" y="143933"/>
                </a:lnTo>
                <a:lnTo>
                  <a:pt x="186266" y="143933"/>
                </a:lnTo>
                <a:lnTo>
                  <a:pt x="203200" y="143933"/>
                </a:lnTo>
                <a:lnTo>
                  <a:pt x="211666" y="143933"/>
                </a:lnTo>
                <a:lnTo>
                  <a:pt x="228600" y="135467"/>
                </a:lnTo>
                <a:lnTo>
                  <a:pt x="228600" y="135467"/>
                </a:lnTo>
                <a:lnTo>
                  <a:pt x="237066" y="127000"/>
                </a:lnTo>
                <a:lnTo>
                  <a:pt x="237066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39067" y="1583267"/>
            <a:ext cx="93134" cy="160867"/>
          </a:xfrm>
          <a:custGeom>
            <a:avLst/>
            <a:gdLst/>
            <a:ahLst/>
            <a:cxnLst/>
            <a:rect l="0" t="0" r="0" b="0"/>
            <a:pathLst>
              <a:path w="93134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0066"/>
                </a:lnTo>
                <a:lnTo>
                  <a:pt x="8466" y="127000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60866"/>
                </a:lnTo>
                <a:lnTo>
                  <a:pt x="8466" y="160866"/>
                </a:lnTo>
                <a:lnTo>
                  <a:pt x="8466" y="160866"/>
                </a:lnTo>
                <a:lnTo>
                  <a:pt x="8466" y="160866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35466"/>
                </a:lnTo>
                <a:lnTo>
                  <a:pt x="8466" y="127000"/>
                </a:lnTo>
                <a:lnTo>
                  <a:pt x="8466" y="110066"/>
                </a:lnTo>
                <a:lnTo>
                  <a:pt x="16933" y="93133"/>
                </a:lnTo>
                <a:lnTo>
                  <a:pt x="16933" y="76200"/>
                </a:lnTo>
                <a:lnTo>
                  <a:pt x="25400" y="59266"/>
                </a:lnTo>
                <a:lnTo>
                  <a:pt x="25400" y="50800"/>
                </a:lnTo>
                <a:lnTo>
                  <a:pt x="33866" y="42333"/>
                </a:lnTo>
                <a:lnTo>
                  <a:pt x="33866" y="33866"/>
                </a:lnTo>
                <a:lnTo>
                  <a:pt x="42333" y="25400"/>
                </a:lnTo>
                <a:lnTo>
                  <a:pt x="59266" y="25400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6" y="16933"/>
                </a:lnTo>
                <a:lnTo>
                  <a:pt x="84666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16867" y="1456267"/>
            <a:ext cx="110067" cy="406401"/>
          </a:xfrm>
          <a:custGeom>
            <a:avLst/>
            <a:gdLst/>
            <a:ahLst/>
            <a:cxnLst/>
            <a:rect l="0" t="0" r="0" b="0"/>
            <a:pathLst>
              <a:path w="110067" h="406401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16933"/>
                </a:lnTo>
                <a:lnTo>
                  <a:pt x="93133" y="25400"/>
                </a:lnTo>
                <a:lnTo>
                  <a:pt x="76200" y="42333"/>
                </a:lnTo>
                <a:lnTo>
                  <a:pt x="67733" y="59266"/>
                </a:lnTo>
                <a:lnTo>
                  <a:pt x="50800" y="76200"/>
                </a:lnTo>
                <a:lnTo>
                  <a:pt x="42333" y="101600"/>
                </a:lnTo>
                <a:lnTo>
                  <a:pt x="25400" y="127000"/>
                </a:lnTo>
                <a:lnTo>
                  <a:pt x="16933" y="152400"/>
                </a:lnTo>
                <a:lnTo>
                  <a:pt x="8466" y="177800"/>
                </a:lnTo>
                <a:lnTo>
                  <a:pt x="0" y="211666"/>
                </a:lnTo>
                <a:lnTo>
                  <a:pt x="0" y="237066"/>
                </a:lnTo>
                <a:lnTo>
                  <a:pt x="0" y="262466"/>
                </a:lnTo>
                <a:lnTo>
                  <a:pt x="0" y="287866"/>
                </a:lnTo>
                <a:lnTo>
                  <a:pt x="8466" y="313266"/>
                </a:lnTo>
                <a:lnTo>
                  <a:pt x="25400" y="338666"/>
                </a:lnTo>
                <a:lnTo>
                  <a:pt x="42333" y="355600"/>
                </a:lnTo>
                <a:lnTo>
                  <a:pt x="59266" y="372533"/>
                </a:lnTo>
                <a:lnTo>
                  <a:pt x="76200" y="389466"/>
                </a:lnTo>
                <a:lnTo>
                  <a:pt x="76200" y="389466"/>
                </a:lnTo>
                <a:lnTo>
                  <a:pt x="101600" y="406400"/>
                </a:lnTo>
                <a:lnTo>
                  <a:pt x="101600" y="406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911600" y="1549400"/>
            <a:ext cx="143934" cy="186268"/>
          </a:xfrm>
          <a:custGeom>
            <a:avLst/>
            <a:gdLst/>
            <a:ahLst/>
            <a:cxnLst/>
            <a:rect l="0" t="0" r="0" b="0"/>
            <a:pathLst>
              <a:path w="143934" h="186268">
                <a:moveTo>
                  <a:pt x="76200" y="33867"/>
                </a:moveTo>
                <a:lnTo>
                  <a:pt x="84667" y="33867"/>
                </a:lnTo>
                <a:lnTo>
                  <a:pt x="84667" y="25400"/>
                </a:lnTo>
                <a:lnTo>
                  <a:pt x="84667" y="16933"/>
                </a:lnTo>
                <a:lnTo>
                  <a:pt x="93133" y="16933"/>
                </a:lnTo>
                <a:lnTo>
                  <a:pt x="93133" y="8467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0800"/>
                </a:lnTo>
                <a:lnTo>
                  <a:pt x="16933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3"/>
                </a:lnTo>
                <a:lnTo>
                  <a:pt x="42333" y="177800"/>
                </a:lnTo>
                <a:lnTo>
                  <a:pt x="59267" y="186267"/>
                </a:lnTo>
                <a:lnTo>
                  <a:pt x="76200" y="186267"/>
                </a:lnTo>
                <a:lnTo>
                  <a:pt x="93133" y="186267"/>
                </a:lnTo>
                <a:lnTo>
                  <a:pt x="101600" y="186267"/>
                </a:lnTo>
                <a:lnTo>
                  <a:pt x="118533" y="186267"/>
                </a:lnTo>
                <a:lnTo>
                  <a:pt x="135467" y="177800"/>
                </a:lnTo>
                <a:lnTo>
                  <a:pt x="143933" y="160867"/>
                </a:lnTo>
                <a:lnTo>
                  <a:pt x="143933" y="152400"/>
                </a:lnTo>
                <a:lnTo>
                  <a:pt x="143933" y="135467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35467" y="84667"/>
                </a:lnTo>
                <a:lnTo>
                  <a:pt x="135467" y="67733"/>
                </a:lnTo>
                <a:lnTo>
                  <a:pt x="127000" y="50800"/>
                </a:lnTo>
                <a:lnTo>
                  <a:pt x="118533" y="42333"/>
                </a:lnTo>
                <a:lnTo>
                  <a:pt x="110067" y="33867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0200" y="1718733"/>
            <a:ext cx="8468" cy="110068"/>
          </a:xfrm>
          <a:custGeom>
            <a:avLst/>
            <a:gdLst/>
            <a:ahLst/>
            <a:cxnLst/>
            <a:rect l="0" t="0" r="0" b="0"/>
            <a:pathLst>
              <a:path w="8468" h="110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267200" y="1583267"/>
            <a:ext cx="152401" cy="84667"/>
          </a:xfrm>
          <a:custGeom>
            <a:avLst/>
            <a:gdLst/>
            <a:ahLst/>
            <a:cxnLst/>
            <a:rect l="0" t="0" r="0" b="0"/>
            <a:pathLst>
              <a:path w="152401" h="84667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84666"/>
                </a:lnTo>
                <a:lnTo>
                  <a:pt x="25400" y="84666"/>
                </a:lnTo>
                <a:lnTo>
                  <a:pt x="33867" y="84666"/>
                </a:lnTo>
                <a:lnTo>
                  <a:pt x="50800" y="84666"/>
                </a:lnTo>
                <a:lnTo>
                  <a:pt x="59267" y="84666"/>
                </a:lnTo>
                <a:lnTo>
                  <a:pt x="76200" y="84666"/>
                </a:lnTo>
                <a:lnTo>
                  <a:pt x="93133" y="84666"/>
                </a:lnTo>
                <a:lnTo>
                  <a:pt x="110067" y="76200"/>
                </a:lnTo>
                <a:lnTo>
                  <a:pt x="118533" y="76200"/>
                </a:lnTo>
                <a:lnTo>
                  <a:pt x="127000" y="67733"/>
                </a:lnTo>
                <a:lnTo>
                  <a:pt x="143933" y="67733"/>
                </a:lnTo>
                <a:lnTo>
                  <a:pt x="143933" y="59266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33866"/>
                </a:lnTo>
                <a:lnTo>
                  <a:pt x="152400" y="33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368800" y="1524000"/>
            <a:ext cx="16934" cy="237068"/>
          </a:xfrm>
          <a:custGeom>
            <a:avLst/>
            <a:gdLst/>
            <a:ahLst/>
            <a:cxnLst/>
            <a:rect l="0" t="0" r="0" b="0"/>
            <a:pathLst>
              <a:path w="16934" h="237068">
                <a:moveTo>
                  <a:pt x="16933" y="0"/>
                </a:move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7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85733" y="1473200"/>
            <a:ext cx="110068" cy="381001"/>
          </a:xfrm>
          <a:custGeom>
            <a:avLst/>
            <a:gdLst/>
            <a:ahLst/>
            <a:cxnLst/>
            <a:rect l="0" t="0" r="0" b="0"/>
            <a:pathLst>
              <a:path w="110068" h="3810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93134" y="33867"/>
                </a:lnTo>
                <a:lnTo>
                  <a:pt x="101600" y="50800"/>
                </a:lnTo>
                <a:lnTo>
                  <a:pt x="110067" y="84667"/>
                </a:lnTo>
                <a:lnTo>
                  <a:pt x="110067" y="118533"/>
                </a:lnTo>
                <a:lnTo>
                  <a:pt x="110067" y="152400"/>
                </a:lnTo>
                <a:lnTo>
                  <a:pt x="110067" y="194733"/>
                </a:lnTo>
                <a:lnTo>
                  <a:pt x="93134" y="245533"/>
                </a:lnTo>
                <a:lnTo>
                  <a:pt x="76200" y="287867"/>
                </a:lnTo>
                <a:lnTo>
                  <a:pt x="42334" y="338667"/>
                </a:lnTo>
                <a:lnTo>
                  <a:pt x="42334" y="338667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193866" y="4207933"/>
            <a:ext cx="110069" cy="101601"/>
          </a:xfrm>
          <a:custGeom>
            <a:avLst/>
            <a:gdLst/>
            <a:ahLst/>
            <a:cxnLst/>
            <a:rect l="0" t="0" r="0" b="0"/>
            <a:pathLst>
              <a:path w="110069" h="101601">
                <a:moveTo>
                  <a:pt x="33868" y="42334"/>
                </a:move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42334"/>
                </a:lnTo>
                <a:lnTo>
                  <a:pt x="33868" y="50800"/>
                </a:lnTo>
                <a:lnTo>
                  <a:pt x="25401" y="50800"/>
                </a:lnTo>
                <a:lnTo>
                  <a:pt x="25401" y="59267"/>
                </a:lnTo>
                <a:lnTo>
                  <a:pt x="25401" y="67734"/>
                </a:lnTo>
                <a:lnTo>
                  <a:pt x="25401" y="76200"/>
                </a:lnTo>
                <a:lnTo>
                  <a:pt x="25401" y="76200"/>
                </a:lnTo>
                <a:lnTo>
                  <a:pt x="33868" y="84667"/>
                </a:lnTo>
                <a:lnTo>
                  <a:pt x="42334" y="84667"/>
                </a:lnTo>
                <a:lnTo>
                  <a:pt x="42334" y="93134"/>
                </a:lnTo>
                <a:lnTo>
                  <a:pt x="50800" y="93134"/>
                </a:lnTo>
                <a:lnTo>
                  <a:pt x="59268" y="93134"/>
                </a:lnTo>
                <a:lnTo>
                  <a:pt x="67734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93134" y="76200"/>
                </a:lnTo>
                <a:lnTo>
                  <a:pt x="93134" y="76200"/>
                </a:lnTo>
                <a:lnTo>
                  <a:pt x="93134" y="67734"/>
                </a:lnTo>
                <a:lnTo>
                  <a:pt x="93134" y="67734"/>
                </a:lnTo>
                <a:lnTo>
                  <a:pt x="93134" y="59267"/>
                </a:lnTo>
                <a:lnTo>
                  <a:pt x="93134" y="59267"/>
                </a:lnTo>
                <a:lnTo>
                  <a:pt x="93134" y="50800"/>
                </a:lnTo>
                <a:lnTo>
                  <a:pt x="84667" y="42334"/>
                </a:lnTo>
                <a:lnTo>
                  <a:pt x="76200" y="42334"/>
                </a:lnTo>
                <a:lnTo>
                  <a:pt x="76200" y="33867"/>
                </a:lnTo>
                <a:lnTo>
                  <a:pt x="67734" y="33867"/>
                </a:lnTo>
                <a:lnTo>
                  <a:pt x="59268" y="33867"/>
                </a:lnTo>
                <a:lnTo>
                  <a:pt x="50800" y="33867"/>
                </a:lnTo>
                <a:lnTo>
                  <a:pt x="42334" y="33867"/>
                </a:lnTo>
                <a:lnTo>
                  <a:pt x="42334" y="33867"/>
                </a:lnTo>
                <a:lnTo>
                  <a:pt x="33868" y="33867"/>
                </a:lnTo>
                <a:lnTo>
                  <a:pt x="25401" y="42334"/>
                </a:lnTo>
                <a:lnTo>
                  <a:pt x="25401" y="42334"/>
                </a:lnTo>
                <a:lnTo>
                  <a:pt x="25401" y="50800"/>
                </a:lnTo>
                <a:lnTo>
                  <a:pt x="25401" y="50800"/>
                </a:lnTo>
                <a:lnTo>
                  <a:pt x="25401" y="59267"/>
                </a:lnTo>
                <a:lnTo>
                  <a:pt x="25401" y="59267"/>
                </a:lnTo>
                <a:lnTo>
                  <a:pt x="25401" y="67734"/>
                </a:lnTo>
                <a:lnTo>
                  <a:pt x="33868" y="67734"/>
                </a:lnTo>
                <a:lnTo>
                  <a:pt x="42334" y="67734"/>
                </a:lnTo>
                <a:lnTo>
                  <a:pt x="50800" y="67734"/>
                </a:lnTo>
                <a:lnTo>
                  <a:pt x="59268" y="67734"/>
                </a:lnTo>
                <a:lnTo>
                  <a:pt x="59268" y="67734"/>
                </a:lnTo>
                <a:lnTo>
                  <a:pt x="76200" y="67734"/>
                </a:lnTo>
                <a:lnTo>
                  <a:pt x="76200" y="59267"/>
                </a:lnTo>
                <a:lnTo>
                  <a:pt x="84667" y="59267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42334"/>
                </a:lnTo>
                <a:lnTo>
                  <a:pt x="84667" y="33867"/>
                </a:lnTo>
                <a:lnTo>
                  <a:pt x="76200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50800" y="25400"/>
                </a:lnTo>
                <a:lnTo>
                  <a:pt x="42334" y="25400"/>
                </a:lnTo>
                <a:lnTo>
                  <a:pt x="33868" y="25400"/>
                </a:lnTo>
                <a:lnTo>
                  <a:pt x="25401" y="25400"/>
                </a:lnTo>
                <a:lnTo>
                  <a:pt x="16934" y="33867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8467" y="59267"/>
                </a:lnTo>
                <a:lnTo>
                  <a:pt x="16934" y="67734"/>
                </a:lnTo>
                <a:lnTo>
                  <a:pt x="16934" y="67734"/>
                </a:lnTo>
                <a:lnTo>
                  <a:pt x="25401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59268" y="76200"/>
                </a:lnTo>
                <a:lnTo>
                  <a:pt x="67734" y="76200"/>
                </a:lnTo>
                <a:lnTo>
                  <a:pt x="76200" y="67734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4"/>
                </a:lnTo>
                <a:lnTo>
                  <a:pt x="76200" y="42334"/>
                </a:lnTo>
                <a:lnTo>
                  <a:pt x="76200" y="33867"/>
                </a:lnTo>
                <a:lnTo>
                  <a:pt x="67734" y="33867"/>
                </a:lnTo>
                <a:lnTo>
                  <a:pt x="59268" y="25400"/>
                </a:lnTo>
                <a:lnTo>
                  <a:pt x="50800" y="25400"/>
                </a:lnTo>
                <a:lnTo>
                  <a:pt x="42334" y="33867"/>
                </a:lnTo>
                <a:lnTo>
                  <a:pt x="33868" y="33867"/>
                </a:lnTo>
                <a:lnTo>
                  <a:pt x="25401" y="42334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67734"/>
                </a:lnTo>
                <a:lnTo>
                  <a:pt x="16934" y="67734"/>
                </a:lnTo>
                <a:lnTo>
                  <a:pt x="16934" y="76200"/>
                </a:lnTo>
                <a:lnTo>
                  <a:pt x="25401" y="84667"/>
                </a:lnTo>
                <a:lnTo>
                  <a:pt x="33868" y="93134"/>
                </a:lnTo>
                <a:lnTo>
                  <a:pt x="42334" y="93134"/>
                </a:lnTo>
                <a:lnTo>
                  <a:pt x="50800" y="101600"/>
                </a:lnTo>
                <a:lnTo>
                  <a:pt x="67734" y="101600"/>
                </a:lnTo>
                <a:lnTo>
                  <a:pt x="76200" y="93134"/>
                </a:lnTo>
                <a:lnTo>
                  <a:pt x="93134" y="93134"/>
                </a:lnTo>
                <a:lnTo>
                  <a:pt x="93134" y="93134"/>
                </a:lnTo>
                <a:lnTo>
                  <a:pt x="101601" y="84667"/>
                </a:lnTo>
                <a:lnTo>
                  <a:pt x="110068" y="76200"/>
                </a:lnTo>
                <a:lnTo>
                  <a:pt x="110068" y="59267"/>
                </a:lnTo>
                <a:lnTo>
                  <a:pt x="110068" y="50800"/>
                </a:lnTo>
                <a:lnTo>
                  <a:pt x="110068" y="42334"/>
                </a:lnTo>
                <a:lnTo>
                  <a:pt x="101601" y="33867"/>
                </a:lnTo>
                <a:lnTo>
                  <a:pt x="93134" y="16934"/>
                </a:lnTo>
                <a:lnTo>
                  <a:pt x="76200" y="8467"/>
                </a:lnTo>
                <a:lnTo>
                  <a:pt x="67734" y="0"/>
                </a:lnTo>
                <a:lnTo>
                  <a:pt x="50800" y="0"/>
                </a:lnTo>
                <a:lnTo>
                  <a:pt x="42334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55600" y="2810933"/>
            <a:ext cx="177801" cy="194735"/>
          </a:xfrm>
          <a:custGeom>
            <a:avLst/>
            <a:gdLst/>
            <a:ahLst/>
            <a:cxnLst/>
            <a:rect l="0" t="0" r="0" b="0"/>
            <a:pathLst>
              <a:path w="177801" h="194735">
                <a:moveTo>
                  <a:pt x="118533" y="101600"/>
                </a:moveTo>
                <a:lnTo>
                  <a:pt x="127000" y="101600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27000" y="93134"/>
                </a:lnTo>
                <a:lnTo>
                  <a:pt x="127000" y="93134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67734"/>
                </a:lnTo>
                <a:lnTo>
                  <a:pt x="135467" y="59267"/>
                </a:lnTo>
                <a:lnTo>
                  <a:pt x="127000" y="50800"/>
                </a:lnTo>
                <a:lnTo>
                  <a:pt x="127000" y="42334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7" y="16934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33867" y="177800"/>
                </a:lnTo>
                <a:lnTo>
                  <a:pt x="42333" y="186267"/>
                </a:lnTo>
                <a:lnTo>
                  <a:pt x="50800" y="186267"/>
                </a:lnTo>
                <a:lnTo>
                  <a:pt x="59267" y="186267"/>
                </a:lnTo>
                <a:lnTo>
                  <a:pt x="67733" y="186267"/>
                </a:lnTo>
                <a:lnTo>
                  <a:pt x="84667" y="186267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10067" y="169334"/>
                </a:lnTo>
                <a:lnTo>
                  <a:pt x="118533" y="160867"/>
                </a:lnTo>
                <a:lnTo>
                  <a:pt x="127000" y="152400"/>
                </a:lnTo>
                <a:lnTo>
                  <a:pt x="135467" y="135467"/>
                </a:lnTo>
                <a:lnTo>
                  <a:pt x="135467" y="127000"/>
                </a:lnTo>
                <a:lnTo>
                  <a:pt x="143933" y="118534"/>
                </a:lnTo>
                <a:lnTo>
                  <a:pt x="143933" y="101600"/>
                </a:lnTo>
                <a:lnTo>
                  <a:pt x="143933" y="93134"/>
                </a:lnTo>
                <a:lnTo>
                  <a:pt x="143933" y="84667"/>
                </a:lnTo>
                <a:lnTo>
                  <a:pt x="143933" y="76200"/>
                </a:lnTo>
                <a:lnTo>
                  <a:pt x="143933" y="67734"/>
                </a:lnTo>
                <a:lnTo>
                  <a:pt x="143933" y="59267"/>
                </a:lnTo>
                <a:lnTo>
                  <a:pt x="143933" y="59267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9267"/>
                </a:lnTo>
                <a:lnTo>
                  <a:pt x="143933" y="59267"/>
                </a:lnTo>
                <a:lnTo>
                  <a:pt x="143933" y="67734"/>
                </a:lnTo>
                <a:lnTo>
                  <a:pt x="143933" y="76200"/>
                </a:lnTo>
                <a:lnTo>
                  <a:pt x="143933" y="93134"/>
                </a:lnTo>
                <a:lnTo>
                  <a:pt x="143933" y="101600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35467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52400" y="169334"/>
                </a:lnTo>
                <a:lnTo>
                  <a:pt x="160867" y="177800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9333" y="194734"/>
                </a:lnTo>
                <a:lnTo>
                  <a:pt x="169333" y="194734"/>
                </a:lnTo>
                <a:lnTo>
                  <a:pt x="169333" y="186267"/>
                </a:lnTo>
                <a:lnTo>
                  <a:pt x="169333" y="186267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8867" y="2870200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93133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0400" y="2937933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65200" y="2717800"/>
            <a:ext cx="194734" cy="296334"/>
          </a:xfrm>
          <a:custGeom>
            <a:avLst/>
            <a:gdLst/>
            <a:ahLst/>
            <a:cxnLst/>
            <a:rect l="0" t="0" r="0" b="0"/>
            <a:pathLst>
              <a:path w="194734" h="296334">
                <a:moveTo>
                  <a:pt x="160867" y="84667"/>
                </a:moveTo>
                <a:lnTo>
                  <a:pt x="160867" y="84667"/>
                </a:lnTo>
                <a:lnTo>
                  <a:pt x="169333" y="84667"/>
                </a:lnTo>
                <a:lnTo>
                  <a:pt x="169333" y="84667"/>
                </a:lnTo>
                <a:lnTo>
                  <a:pt x="169333" y="84667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93133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76200"/>
                </a:lnTo>
                <a:lnTo>
                  <a:pt x="186267" y="67733"/>
                </a:lnTo>
                <a:lnTo>
                  <a:pt x="186267" y="59267"/>
                </a:lnTo>
                <a:lnTo>
                  <a:pt x="186267" y="59267"/>
                </a:lnTo>
                <a:lnTo>
                  <a:pt x="186267" y="50800"/>
                </a:lnTo>
                <a:lnTo>
                  <a:pt x="177800" y="42333"/>
                </a:lnTo>
                <a:lnTo>
                  <a:pt x="177800" y="33867"/>
                </a:lnTo>
                <a:lnTo>
                  <a:pt x="169333" y="25400"/>
                </a:lnTo>
                <a:lnTo>
                  <a:pt x="160867" y="16933"/>
                </a:lnTo>
                <a:lnTo>
                  <a:pt x="152400" y="8467"/>
                </a:lnTo>
                <a:lnTo>
                  <a:pt x="143933" y="8467"/>
                </a:lnTo>
                <a:lnTo>
                  <a:pt x="135467" y="8467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8467"/>
                </a:lnTo>
                <a:lnTo>
                  <a:pt x="84667" y="8467"/>
                </a:lnTo>
                <a:lnTo>
                  <a:pt x="76200" y="16933"/>
                </a:lnTo>
                <a:lnTo>
                  <a:pt x="59267" y="16933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3" y="50800"/>
                </a:lnTo>
                <a:lnTo>
                  <a:pt x="8467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0067"/>
                </a:lnTo>
                <a:lnTo>
                  <a:pt x="16933" y="118533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3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101600" y="143933"/>
                </a:lnTo>
                <a:lnTo>
                  <a:pt x="110067" y="135467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52400" y="127000"/>
                </a:lnTo>
                <a:lnTo>
                  <a:pt x="160867" y="127000"/>
                </a:lnTo>
                <a:lnTo>
                  <a:pt x="169333" y="118533"/>
                </a:lnTo>
                <a:lnTo>
                  <a:pt x="177800" y="118533"/>
                </a:lnTo>
                <a:lnTo>
                  <a:pt x="177800" y="110067"/>
                </a:lnTo>
                <a:lnTo>
                  <a:pt x="177800" y="101600"/>
                </a:lnTo>
                <a:lnTo>
                  <a:pt x="186267" y="93133"/>
                </a:lnTo>
                <a:lnTo>
                  <a:pt x="186267" y="84667"/>
                </a:lnTo>
                <a:lnTo>
                  <a:pt x="186267" y="84667"/>
                </a:lnTo>
                <a:lnTo>
                  <a:pt x="186267" y="76200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67733"/>
                </a:lnTo>
                <a:lnTo>
                  <a:pt x="177800" y="67733"/>
                </a:lnTo>
                <a:lnTo>
                  <a:pt x="177800" y="67733"/>
                </a:lnTo>
                <a:lnTo>
                  <a:pt x="177800" y="67733"/>
                </a:lnTo>
                <a:lnTo>
                  <a:pt x="177800" y="67733"/>
                </a:lnTo>
                <a:lnTo>
                  <a:pt x="177800" y="76200"/>
                </a:lnTo>
                <a:lnTo>
                  <a:pt x="177800" y="76200"/>
                </a:lnTo>
                <a:lnTo>
                  <a:pt x="177800" y="84667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10067"/>
                </a:lnTo>
                <a:lnTo>
                  <a:pt x="177800" y="118533"/>
                </a:lnTo>
                <a:lnTo>
                  <a:pt x="186267" y="127000"/>
                </a:lnTo>
                <a:lnTo>
                  <a:pt x="186267" y="135467"/>
                </a:lnTo>
                <a:lnTo>
                  <a:pt x="186267" y="152400"/>
                </a:lnTo>
                <a:lnTo>
                  <a:pt x="186267" y="169333"/>
                </a:lnTo>
                <a:lnTo>
                  <a:pt x="186267" y="177800"/>
                </a:lnTo>
                <a:lnTo>
                  <a:pt x="194733" y="186267"/>
                </a:lnTo>
                <a:lnTo>
                  <a:pt x="194733" y="203200"/>
                </a:lnTo>
                <a:lnTo>
                  <a:pt x="194733" y="220133"/>
                </a:lnTo>
                <a:lnTo>
                  <a:pt x="194733" y="228600"/>
                </a:lnTo>
                <a:lnTo>
                  <a:pt x="194733" y="237067"/>
                </a:lnTo>
                <a:lnTo>
                  <a:pt x="194733" y="245533"/>
                </a:lnTo>
                <a:lnTo>
                  <a:pt x="194733" y="254000"/>
                </a:lnTo>
                <a:lnTo>
                  <a:pt x="194733" y="262467"/>
                </a:lnTo>
                <a:lnTo>
                  <a:pt x="194733" y="270933"/>
                </a:lnTo>
                <a:lnTo>
                  <a:pt x="194733" y="279400"/>
                </a:lnTo>
                <a:lnTo>
                  <a:pt x="194733" y="279400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96333"/>
                </a:lnTo>
                <a:lnTo>
                  <a:pt x="194733" y="296333"/>
                </a:lnTo>
                <a:lnTo>
                  <a:pt x="194733" y="296333"/>
                </a:lnTo>
                <a:lnTo>
                  <a:pt x="194733" y="296333"/>
                </a:lnTo>
                <a:lnTo>
                  <a:pt x="194733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5667" y="3141133"/>
            <a:ext cx="160867" cy="330201"/>
          </a:xfrm>
          <a:custGeom>
            <a:avLst/>
            <a:gdLst/>
            <a:ahLst/>
            <a:cxnLst/>
            <a:rect l="0" t="0" r="0" b="0"/>
            <a:pathLst>
              <a:path w="160867" h="3302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8466" y="194734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45534"/>
                </a:lnTo>
                <a:lnTo>
                  <a:pt x="8466" y="254000"/>
                </a:lnTo>
                <a:lnTo>
                  <a:pt x="8466" y="262467"/>
                </a:lnTo>
                <a:lnTo>
                  <a:pt x="16933" y="270934"/>
                </a:lnTo>
                <a:lnTo>
                  <a:pt x="16933" y="270934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0934"/>
                </a:lnTo>
                <a:lnTo>
                  <a:pt x="16933" y="262467"/>
                </a:lnTo>
                <a:lnTo>
                  <a:pt x="16933" y="254000"/>
                </a:lnTo>
                <a:lnTo>
                  <a:pt x="25400" y="237067"/>
                </a:lnTo>
                <a:lnTo>
                  <a:pt x="25400" y="220134"/>
                </a:lnTo>
                <a:lnTo>
                  <a:pt x="25400" y="203200"/>
                </a:lnTo>
                <a:lnTo>
                  <a:pt x="33866" y="186267"/>
                </a:lnTo>
                <a:lnTo>
                  <a:pt x="33866" y="169334"/>
                </a:lnTo>
                <a:lnTo>
                  <a:pt x="42333" y="160867"/>
                </a:lnTo>
                <a:lnTo>
                  <a:pt x="50800" y="143934"/>
                </a:lnTo>
                <a:lnTo>
                  <a:pt x="59266" y="143934"/>
                </a:lnTo>
                <a:lnTo>
                  <a:pt x="67733" y="135467"/>
                </a:lnTo>
                <a:lnTo>
                  <a:pt x="76200" y="127000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0066" y="135467"/>
                </a:lnTo>
                <a:lnTo>
                  <a:pt x="118533" y="143934"/>
                </a:lnTo>
                <a:lnTo>
                  <a:pt x="135466" y="152400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60866" y="186267"/>
                </a:lnTo>
                <a:lnTo>
                  <a:pt x="160866" y="203200"/>
                </a:lnTo>
                <a:lnTo>
                  <a:pt x="160866" y="211667"/>
                </a:lnTo>
                <a:lnTo>
                  <a:pt x="160866" y="228600"/>
                </a:lnTo>
                <a:lnTo>
                  <a:pt x="160866" y="245534"/>
                </a:lnTo>
                <a:lnTo>
                  <a:pt x="152400" y="254000"/>
                </a:lnTo>
                <a:lnTo>
                  <a:pt x="143933" y="270934"/>
                </a:lnTo>
                <a:lnTo>
                  <a:pt x="135466" y="279400"/>
                </a:lnTo>
                <a:lnTo>
                  <a:pt x="127000" y="287867"/>
                </a:lnTo>
                <a:lnTo>
                  <a:pt x="118533" y="296334"/>
                </a:lnTo>
                <a:lnTo>
                  <a:pt x="101600" y="313267"/>
                </a:lnTo>
                <a:lnTo>
                  <a:pt x="93133" y="313267"/>
                </a:lnTo>
                <a:lnTo>
                  <a:pt x="76200" y="321734"/>
                </a:lnTo>
                <a:lnTo>
                  <a:pt x="59266" y="321734"/>
                </a:lnTo>
                <a:lnTo>
                  <a:pt x="50800" y="330200"/>
                </a:lnTo>
                <a:lnTo>
                  <a:pt x="33866" y="321734"/>
                </a:lnTo>
                <a:lnTo>
                  <a:pt x="25400" y="321734"/>
                </a:lnTo>
                <a:lnTo>
                  <a:pt x="16933" y="313267"/>
                </a:lnTo>
                <a:lnTo>
                  <a:pt x="8466" y="304800"/>
                </a:lnTo>
                <a:lnTo>
                  <a:pt x="8466" y="296334"/>
                </a:lnTo>
                <a:lnTo>
                  <a:pt x="8466" y="287867"/>
                </a:lnTo>
                <a:lnTo>
                  <a:pt x="8466" y="270934"/>
                </a:lnTo>
                <a:lnTo>
                  <a:pt x="8466" y="270934"/>
                </a:lnTo>
                <a:lnTo>
                  <a:pt x="8466" y="262467"/>
                </a:lnTo>
                <a:lnTo>
                  <a:pt x="8466" y="262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2000" y="32850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87400" y="3361267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58333" y="3175000"/>
            <a:ext cx="177801" cy="220134"/>
          </a:xfrm>
          <a:custGeom>
            <a:avLst/>
            <a:gdLst/>
            <a:ahLst/>
            <a:cxnLst/>
            <a:rect l="0" t="0" r="0" b="0"/>
            <a:pathLst>
              <a:path w="177801" h="220134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8534" y="0"/>
                </a:lnTo>
                <a:lnTo>
                  <a:pt x="127000" y="0"/>
                </a:lnTo>
                <a:lnTo>
                  <a:pt x="143934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8467"/>
                </a:lnTo>
                <a:lnTo>
                  <a:pt x="177800" y="16933"/>
                </a:lnTo>
                <a:lnTo>
                  <a:pt x="177800" y="16933"/>
                </a:lnTo>
                <a:lnTo>
                  <a:pt x="177800" y="33867"/>
                </a:lnTo>
                <a:lnTo>
                  <a:pt x="169334" y="42333"/>
                </a:lnTo>
                <a:lnTo>
                  <a:pt x="169334" y="59267"/>
                </a:lnTo>
                <a:lnTo>
                  <a:pt x="169334" y="76200"/>
                </a:lnTo>
                <a:lnTo>
                  <a:pt x="160867" y="93133"/>
                </a:lnTo>
                <a:lnTo>
                  <a:pt x="160867" y="110067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0867" y="169333"/>
                </a:lnTo>
                <a:lnTo>
                  <a:pt x="160867" y="177800"/>
                </a:lnTo>
                <a:lnTo>
                  <a:pt x="160867" y="194733"/>
                </a:lnTo>
                <a:lnTo>
                  <a:pt x="160867" y="203200"/>
                </a:lnTo>
                <a:lnTo>
                  <a:pt x="160867" y="203200"/>
                </a:lnTo>
                <a:lnTo>
                  <a:pt x="160867" y="220133"/>
                </a:lnTo>
                <a:lnTo>
                  <a:pt x="160867" y="220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64067" y="3742267"/>
            <a:ext cx="186267" cy="220134"/>
          </a:xfrm>
          <a:custGeom>
            <a:avLst/>
            <a:gdLst/>
            <a:ahLst/>
            <a:cxnLst/>
            <a:rect l="0" t="0" r="0" b="0"/>
            <a:pathLst>
              <a:path w="186267" h="220134">
                <a:moveTo>
                  <a:pt x="93133" y="33866"/>
                </a:moveTo>
                <a:lnTo>
                  <a:pt x="93133" y="33866"/>
                </a:lnTo>
                <a:lnTo>
                  <a:pt x="101600" y="33866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18533" y="59266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0066" y="25400"/>
                </a:lnTo>
                <a:lnTo>
                  <a:pt x="101600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8466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35466"/>
                </a:lnTo>
                <a:lnTo>
                  <a:pt x="16933" y="152400"/>
                </a:lnTo>
                <a:lnTo>
                  <a:pt x="16933" y="160866"/>
                </a:lnTo>
                <a:lnTo>
                  <a:pt x="33866" y="177800"/>
                </a:lnTo>
                <a:lnTo>
                  <a:pt x="42333" y="186266"/>
                </a:lnTo>
                <a:lnTo>
                  <a:pt x="59266" y="194733"/>
                </a:lnTo>
                <a:lnTo>
                  <a:pt x="76200" y="203200"/>
                </a:lnTo>
                <a:lnTo>
                  <a:pt x="84666" y="211666"/>
                </a:lnTo>
                <a:lnTo>
                  <a:pt x="101600" y="220133"/>
                </a:lnTo>
                <a:lnTo>
                  <a:pt x="118533" y="220133"/>
                </a:lnTo>
                <a:lnTo>
                  <a:pt x="135466" y="220133"/>
                </a:lnTo>
                <a:lnTo>
                  <a:pt x="143933" y="220133"/>
                </a:lnTo>
                <a:lnTo>
                  <a:pt x="160866" y="220133"/>
                </a:lnTo>
                <a:lnTo>
                  <a:pt x="169333" y="211666"/>
                </a:lnTo>
                <a:lnTo>
                  <a:pt x="177800" y="211666"/>
                </a:lnTo>
                <a:lnTo>
                  <a:pt x="177800" y="211666"/>
                </a:lnTo>
                <a:lnTo>
                  <a:pt x="186266" y="203200"/>
                </a:lnTo>
                <a:lnTo>
                  <a:pt x="1862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01133" y="3606800"/>
            <a:ext cx="118535" cy="152401"/>
          </a:xfrm>
          <a:custGeom>
            <a:avLst/>
            <a:gdLst/>
            <a:ahLst/>
            <a:cxnLst/>
            <a:rect l="0" t="0" r="0" b="0"/>
            <a:pathLst>
              <a:path w="118535" h="152401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8467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7"/>
                </a:lnTo>
                <a:lnTo>
                  <a:pt x="67734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59267"/>
                </a:lnTo>
                <a:lnTo>
                  <a:pt x="84667" y="76200"/>
                </a:lnTo>
                <a:lnTo>
                  <a:pt x="84667" y="84667"/>
                </a:lnTo>
                <a:lnTo>
                  <a:pt x="76200" y="101600"/>
                </a:lnTo>
                <a:lnTo>
                  <a:pt x="76200" y="110067"/>
                </a:lnTo>
                <a:lnTo>
                  <a:pt x="67734" y="118533"/>
                </a:lnTo>
                <a:lnTo>
                  <a:pt x="67734" y="127000"/>
                </a:lnTo>
                <a:lnTo>
                  <a:pt x="59267" y="135467"/>
                </a:lnTo>
                <a:lnTo>
                  <a:pt x="42334" y="135467"/>
                </a:lnTo>
                <a:lnTo>
                  <a:pt x="42334" y="143933"/>
                </a:lnTo>
                <a:lnTo>
                  <a:pt x="33867" y="143933"/>
                </a:lnTo>
                <a:lnTo>
                  <a:pt x="25400" y="143933"/>
                </a:lnTo>
                <a:lnTo>
                  <a:pt x="16934" y="143933"/>
                </a:lnTo>
                <a:lnTo>
                  <a:pt x="8467" y="143933"/>
                </a:lnTo>
                <a:lnTo>
                  <a:pt x="8467" y="135467"/>
                </a:lnTo>
                <a:lnTo>
                  <a:pt x="8467" y="135467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8533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4" y="110067"/>
                </a:lnTo>
                <a:lnTo>
                  <a:pt x="25400" y="110067"/>
                </a:lnTo>
                <a:lnTo>
                  <a:pt x="33867" y="101600"/>
                </a:lnTo>
                <a:lnTo>
                  <a:pt x="42334" y="101600"/>
                </a:lnTo>
                <a:lnTo>
                  <a:pt x="50800" y="101600"/>
                </a:lnTo>
                <a:lnTo>
                  <a:pt x="67734" y="110067"/>
                </a:lnTo>
                <a:lnTo>
                  <a:pt x="76200" y="110067"/>
                </a:lnTo>
                <a:lnTo>
                  <a:pt x="84667" y="110067"/>
                </a:lnTo>
                <a:lnTo>
                  <a:pt x="93134" y="118533"/>
                </a:lnTo>
                <a:lnTo>
                  <a:pt x="93134" y="118533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10067" y="135467"/>
                </a:lnTo>
                <a:lnTo>
                  <a:pt x="110067" y="135467"/>
                </a:lnTo>
                <a:lnTo>
                  <a:pt x="110067" y="143933"/>
                </a:lnTo>
                <a:lnTo>
                  <a:pt x="118534" y="143933"/>
                </a:lnTo>
                <a:lnTo>
                  <a:pt x="118534" y="143933"/>
                </a:lnTo>
                <a:lnTo>
                  <a:pt x="118534" y="143933"/>
                </a:lnTo>
                <a:lnTo>
                  <a:pt x="118534" y="152400"/>
                </a:lnTo>
                <a:lnTo>
                  <a:pt x="118534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85800" y="3869267"/>
            <a:ext cx="152401" cy="8467"/>
          </a:xfrm>
          <a:custGeom>
            <a:avLst/>
            <a:gdLst/>
            <a:ahLst/>
            <a:cxnLst/>
            <a:rect l="0" t="0" r="0" b="0"/>
            <a:pathLst>
              <a:path w="1524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28133" y="3911600"/>
            <a:ext cx="110068" cy="16934"/>
          </a:xfrm>
          <a:custGeom>
            <a:avLst/>
            <a:gdLst/>
            <a:ahLst/>
            <a:cxnLst/>
            <a:rect l="0" t="0" r="0" b="0"/>
            <a:pathLst>
              <a:path w="110068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041400" y="3716867"/>
            <a:ext cx="186268" cy="245534"/>
          </a:xfrm>
          <a:custGeom>
            <a:avLst/>
            <a:gdLst/>
            <a:ahLst/>
            <a:cxnLst/>
            <a:rect l="0" t="0" r="0" b="0"/>
            <a:pathLst>
              <a:path w="186268" h="245534">
                <a:moveTo>
                  <a:pt x="135467" y="50800"/>
                </a:moveTo>
                <a:lnTo>
                  <a:pt x="135467" y="50800"/>
                </a:lnTo>
                <a:lnTo>
                  <a:pt x="135467" y="50800"/>
                </a:lnTo>
                <a:lnTo>
                  <a:pt x="135467" y="42333"/>
                </a:lnTo>
                <a:lnTo>
                  <a:pt x="135467" y="42333"/>
                </a:lnTo>
                <a:lnTo>
                  <a:pt x="127000" y="33866"/>
                </a:lnTo>
                <a:lnTo>
                  <a:pt x="127000" y="33866"/>
                </a:lnTo>
                <a:lnTo>
                  <a:pt x="118533" y="25400"/>
                </a:lnTo>
                <a:lnTo>
                  <a:pt x="110067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0"/>
                </a:lnTo>
                <a:lnTo>
                  <a:pt x="25400" y="0"/>
                </a:lnTo>
                <a:lnTo>
                  <a:pt x="16933" y="8466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7" y="59266"/>
                </a:lnTo>
                <a:lnTo>
                  <a:pt x="16933" y="67733"/>
                </a:lnTo>
                <a:lnTo>
                  <a:pt x="33867" y="76200"/>
                </a:lnTo>
                <a:lnTo>
                  <a:pt x="50800" y="84666"/>
                </a:lnTo>
                <a:lnTo>
                  <a:pt x="67733" y="101600"/>
                </a:lnTo>
                <a:lnTo>
                  <a:pt x="84667" y="110066"/>
                </a:lnTo>
                <a:lnTo>
                  <a:pt x="101600" y="127000"/>
                </a:lnTo>
                <a:lnTo>
                  <a:pt x="118533" y="135466"/>
                </a:lnTo>
                <a:lnTo>
                  <a:pt x="135467" y="152400"/>
                </a:lnTo>
                <a:lnTo>
                  <a:pt x="143933" y="160866"/>
                </a:lnTo>
                <a:lnTo>
                  <a:pt x="160867" y="177800"/>
                </a:lnTo>
                <a:lnTo>
                  <a:pt x="160867" y="194733"/>
                </a:lnTo>
                <a:lnTo>
                  <a:pt x="169333" y="203200"/>
                </a:lnTo>
                <a:lnTo>
                  <a:pt x="169333" y="211666"/>
                </a:lnTo>
                <a:lnTo>
                  <a:pt x="160867" y="220133"/>
                </a:lnTo>
                <a:lnTo>
                  <a:pt x="160867" y="228600"/>
                </a:lnTo>
                <a:lnTo>
                  <a:pt x="152400" y="228600"/>
                </a:lnTo>
                <a:lnTo>
                  <a:pt x="135467" y="237066"/>
                </a:lnTo>
                <a:lnTo>
                  <a:pt x="127000" y="245533"/>
                </a:lnTo>
                <a:lnTo>
                  <a:pt x="118533" y="245533"/>
                </a:lnTo>
                <a:lnTo>
                  <a:pt x="101600" y="245533"/>
                </a:lnTo>
                <a:lnTo>
                  <a:pt x="93133" y="237066"/>
                </a:lnTo>
                <a:lnTo>
                  <a:pt x="84667" y="228600"/>
                </a:lnTo>
                <a:lnTo>
                  <a:pt x="76200" y="220133"/>
                </a:lnTo>
                <a:lnTo>
                  <a:pt x="67733" y="211666"/>
                </a:lnTo>
                <a:lnTo>
                  <a:pt x="67733" y="203200"/>
                </a:lnTo>
                <a:lnTo>
                  <a:pt x="67733" y="194733"/>
                </a:lnTo>
                <a:lnTo>
                  <a:pt x="67733" y="177800"/>
                </a:lnTo>
                <a:lnTo>
                  <a:pt x="67733" y="169333"/>
                </a:lnTo>
                <a:lnTo>
                  <a:pt x="76200" y="152400"/>
                </a:lnTo>
                <a:lnTo>
                  <a:pt x="93133" y="135466"/>
                </a:lnTo>
                <a:lnTo>
                  <a:pt x="101600" y="127000"/>
                </a:lnTo>
                <a:lnTo>
                  <a:pt x="118533" y="110066"/>
                </a:lnTo>
                <a:lnTo>
                  <a:pt x="127000" y="101600"/>
                </a:lnTo>
                <a:lnTo>
                  <a:pt x="143933" y="93133"/>
                </a:lnTo>
                <a:lnTo>
                  <a:pt x="152400" y="84666"/>
                </a:lnTo>
                <a:lnTo>
                  <a:pt x="160867" y="76200"/>
                </a:lnTo>
                <a:lnTo>
                  <a:pt x="169333" y="67733"/>
                </a:lnTo>
                <a:lnTo>
                  <a:pt x="177800" y="59266"/>
                </a:lnTo>
                <a:lnTo>
                  <a:pt x="177800" y="59266"/>
                </a:lnTo>
                <a:lnTo>
                  <a:pt x="186267" y="50800"/>
                </a:lnTo>
                <a:lnTo>
                  <a:pt x="186267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12333" y="3742267"/>
            <a:ext cx="67735" cy="245534"/>
          </a:xfrm>
          <a:custGeom>
            <a:avLst/>
            <a:gdLst/>
            <a:ahLst/>
            <a:cxnLst/>
            <a:rect l="0" t="0" r="0" b="0"/>
            <a:pathLst>
              <a:path w="67735" h="245534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33866"/>
                </a:lnTo>
                <a:lnTo>
                  <a:pt x="25400" y="50800"/>
                </a:lnTo>
                <a:lnTo>
                  <a:pt x="25400" y="59266"/>
                </a:lnTo>
                <a:lnTo>
                  <a:pt x="33867" y="76200"/>
                </a:lnTo>
                <a:lnTo>
                  <a:pt x="33867" y="93133"/>
                </a:lnTo>
                <a:lnTo>
                  <a:pt x="33867" y="110066"/>
                </a:lnTo>
                <a:lnTo>
                  <a:pt x="33867" y="127000"/>
                </a:lnTo>
                <a:lnTo>
                  <a:pt x="33867" y="143933"/>
                </a:lnTo>
                <a:lnTo>
                  <a:pt x="42334" y="160866"/>
                </a:lnTo>
                <a:lnTo>
                  <a:pt x="42334" y="177800"/>
                </a:lnTo>
                <a:lnTo>
                  <a:pt x="42334" y="186266"/>
                </a:lnTo>
                <a:lnTo>
                  <a:pt x="42334" y="203200"/>
                </a:lnTo>
                <a:lnTo>
                  <a:pt x="42334" y="220133"/>
                </a:lnTo>
                <a:lnTo>
                  <a:pt x="42334" y="228600"/>
                </a:lnTo>
                <a:lnTo>
                  <a:pt x="50800" y="237066"/>
                </a:lnTo>
                <a:lnTo>
                  <a:pt x="50800" y="237066"/>
                </a:lnTo>
                <a:lnTo>
                  <a:pt x="50800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67734" y="237066"/>
                </a:lnTo>
                <a:lnTo>
                  <a:pt x="677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447800" y="3860800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642533" y="3742267"/>
            <a:ext cx="177801" cy="118534"/>
          </a:xfrm>
          <a:custGeom>
            <a:avLst/>
            <a:gdLst/>
            <a:ahLst/>
            <a:cxnLst/>
            <a:rect l="0" t="0" r="0" b="0"/>
            <a:pathLst>
              <a:path w="177801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16934" y="84666"/>
                </a:lnTo>
                <a:lnTo>
                  <a:pt x="25400" y="93133"/>
                </a:lnTo>
                <a:lnTo>
                  <a:pt x="33867" y="93133"/>
                </a:lnTo>
                <a:lnTo>
                  <a:pt x="50800" y="101600"/>
                </a:lnTo>
                <a:lnTo>
                  <a:pt x="67734" y="101600"/>
                </a:lnTo>
                <a:lnTo>
                  <a:pt x="76200" y="110066"/>
                </a:lnTo>
                <a:lnTo>
                  <a:pt x="93134" y="110066"/>
                </a:lnTo>
                <a:lnTo>
                  <a:pt x="110067" y="110066"/>
                </a:lnTo>
                <a:lnTo>
                  <a:pt x="118534" y="118533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60867" y="118533"/>
                </a:lnTo>
                <a:lnTo>
                  <a:pt x="169334" y="110066"/>
                </a:lnTo>
                <a:lnTo>
                  <a:pt x="169334" y="110066"/>
                </a:lnTo>
                <a:lnTo>
                  <a:pt x="177800" y="101600"/>
                </a:lnTo>
                <a:lnTo>
                  <a:pt x="177800" y="101600"/>
                </a:lnTo>
                <a:lnTo>
                  <a:pt x="177800" y="93133"/>
                </a:lnTo>
                <a:lnTo>
                  <a:pt x="177800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761067" y="3691467"/>
            <a:ext cx="42334" cy="270934"/>
          </a:xfrm>
          <a:custGeom>
            <a:avLst/>
            <a:gdLst/>
            <a:ahLst/>
            <a:cxnLst/>
            <a:rect l="0" t="0" r="0" b="0"/>
            <a:pathLst>
              <a:path w="42334" h="270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45533"/>
                </a:lnTo>
                <a:lnTo>
                  <a:pt x="25400" y="254000"/>
                </a:lnTo>
                <a:lnTo>
                  <a:pt x="25400" y="262466"/>
                </a:lnTo>
                <a:lnTo>
                  <a:pt x="33866" y="270933"/>
                </a:lnTo>
                <a:lnTo>
                  <a:pt x="33866" y="270933"/>
                </a:lnTo>
                <a:lnTo>
                  <a:pt x="33866" y="270933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879600" y="3733800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118533" y="33867"/>
                </a:moveTo>
                <a:lnTo>
                  <a:pt x="118533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84667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3" y="8467"/>
                </a:lnTo>
                <a:lnTo>
                  <a:pt x="33867" y="16933"/>
                </a:lnTo>
                <a:lnTo>
                  <a:pt x="25400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3"/>
                </a:lnTo>
                <a:lnTo>
                  <a:pt x="25400" y="101600"/>
                </a:lnTo>
                <a:lnTo>
                  <a:pt x="33867" y="110067"/>
                </a:lnTo>
                <a:lnTo>
                  <a:pt x="42333" y="118533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0" y="118533"/>
                </a:lnTo>
                <a:lnTo>
                  <a:pt x="110067" y="110067"/>
                </a:lnTo>
                <a:lnTo>
                  <a:pt x="110067" y="101600"/>
                </a:lnTo>
                <a:lnTo>
                  <a:pt x="118533" y="93133"/>
                </a:lnTo>
                <a:lnTo>
                  <a:pt x="118533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42333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33867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59267"/>
                </a:lnTo>
                <a:lnTo>
                  <a:pt x="143933" y="76200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43933" y="135467"/>
                </a:lnTo>
                <a:lnTo>
                  <a:pt x="143933" y="152400"/>
                </a:lnTo>
                <a:lnTo>
                  <a:pt x="143933" y="169333"/>
                </a:lnTo>
                <a:lnTo>
                  <a:pt x="143933" y="186267"/>
                </a:lnTo>
                <a:lnTo>
                  <a:pt x="143933" y="194733"/>
                </a:lnTo>
                <a:lnTo>
                  <a:pt x="143933" y="211667"/>
                </a:lnTo>
                <a:lnTo>
                  <a:pt x="143933" y="220133"/>
                </a:lnTo>
                <a:lnTo>
                  <a:pt x="143933" y="228600"/>
                </a:lnTo>
                <a:lnTo>
                  <a:pt x="143933" y="237067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52400" y="245533"/>
                </a:lnTo>
                <a:lnTo>
                  <a:pt x="152400" y="237067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11667"/>
                </a:lnTo>
                <a:lnTo>
                  <a:pt x="15240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08200" y="38269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93133" y="16934"/>
                </a:lnTo>
                <a:lnTo>
                  <a:pt x="931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108200" y="3945467"/>
            <a:ext cx="127001" cy="8467"/>
          </a:xfrm>
          <a:custGeom>
            <a:avLst/>
            <a:gdLst/>
            <a:ahLst/>
            <a:cxnLst/>
            <a:rect l="0" t="0" r="0" b="0"/>
            <a:pathLst>
              <a:path w="1270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27000" y="8466"/>
                </a:lnTo>
                <a:lnTo>
                  <a:pt x="1270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336800" y="3691467"/>
            <a:ext cx="194734" cy="287867"/>
          </a:xfrm>
          <a:custGeom>
            <a:avLst/>
            <a:gdLst/>
            <a:ahLst/>
            <a:cxnLst/>
            <a:rect l="0" t="0" r="0" b="0"/>
            <a:pathLst>
              <a:path w="194734" h="287867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93133" y="25400"/>
                </a:lnTo>
                <a:lnTo>
                  <a:pt x="93133" y="33866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59266"/>
                </a:lnTo>
                <a:lnTo>
                  <a:pt x="93133" y="67733"/>
                </a:lnTo>
                <a:lnTo>
                  <a:pt x="93133" y="76200"/>
                </a:lnTo>
                <a:lnTo>
                  <a:pt x="84667" y="84666"/>
                </a:lnTo>
                <a:lnTo>
                  <a:pt x="76200" y="93133"/>
                </a:lnTo>
                <a:lnTo>
                  <a:pt x="67733" y="101600"/>
                </a:lnTo>
                <a:lnTo>
                  <a:pt x="59267" y="101600"/>
                </a:lnTo>
                <a:lnTo>
                  <a:pt x="50800" y="110066"/>
                </a:lnTo>
                <a:lnTo>
                  <a:pt x="42333" y="110066"/>
                </a:lnTo>
                <a:lnTo>
                  <a:pt x="33867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93133" y="127000"/>
                </a:lnTo>
                <a:lnTo>
                  <a:pt x="110067" y="135466"/>
                </a:lnTo>
                <a:lnTo>
                  <a:pt x="127000" y="143933"/>
                </a:lnTo>
                <a:lnTo>
                  <a:pt x="143933" y="152400"/>
                </a:lnTo>
                <a:lnTo>
                  <a:pt x="160867" y="160866"/>
                </a:lnTo>
                <a:lnTo>
                  <a:pt x="169333" y="177800"/>
                </a:lnTo>
                <a:lnTo>
                  <a:pt x="177800" y="186266"/>
                </a:lnTo>
                <a:lnTo>
                  <a:pt x="186267" y="203200"/>
                </a:lnTo>
                <a:lnTo>
                  <a:pt x="194733" y="220133"/>
                </a:lnTo>
                <a:lnTo>
                  <a:pt x="186267" y="228600"/>
                </a:lnTo>
                <a:lnTo>
                  <a:pt x="186267" y="237066"/>
                </a:lnTo>
                <a:lnTo>
                  <a:pt x="177800" y="254000"/>
                </a:lnTo>
                <a:lnTo>
                  <a:pt x="169333" y="254000"/>
                </a:lnTo>
                <a:lnTo>
                  <a:pt x="160867" y="262466"/>
                </a:lnTo>
                <a:lnTo>
                  <a:pt x="152400" y="270933"/>
                </a:lnTo>
                <a:lnTo>
                  <a:pt x="135467" y="279400"/>
                </a:lnTo>
                <a:lnTo>
                  <a:pt x="127000" y="287866"/>
                </a:lnTo>
                <a:lnTo>
                  <a:pt x="110067" y="287866"/>
                </a:lnTo>
                <a:lnTo>
                  <a:pt x="93133" y="287866"/>
                </a:lnTo>
                <a:lnTo>
                  <a:pt x="76200" y="287866"/>
                </a:lnTo>
                <a:lnTo>
                  <a:pt x="67733" y="287866"/>
                </a:lnTo>
                <a:lnTo>
                  <a:pt x="59267" y="279400"/>
                </a:lnTo>
                <a:lnTo>
                  <a:pt x="42333" y="270933"/>
                </a:lnTo>
                <a:lnTo>
                  <a:pt x="42333" y="262466"/>
                </a:lnTo>
                <a:lnTo>
                  <a:pt x="42333" y="254000"/>
                </a:lnTo>
                <a:lnTo>
                  <a:pt x="42333" y="245533"/>
                </a:lnTo>
                <a:lnTo>
                  <a:pt x="42333" y="245533"/>
                </a:lnTo>
                <a:lnTo>
                  <a:pt x="42333" y="237066"/>
                </a:lnTo>
                <a:lnTo>
                  <a:pt x="42333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573867" y="3733800"/>
            <a:ext cx="237067" cy="237068"/>
          </a:xfrm>
          <a:custGeom>
            <a:avLst/>
            <a:gdLst/>
            <a:ahLst/>
            <a:cxnLst/>
            <a:rect l="0" t="0" r="0" b="0"/>
            <a:pathLst>
              <a:path w="237067" h="2370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42333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67733"/>
                </a:lnTo>
                <a:lnTo>
                  <a:pt x="110066" y="84667"/>
                </a:lnTo>
                <a:lnTo>
                  <a:pt x="110066" y="93133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93133" y="135467"/>
                </a:lnTo>
                <a:lnTo>
                  <a:pt x="93133" y="143933"/>
                </a:lnTo>
                <a:lnTo>
                  <a:pt x="76200" y="152400"/>
                </a:lnTo>
                <a:lnTo>
                  <a:pt x="76200" y="160867"/>
                </a:lnTo>
                <a:lnTo>
                  <a:pt x="67733" y="169333"/>
                </a:lnTo>
                <a:lnTo>
                  <a:pt x="59266" y="177800"/>
                </a:lnTo>
                <a:lnTo>
                  <a:pt x="50800" y="186267"/>
                </a:lnTo>
                <a:lnTo>
                  <a:pt x="42333" y="194733"/>
                </a:lnTo>
                <a:lnTo>
                  <a:pt x="42333" y="194733"/>
                </a:lnTo>
                <a:lnTo>
                  <a:pt x="42333" y="203200"/>
                </a:lnTo>
                <a:lnTo>
                  <a:pt x="33866" y="211667"/>
                </a:lnTo>
                <a:lnTo>
                  <a:pt x="33866" y="211667"/>
                </a:lnTo>
                <a:lnTo>
                  <a:pt x="33866" y="2116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20133"/>
                </a:lnTo>
                <a:lnTo>
                  <a:pt x="50800" y="220133"/>
                </a:lnTo>
                <a:lnTo>
                  <a:pt x="50800" y="220133"/>
                </a:lnTo>
                <a:lnTo>
                  <a:pt x="59266" y="220133"/>
                </a:lnTo>
                <a:lnTo>
                  <a:pt x="67733" y="220133"/>
                </a:lnTo>
                <a:lnTo>
                  <a:pt x="76200" y="220133"/>
                </a:lnTo>
                <a:lnTo>
                  <a:pt x="84666" y="220133"/>
                </a:lnTo>
                <a:lnTo>
                  <a:pt x="101600" y="220133"/>
                </a:lnTo>
                <a:lnTo>
                  <a:pt x="110066" y="220133"/>
                </a:lnTo>
                <a:lnTo>
                  <a:pt x="127000" y="220133"/>
                </a:lnTo>
                <a:lnTo>
                  <a:pt x="135466" y="220133"/>
                </a:lnTo>
                <a:lnTo>
                  <a:pt x="152400" y="220133"/>
                </a:lnTo>
                <a:lnTo>
                  <a:pt x="169333" y="228600"/>
                </a:lnTo>
                <a:lnTo>
                  <a:pt x="177800" y="228600"/>
                </a:lnTo>
                <a:lnTo>
                  <a:pt x="186266" y="228600"/>
                </a:lnTo>
                <a:lnTo>
                  <a:pt x="203200" y="228600"/>
                </a:lnTo>
                <a:lnTo>
                  <a:pt x="211666" y="228600"/>
                </a:lnTo>
                <a:lnTo>
                  <a:pt x="220133" y="228600"/>
                </a:lnTo>
                <a:lnTo>
                  <a:pt x="228600" y="237067"/>
                </a:lnTo>
                <a:lnTo>
                  <a:pt x="237066" y="237067"/>
                </a:lnTo>
                <a:lnTo>
                  <a:pt x="237066" y="237067"/>
                </a:lnTo>
                <a:lnTo>
                  <a:pt x="237066" y="228600"/>
                </a:lnTo>
                <a:lnTo>
                  <a:pt x="237066" y="228600"/>
                </a:lnTo>
                <a:lnTo>
                  <a:pt x="237066" y="228600"/>
                </a:lnTo>
                <a:lnTo>
                  <a:pt x="237066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82600" y="4207933"/>
            <a:ext cx="186268" cy="237068"/>
          </a:xfrm>
          <a:custGeom>
            <a:avLst/>
            <a:gdLst/>
            <a:ahLst/>
            <a:cxnLst/>
            <a:rect l="0" t="0" r="0" b="0"/>
            <a:pathLst>
              <a:path w="186268" h="237068">
                <a:moveTo>
                  <a:pt x="127000" y="42334"/>
                </a:moveTo>
                <a:lnTo>
                  <a:pt x="127000" y="42334"/>
                </a:lnTo>
                <a:lnTo>
                  <a:pt x="127000" y="50800"/>
                </a:lnTo>
                <a:lnTo>
                  <a:pt x="135467" y="50800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4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7" y="16934"/>
                </a:lnTo>
                <a:lnTo>
                  <a:pt x="101600" y="8467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16933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16933" y="186267"/>
                </a:lnTo>
                <a:lnTo>
                  <a:pt x="25400" y="203200"/>
                </a:lnTo>
                <a:lnTo>
                  <a:pt x="33867" y="211667"/>
                </a:lnTo>
                <a:lnTo>
                  <a:pt x="42333" y="220134"/>
                </a:lnTo>
                <a:lnTo>
                  <a:pt x="59267" y="228600"/>
                </a:lnTo>
                <a:lnTo>
                  <a:pt x="67733" y="228600"/>
                </a:lnTo>
                <a:lnTo>
                  <a:pt x="84667" y="237067"/>
                </a:lnTo>
                <a:lnTo>
                  <a:pt x="101600" y="237067"/>
                </a:lnTo>
                <a:lnTo>
                  <a:pt x="118533" y="237067"/>
                </a:lnTo>
                <a:lnTo>
                  <a:pt x="135467" y="228600"/>
                </a:lnTo>
                <a:lnTo>
                  <a:pt x="152400" y="228600"/>
                </a:lnTo>
                <a:lnTo>
                  <a:pt x="160867" y="220134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86267" y="203200"/>
                </a:lnTo>
                <a:lnTo>
                  <a:pt x="1862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70467" y="4301067"/>
            <a:ext cx="110067" cy="8467"/>
          </a:xfrm>
          <a:custGeom>
            <a:avLst/>
            <a:gdLst/>
            <a:ahLst/>
            <a:cxnLst/>
            <a:rect l="0" t="0" r="0" b="0"/>
            <a:pathLst>
              <a:path w="110067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95867" y="4351867"/>
            <a:ext cx="84667" cy="33867"/>
          </a:xfrm>
          <a:custGeom>
            <a:avLst/>
            <a:gdLst/>
            <a:ahLst/>
            <a:cxnLst/>
            <a:rect l="0" t="0" r="0" b="0"/>
            <a:pathLst>
              <a:path w="84667" h="338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33866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84666" y="16933"/>
                </a:lnTo>
                <a:lnTo>
                  <a:pt x="84666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083733" y="4106333"/>
            <a:ext cx="609601" cy="397935"/>
          </a:xfrm>
          <a:custGeom>
            <a:avLst/>
            <a:gdLst/>
            <a:ahLst/>
            <a:cxnLst/>
            <a:rect l="0" t="0" r="0" b="0"/>
            <a:pathLst>
              <a:path w="609601" h="397935">
                <a:moveTo>
                  <a:pt x="0" y="194734"/>
                </a:moveTo>
                <a:lnTo>
                  <a:pt x="0" y="194734"/>
                </a:lnTo>
                <a:lnTo>
                  <a:pt x="8467" y="203200"/>
                </a:lnTo>
                <a:lnTo>
                  <a:pt x="8467" y="203200"/>
                </a:lnTo>
                <a:lnTo>
                  <a:pt x="16934" y="211667"/>
                </a:lnTo>
                <a:lnTo>
                  <a:pt x="16934" y="220134"/>
                </a:lnTo>
                <a:lnTo>
                  <a:pt x="16934" y="228600"/>
                </a:lnTo>
                <a:lnTo>
                  <a:pt x="25400" y="237067"/>
                </a:lnTo>
                <a:lnTo>
                  <a:pt x="25400" y="245534"/>
                </a:lnTo>
                <a:lnTo>
                  <a:pt x="33867" y="254000"/>
                </a:lnTo>
                <a:lnTo>
                  <a:pt x="33867" y="270934"/>
                </a:lnTo>
                <a:lnTo>
                  <a:pt x="42334" y="279400"/>
                </a:lnTo>
                <a:lnTo>
                  <a:pt x="42334" y="296334"/>
                </a:lnTo>
                <a:lnTo>
                  <a:pt x="50800" y="304800"/>
                </a:lnTo>
                <a:lnTo>
                  <a:pt x="59267" y="321734"/>
                </a:lnTo>
                <a:lnTo>
                  <a:pt x="67734" y="330200"/>
                </a:lnTo>
                <a:lnTo>
                  <a:pt x="67734" y="347134"/>
                </a:lnTo>
                <a:lnTo>
                  <a:pt x="76200" y="364067"/>
                </a:lnTo>
                <a:lnTo>
                  <a:pt x="84667" y="372534"/>
                </a:lnTo>
                <a:lnTo>
                  <a:pt x="93134" y="381000"/>
                </a:lnTo>
                <a:lnTo>
                  <a:pt x="93134" y="389467"/>
                </a:lnTo>
                <a:lnTo>
                  <a:pt x="101600" y="389467"/>
                </a:lnTo>
                <a:lnTo>
                  <a:pt x="110067" y="397934"/>
                </a:lnTo>
                <a:lnTo>
                  <a:pt x="110067" y="397934"/>
                </a:lnTo>
                <a:lnTo>
                  <a:pt x="118534" y="397934"/>
                </a:lnTo>
                <a:lnTo>
                  <a:pt x="118534" y="397934"/>
                </a:lnTo>
                <a:lnTo>
                  <a:pt x="127000" y="389467"/>
                </a:lnTo>
                <a:lnTo>
                  <a:pt x="127000" y="389467"/>
                </a:lnTo>
                <a:lnTo>
                  <a:pt x="127000" y="381000"/>
                </a:lnTo>
                <a:lnTo>
                  <a:pt x="135467" y="372534"/>
                </a:lnTo>
                <a:lnTo>
                  <a:pt x="135467" y="355600"/>
                </a:lnTo>
                <a:lnTo>
                  <a:pt x="135467" y="338667"/>
                </a:lnTo>
                <a:lnTo>
                  <a:pt x="135467" y="321734"/>
                </a:lnTo>
                <a:lnTo>
                  <a:pt x="135467" y="304800"/>
                </a:lnTo>
                <a:lnTo>
                  <a:pt x="135467" y="287867"/>
                </a:lnTo>
                <a:lnTo>
                  <a:pt x="135467" y="270934"/>
                </a:lnTo>
                <a:lnTo>
                  <a:pt x="143934" y="254000"/>
                </a:lnTo>
                <a:lnTo>
                  <a:pt x="135467" y="228600"/>
                </a:lnTo>
                <a:lnTo>
                  <a:pt x="135467" y="211667"/>
                </a:lnTo>
                <a:lnTo>
                  <a:pt x="135467" y="194734"/>
                </a:lnTo>
                <a:lnTo>
                  <a:pt x="135467" y="177800"/>
                </a:lnTo>
                <a:lnTo>
                  <a:pt x="135467" y="160867"/>
                </a:lnTo>
                <a:lnTo>
                  <a:pt x="135467" y="143934"/>
                </a:lnTo>
                <a:lnTo>
                  <a:pt x="135467" y="127000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42334"/>
                </a:lnTo>
                <a:lnTo>
                  <a:pt x="135467" y="33867"/>
                </a:lnTo>
                <a:lnTo>
                  <a:pt x="143934" y="25400"/>
                </a:lnTo>
                <a:lnTo>
                  <a:pt x="152400" y="25400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9334" y="8467"/>
                </a:lnTo>
                <a:lnTo>
                  <a:pt x="186267" y="8467"/>
                </a:lnTo>
                <a:lnTo>
                  <a:pt x="194734" y="8467"/>
                </a:lnTo>
                <a:lnTo>
                  <a:pt x="211667" y="0"/>
                </a:lnTo>
                <a:lnTo>
                  <a:pt x="228600" y="0"/>
                </a:lnTo>
                <a:lnTo>
                  <a:pt x="245534" y="0"/>
                </a:lnTo>
                <a:lnTo>
                  <a:pt x="262467" y="0"/>
                </a:lnTo>
                <a:lnTo>
                  <a:pt x="287867" y="0"/>
                </a:lnTo>
                <a:lnTo>
                  <a:pt x="304800" y="8467"/>
                </a:lnTo>
                <a:lnTo>
                  <a:pt x="330200" y="8467"/>
                </a:lnTo>
                <a:lnTo>
                  <a:pt x="355600" y="8467"/>
                </a:lnTo>
                <a:lnTo>
                  <a:pt x="381000" y="8467"/>
                </a:lnTo>
                <a:lnTo>
                  <a:pt x="406400" y="8467"/>
                </a:lnTo>
                <a:lnTo>
                  <a:pt x="423334" y="8467"/>
                </a:lnTo>
                <a:lnTo>
                  <a:pt x="448734" y="8467"/>
                </a:lnTo>
                <a:lnTo>
                  <a:pt x="474134" y="16934"/>
                </a:lnTo>
                <a:lnTo>
                  <a:pt x="499534" y="16934"/>
                </a:lnTo>
                <a:lnTo>
                  <a:pt x="516467" y="16934"/>
                </a:lnTo>
                <a:lnTo>
                  <a:pt x="533400" y="16934"/>
                </a:lnTo>
                <a:lnTo>
                  <a:pt x="558800" y="16934"/>
                </a:lnTo>
                <a:lnTo>
                  <a:pt x="575734" y="16934"/>
                </a:lnTo>
                <a:lnTo>
                  <a:pt x="584200" y="16934"/>
                </a:lnTo>
                <a:lnTo>
                  <a:pt x="592667" y="16934"/>
                </a:lnTo>
                <a:lnTo>
                  <a:pt x="609600" y="16934"/>
                </a:lnTo>
                <a:lnTo>
                  <a:pt x="609600" y="16934"/>
                </a:lnTo>
                <a:lnTo>
                  <a:pt x="609600" y="16934"/>
                </a:lnTo>
                <a:lnTo>
                  <a:pt x="6096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346200" y="4182533"/>
            <a:ext cx="220134" cy="270935"/>
          </a:xfrm>
          <a:custGeom>
            <a:avLst/>
            <a:gdLst/>
            <a:ahLst/>
            <a:cxnLst/>
            <a:rect l="0" t="0" r="0" b="0"/>
            <a:pathLst>
              <a:path w="220134" h="270935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8467"/>
                </a:lnTo>
                <a:lnTo>
                  <a:pt x="127000" y="16934"/>
                </a:lnTo>
                <a:lnTo>
                  <a:pt x="135467" y="25400"/>
                </a:lnTo>
                <a:lnTo>
                  <a:pt x="135467" y="25400"/>
                </a:lnTo>
                <a:lnTo>
                  <a:pt x="143933" y="42334"/>
                </a:lnTo>
                <a:lnTo>
                  <a:pt x="143933" y="50800"/>
                </a:lnTo>
                <a:lnTo>
                  <a:pt x="143933" y="59267"/>
                </a:lnTo>
                <a:lnTo>
                  <a:pt x="135467" y="59267"/>
                </a:lnTo>
                <a:lnTo>
                  <a:pt x="135467" y="67734"/>
                </a:lnTo>
                <a:lnTo>
                  <a:pt x="127000" y="76200"/>
                </a:lnTo>
                <a:lnTo>
                  <a:pt x="127000" y="76200"/>
                </a:lnTo>
                <a:lnTo>
                  <a:pt x="118533" y="84667"/>
                </a:lnTo>
                <a:lnTo>
                  <a:pt x="110067" y="84667"/>
                </a:lnTo>
                <a:lnTo>
                  <a:pt x="101600" y="84667"/>
                </a:lnTo>
                <a:lnTo>
                  <a:pt x="101600" y="93134"/>
                </a:lnTo>
                <a:lnTo>
                  <a:pt x="93133" y="93134"/>
                </a:lnTo>
                <a:lnTo>
                  <a:pt x="93133" y="93134"/>
                </a:lnTo>
                <a:lnTo>
                  <a:pt x="93133" y="84667"/>
                </a:lnTo>
                <a:lnTo>
                  <a:pt x="93133" y="84667"/>
                </a:lnTo>
                <a:lnTo>
                  <a:pt x="93133" y="93134"/>
                </a:lnTo>
                <a:lnTo>
                  <a:pt x="101600" y="84667"/>
                </a:lnTo>
                <a:lnTo>
                  <a:pt x="101600" y="84667"/>
                </a:lnTo>
                <a:lnTo>
                  <a:pt x="110067" y="84667"/>
                </a:lnTo>
                <a:lnTo>
                  <a:pt x="118533" y="84667"/>
                </a:lnTo>
                <a:lnTo>
                  <a:pt x="127000" y="84667"/>
                </a:lnTo>
                <a:lnTo>
                  <a:pt x="135467" y="84667"/>
                </a:lnTo>
                <a:lnTo>
                  <a:pt x="152400" y="84667"/>
                </a:lnTo>
                <a:lnTo>
                  <a:pt x="160867" y="93134"/>
                </a:lnTo>
                <a:lnTo>
                  <a:pt x="177800" y="93134"/>
                </a:lnTo>
                <a:lnTo>
                  <a:pt x="186267" y="101600"/>
                </a:lnTo>
                <a:lnTo>
                  <a:pt x="194733" y="110067"/>
                </a:lnTo>
                <a:lnTo>
                  <a:pt x="203200" y="118534"/>
                </a:lnTo>
                <a:lnTo>
                  <a:pt x="211667" y="127000"/>
                </a:lnTo>
                <a:lnTo>
                  <a:pt x="211667" y="135467"/>
                </a:lnTo>
                <a:lnTo>
                  <a:pt x="220133" y="152400"/>
                </a:lnTo>
                <a:lnTo>
                  <a:pt x="220133" y="160867"/>
                </a:lnTo>
                <a:lnTo>
                  <a:pt x="220133" y="177800"/>
                </a:lnTo>
                <a:lnTo>
                  <a:pt x="220133" y="186267"/>
                </a:lnTo>
                <a:lnTo>
                  <a:pt x="211667" y="194734"/>
                </a:lnTo>
                <a:lnTo>
                  <a:pt x="203200" y="211667"/>
                </a:lnTo>
                <a:lnTo>
                  <a:pt x="194733" y="220134"/>
                </a:lnTo>
                <a:lnTo>
                  <a:pt x="186267" y="228600"/>
                </a:lnTo>
                <a:lnTo>
                  <a:pt x="177800" y="245534"/>
                </a:lnTo>
                <a:lnTo>
                  <a:pt x="160867" y="254000"/>
                </a:lnTo>
                <a:lnTo>
                  <a:pt x="152400" y="262467"/>
                </a:lnTo>
                <a:lnTo>
                  <a:pt x="135467" y="262467"/>
                </a:lnTo>
                <a:lnTo>
                  <a:pt x="118533" y="270934"/>
                </a:lnTo>
                <a:lnTo>
                  <a:pt x="101600" y="270934"/>
                </a:lnTo>
                <a:lnTo>
                  <a:pt x="93133" y="270934"/>
                </a:lnTo>
                <a:lnTo>
                  <a:pt x="76200" y="270934"/>
                </a:lnTo>
                <a:lnTo>
                  <a:pt x="67733" y="270934"/>
                </a:lnTo>
                <a:lnTo>
                  <a:pt x="59267" y="262467"/>
                </a:lnTo>
                <a:lnTo>
                  <a:pt x="50800" y="245534"/>
                </a:lnTo>
                <a:lnTo>
                  <a:pt x="42333" y="237067"/>
                </a:lnTo>
                <a:lnTo>
                  <a:pt x="42333" y="220134"/>
                </a:lnTo>
                <a:lnTo>
                  <a:pt x="42333" y="2032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59267" y="169334"/>
                </a:lnTo>
                <a:lnTo>
                  <a:pt x="59267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659467" y="4191000"/>
            <a:ext cx="152401" cy="262468"/>
          </a:xfrm>
          <a:custGeom>
            <a:avLst/>
            <a:gdLst/>
            <a:ahLst/>
            <a:cxnLst/>
            <a:rect l="0" t="0" r="0" b="0"/>
            <a:pathLst>
              <a:path w="152401" h="262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33867"/>
                </a:lnTo>
                <a:lnTo>
                  <a:pt x="59266" y="50800"/>
                </a:lnTo>
                <a:lnTo>
                  <a:pt x="67733" y="59267"/>
                </a:lnTo>
                <a:lnTo>
                  <a:pt x="67733" y="76200"/>
                </a:lnTo>
                <a:lnTo>
                  <a:pt x="67733" y="93133"/>
                </a:lnTo>
                <a:lnTo>
                  <a:pt x="76200" y="110067"/>
                </a:lnTo>
                <a:lnTo>
                  <a:pt x="76200" y="127000"/>
                </a:lnTo>
                <a:lnTo>
                  <a:pt x="76200" y="143933"/>
                </a:lnTo>
                <a:lnTo>
                  <a:pt x="67733" y="152400"/>
                </a:lnTo>
                <a:lnTo>
                  <a:pt x="67733" y="169333"/>
                </a:lnTo>
                <a:lnTo>
                  <a:pt x="67733" y="186267"/>
                </a:lnTo>
                <a:lnTo>
                  <a:pt x="59266" y="194733"/>
                </a:lnTo>
                <a:lnTo>
                  <a:pt x="59266" y="211667"/>
                </a:lnTo>
                <a:lnTo>
                  <a:pt x="50800" y="220133"/>
                </a:lnTo>
                <a:lnTo>
                  <a:pt x="42333" y="228600"/>
                </a:lnTo>
                <a:lnTo>
                  <a:pt x="42333" y="237067"/>
                </a:lnTo>
                <a:lnTo>
                  <a:pt x="33866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16933" y="245533"/>
                </a:lnTo>
                <a:lnTo>
                  <a:pt x="16933" y="245533"/>
                </a:lnTo>
                <a:lnTo>
                  <a:pt x="8466" y="237067"/>
                </a:lnTo>
                <a:lnTo>
                  <a:pt x="8466" y="228600"/>
                </a:lnTo>
                <a:lnTo>
                  <a:pt x="8466" y="220133"/>
                </a:lnTo>
                <a:lnTo>
                  <a:pt x="0" y="211667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7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0867"/>
                </a:lnTo>
                <a:lnTo>
                  <a:pt x="16933" y="152400"/>
                </a:lnTo>
                <a:lnTo>
                  <a:pt x="16933" y="152400"/>
                </a:lnTo>
                <a:lnTo>
                  <a:pt x="25400" y="152400"/>
                </a:lnTo>
                <a:lnTo>
                  <a:pt x="33866" y="143933"/>
                </a:lnTo>
                <a:lnTo>
                  <a:pt x="33866" y="143933"/>
                </a:lnTo>
                <a:lnTo>
                  <a:pt x="42333" y="143933"/>
                </a:lnTo>
                <a:lnTo>
                  <a:pt x="50800" y="143933"/>
                </a:lnTo>
                <a:lnTo>
                  <a:pt x="50800" y="143933"/>
                </a:lnTo>
                <a:lnTo>
                  <a:pt x="59266" y="152400"/>
                </a:lnTo>
                <a:lnTo>
                  <a:pt x="67733" y="152400"/>
                </a:lnTo>
                <a:lnTo>
                  <a:pt x="76200" y="160867"/>
                </a:lnTo>
                <a:lnTo>
                  <a:pt x="84666" y="169333"/>
                </a:lnTo>
                <a:lnTo>
                  <a:pt x="93133" y="177800"/>
                </a:lnTo>
                <a:lnTo>
                  <a:pt x="101600" y="186267"/>
                </a:lnTo>
                <a:lnTo>
                  <a:pt x="101600" y="194733"/>
                </a:lnTo>
                <a:lnTo>
                  <a:pt x="110066" y="203200"/>
                </a:lnTo>
                <a:lnTo>
                  <a:pt x="118533" y="211667"/>
                </a:lnTo>
                <a:lnTo>
                  <a:pt x="118533" y="220133"/>
                </a:lnTo>
                <a:lnTo>
                  <a:pt x="127000" y="228600"/>
                </a:lnTo>
                <a:lnTo>
                  <a:pt x="135466" y="237067"/>
                </a:lnTo>
                <a:lnTo>
                  <a:pt x="135466" y="245533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43933" y="254000"/>
                </a:lnTo>
                <a:lnTo>
                  <a:pt x="143933" y="254000"/>
                </a:lnTo>
                <a:lnTo>
                  <a:pt x="152400" y="254000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54000"/>
                </a:lnTo>
                <a:lnTo>
                  <a:pt x="152400" y="254000"/>
                </a:lnTo>
                <a:lnTo>
                  <a:pt x="152400" y="254000"/>
                </a:lnTo>
                <a:lnTo>
                  <a:pt x="152400" y="245533"/>
                </a:lnTo>
                <a:lnTo>
                  <a:pt x="15240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955800" y="4275667"/>
            <a:ext cx="84668" cy="8467"/>
          </a:xfrm>
          <a:custGeom>
            <a:avLst/>
            <a:gdLst/>
            <a:ahLst/>
            <a:cxnLst/>
            <a:rect l="0" t="0" r="0" b="0"/>
            <a:pathLst>
              <a:path w="84668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930400" y="43349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110067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252133" y="4191000"/>
            <a:ext cx="186268" cy="296334"/>
          </a:xfrm>
          <a:custGeom>
            <a:avLst/>
            <a:gdLst/>
            <a:ahLst/>
            <a:cxnLst/>
            <a:rect l="0" t="0" r="0" b="0"/>
            <a:pathLst>
              <a:path w="186268" h="296334">
                <a:moveTo>
                  <a:pt x="177800" y="0"/>
                </a:move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69334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16934" y="50800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67733"/>
                </a:lnTo>
                <a:lnTo>
                  <a:pt x="16934" y="76200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42334" y="84667"/>
                </a:lnTo>
                <a:lnTo>
                  <a:pt x="50800" y="76200"/>
                </a:lnTo>
                <a:lnTo>
                  <a:pt x="67734" y="76200"/>
                </a:lnTo>
                <a:lnTo>
                  <a:pt x="76200" y="76200"/>
                </a:lnTo>
                <a:lnTo>
                  <a:pt x="93134" y="67733"/>
                </a:lnTo>
                <a:lnTo>
                  <a:pt x="101600" y="67733"/>
                </a:lnTo>
                <a:lnTo>
                  <a:pt x="118534" y="67733"/>
                </a:lnTo>
                <a:lnTo>
                  <a:pt x="127000" y="76200"/>
                </a:lnTo>
                <a:lnTo>
                  <a:pt x="143934" y="76200"/>
                </a:lnTo>
                <a:lnTo>
                  <a:pt x="152400" y="93133"/>
                </a:lnTo>
                <a:lnTo>
                  <a:pt x="160867" y="101600"/>
                </a:lnTo>
                <a:lnTo>
                  <a:pt x="169334" y="110067"/>
                </a:lnTo>
                <a:lnTo>
                  <a:pt x="177800" y="127000"/>
                </a:lnTo>
                <a:lnTo>
                  <a:pt x="177800" y="143933"/>
                </a:lnTo>
                <a:lnTo>
                  <a:pt x="186267" y="160867"/>
                </a:lnTo>
                <a:lnTo>
                  <a:pt x="186267" y="186267"/>
                </a:lnTo>
                <a:lnTo>
                  <a:pt x="186267" y="194733"/>
                </a:lnTo>
                <a:lnTo>
                  <a:pt x="186267" y="211667"/>
                </a:lnTo>
                <a:lnTo>
                  <a:pt x="177800" y="228600"/>
                </a:lnTo>
                <a:lnTo>
                  <a:pt x="177800" y="245533"/>
                </a:lnTo>
                <a:lnTo>
                  <a:pt x="169334" y="254000"/>
                </a:lnTo>
                <a:lnTo>
                  <a:pt x="160867" y="262467"/>
                </a:lnTo>
                <a:lnTo>
                  <a:pt x="152400" y="270933"/>
                </a:lnTo>
                <a:lnTo>
                  <a:pt x="135467" y="279400"/>
                </a:lnTo>
                <a:lnTo>
                  <a:pt x="127000" y="287867"/>
                </a:lnTo>
                <a:lnTo>
                  <a:pt x="110067" y="296333"/>
                </a:lnTo>
                <a:lnTo>
                  <a:pt x="101600" y="296333"/>
                </a:lnTo>
                <a:lnTo>
                  <a:pt x="76200" y="296333"/>
                </a:lnTo>
                <a:lnTo>
                  <a:pt x="67734" y="296333"/>
                </a:lnTo>
                <a:lnTo>
                  <a:pt x="50800" y="296333"/>
                </a:lnTo>
                <a:lnTo>
                  <a:pt x="42334" y="287867"/>
                </a:lnTo>
                <a:lnTo>
                  <a:pt x="25400" y="279400"/>
                </a:lnTo>
                <a:lnTo>
                  <a:pt x="16934" y="270933"/>
                </a:lnTo>
                <a:lnTo>
                  <a:pt x="8467" y="262467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472267" y="44534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565400" y="4191000"/>
            <a:ext cx="186268" cy="338668"/>
          </a:xfrm>
          <a:custGeom>
            <a:avLst/>
            <a:gdLst/>
            <a:ahLst/>
            <a:cxnLst/>
            <a:rect l="0" t="0" r="0" b="0"/>
            <a:pathLst>
              <a:path w="186268" h="338668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7" y="16933"/>
                </a:lnTo>
                <a:lnTo>
                  <a:pt x="186267" y="16933"/>
                </a:lnTo>
                <a:lnTo>
                  <a:pt x="186267" y="25400"/>
                </a:lnTo>
                <a:lnTo>
                  <a:pt x="186267" y="33867"/>
                </a:lnTo>
                <a:lnTo>
                  <a:pt x="186267" y="42333"/>
                </a:lnTo>
                <a:lnTo>
                  <a:pt x="177800" y="50800"/>
                </a:lnTo>
                <a:lnTo>
                  <a:pt x="177800" y="59267"/>
                </a:lnTo>
                <a:lnTo>
                  <a:pt x="177800" y="76200"/>
                </a:lnTo>
                <a:lnTo>
                  <a:pt x="169333" y="84667"/>
                </a:lnTo>
                <a:lnTo>
                  <a:pt x="169333" y="101600"/>
                </a:lnTo>
                <a:lnTo>
                  <a:pt x="160867" y="118533"/>
                </a:lnTo>
                <a:lnTo>
                  <a:pt x="160867" y="135467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43933" y="186267"/>
                </a:lnTo>
                <a:lnTo>
                  <a:pt x="143933" y="203200"/>
                </a:lnTo>
                <a:lnTo>
                  <a:pt x="135467" y="228600"/>
                </a:lnTo>
                <a:lnTo>
                  <a:pt x="135467" y="245533"/>
                </a:lnTo>
                <a:lnTo>
                  <a:pt x="127000" y="262467"/>
                </a:lnTo>
                <a:lnTo>
                  <a:pt x="127000" y="279400"/>
                </a:lnTo>
                <a:lnTo>
                  <a:pt x="127000" y="296333"/>
                </a:lnTo>
                <a:lnTo>
                  <a:pt x="118533" y="321733"/>
                </a:lnTo>
                <a:lnTo>
                  <a:pt x="118533" y="321733"/>
                </a:lnTo>
                <a:lnTo>
                  <a:pt x="118533" y="338667"/>
                </a:lnTo>
                <a:lnTo>
                  <a:pt x="118533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530600" y="2226733"/>
            <a:ext cx="279401" cy="279401"/>
          </a:xfrm>
          <a:custGeom>
            <a:avLst/>
            <a:gdLst/>
            <a:ahLst/>
            <a:cxnLst/>
            <a:rect l="0" t="0" r="0" b="0"/>
            <a:pathLst>
              <a:path w="279401" h="2794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16933" y="118534"/>
                </a:lnTo>
                <a:lnTo>
                  <a:pt x="16933" y="135467"/>
                </a:lnTo>
                <a:lnTo>
                  <a:pt x="16933" y="169334"/>
                </a:lnTo>
                <a:lnTo>
                  <a:pt x="16933" y="186267"/>
                </a:lnTo>
                <a:lnTo>
                  <a:pt x="8467" y="211667"/>
                </a:lnTo>
                <a:lnTo>
                  <a:pt x="16933" y="228600"/>
                </a:lnTo>
                <a:lnTo>
                  <a:pt x="8467" y="245534"/>
                </a:lnTo>
                <a:lnTo>
                  <a:pt x="8467" y="262467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0" y="270934"/>
                </a:lnTo>
                <a:lnTo>
                  <a:pt x="0" y="262467"/>
                </a:lnTo>
                <a:lnTo>
                  <a:pt x="8467" y="245534"/>
                </a:lnTo>
                <a:lnTo>
                  <a:pt x="8467" y="228600"/>
                </a:lnTo>
                <a:lnTo>
                  <a:pt x="0" y="203200"/>
                </a:lnTo>
                <a:lnTo>
                  <a:pt x="0" y="186267"/>
                </a:lnTo>
                <a:lnTo>
                  <a:pt x="8467" y="160867"/>
                </a:lnTo>
                <a:lnTo>
                  <a:pt x="8467" y="135467"/>
                </a:lnTo>
                <a:lnTo>
                  <a:pt x="8467" y="118534"/>
                </a:lnTo>
                <a:lnTo>
                  <a:pt x="16933" y="93134"/>
                </a:lnTo>
                <a:lnTo>
                  <a:pt x="25400" y="76200"/>
                </a:lnTo>
                <a:lnTo>
                  <a:pt x="33867" y="67734"/>
                </a:lnTo>
                <a:lnTo>
                  <a:pt x="42333" y="50800"/>
                </a:lnTo>
                <a:lnTo>
                  <a:pt x="50800" y="42334"/>
                </a:lnTo>
                <a:lnTo>
                  <a:pt x="67733" y="42334"/>
                </a:lnTo>
                <a:lnTo>
                  <a:pt x="76200" y="42334"/>
                </a:lnTo>
                <a:lnTo>
                  <a:pt x="84667" y="42334"/>
                </a:lnTo>
                <a:lnTo>
                  <a:pt x="93133" y="42334"/>
                </a:lnTo>
                <a:lnTo>
                  <a:pt x="93133" y="50800"/>
                </a:lnTo>
                <a:lnTo>
                  <a:pt x="101600" y="67734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18533" y="118534"/>
                </a:lnTo>
                <a:lnTo>
                  <a:pt x="127000" y="143934"/>
                </a:lnTo>
                <a:lnTo>
                  <a:pt x="127000" y="169334"/>
                </a:lnTo>
                <a:lnTo>
                  <a:pt x="135467" y="186267"/>
                </a:lnTo>
                <a:lnTo>
                  <a:pt x="135467" y="203200"/>
                </a:lnTo>
                <a:lnTo>
                  <a:pt x="135467" y="220134"/>
                </a:lnTo>
                <a:lnTo>
                  <a:pt x="135467" y="237067"/>
                </a:lnTo>
                <a:lnTo>
                  <a:pt x="135467" y="245534"/>
                </a:lnTo>
                <a:lnTo>
                  <a:pt x="135467" y="245534"/>
                </a:lnTo>
                <a:lnTo>
                  <a:pt x="135467" y="254000"/>
                </a:lnTo>
                <a:lnTo>
                  <a:pt x="135467" y="254000"/>
                </a:lnTo>
                <a:lnTo>
                  <a:pt x="135467" y="254000"/>
                </a:lnTo>
                <a:lnTo>
                  <a:pt x="135467" y="254000"/>
                </a:lnTo>
                <a:lnTo>
                  <a:pt x="135467" y="245534"/>
                </a:lnTo>
                <a:lnTo>
                  <a:pt x="135467" y="237067"/>
                </a:lnTo>
                <a:lnTo>
                  <a:pt x="135467" y="228600"/>
                </a:lnTo>
                <a:lnTo>
                  <a:pt x="135467" y="211667"/>
                </a:lnTo>
                <a:lnTo>
                  <a:pt x="143933" y="186267"/>
                </a:lnTo>
                <a:lnTo>
                  <a:pt x="143933" y="169334"/>
                </a:lnTo>
                <a:lnTo>
                  <a:pt x="143933" y="152400"/>
                </a:lnTo>
                <a:lnTo>
                  <a:pt x="152400" y="135467"/>
                </a:lnTo>
                <a:lnTo>
                  <a:pt x="152400" y="118534"/>
                </a:lnTo>
                <a:lnTo>
                  <a:pt x="160867" y="101600"/>
                </a:lnTo>
                <a:lnTo>
                  <a:pt x="177800" y="93134"/>
                </a:lnTo>
                <a:lnTo>
                  <a:pt x="186267" y="76200"/>
                </a:lnTo>
                <a:lnTo>
                  <a:pt x="194733" y="76200"/>
                </a:lnTo>
                <a:lnTo>
                  <a:pt x="211667" y="67734"/>
                </a:lnTo>
                <a:lnTo>
                  <a:pt x="228600" y="59267"/>
                </a:lnTo>
                <a:lnTo>
                  <a:pt x="237067" y="59267"/>
                </a:lnTo>
                <a:lnTo>
                  <a:pt x="245533" y="67734"/>
                </a:lnTo>
                <a:lnTo>
                  <a:pt x="254000" y="76200"/>
                </a:lnTo>
                <a:lnTo>
                  <a:pt x="262467" y="93134"/>
                </a:lnTo>
                <a:lnTo>
                  <a:pt x="262467" y="101600"/>
                </a:lnTo>
                <a:lnTo>
                  <a:pt x="270933" y="118534"/>
                </a:lnTo>
                <a:lnTo>
                  <a:pt x="270933" y="143934"/>
                </a:lnTo>
                <a:lnTo>
                  <a:pt x="279400" y="160867"/>
                </a:lnTo>
                <a:lnTo>
                  <a:pt x="279400" y="177800"/>
                </a:lnTo>
                <a:lnTo>
                  <a:pt x="279400" y="194734"/>
                </a:lnTo>
                <a:lnTo>
                  <a:pt x="279400" y="203200"/>
                </a:lnTo>
                <a:lnTo>
                  <a:pt x="279400" y="211667"/>
                </a:lnTo>
                <a:lnTo>
                  <a:pt x="279400" y="220134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106333" y="2362200"/>
            <a:ext cx="101601" cy="270934"/>
          </a:xfrm>
          <a:custGeom>
            <a:avLst/>
            <a:gdLst/>
            <a:ahLst/>
            <a:cxnLst/>
            <a:rect l="0" t="0" r="0" b="0"/>
            <a:pathLst>
              <a:path w="101601" h="270934">
                <a:moveTo>
                  <a:pt x="101600" y="0"/>
                </a:moveTo>
                <a:lnTo>
                  <a:pt x="101600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33867"/>
                </a:lnTo>
                <a:lnTo>
                  <a:pt x="101600" y="50800"/>
                </a:lnTo>
                <a:lnTo>
                  <a:pt x="101600" y="67733"/>
                </a:lnTo>
                <a:lnTo>
                  <a:pt x="101600" y="84667"/>
                </a:lnTo>
                <a:lnTo>
                  <a:pt x="101600" y="110067"/>
                </a:lnTo>
                <a:lnTo>
                  <a:pt x="93134" y="127000"/>
                </a:lnTo>
                <a:lnTo>
                  <a:pt x="93134" y="152400"/>
                </a:lnTo>
                <a:lnTo>
                  <a:pt x="93134" y="169333"/>
                </a:lnTo>
                <a:lnTo>
                  <a:pt x="93134" y="194733"/>
                </a:lnTo>
                <a:lnTo>
                  <a:pt x="84667" y="211667"/>
                </a:lnTo>
                <a:lnTo>
                  <a:pt x="84667" y="228600"/>
                </a:lnTo>
                <a:lnTo>
                  <a:pt x="76200" y="237067"/>
                </a:lnTo>
                <a:lnTo>
                  <a:pt x="67734" y="254000"/>
                </a:lnTo>
                <a:lnTo>
                  <a:pt x="67734" y="262467"/>
                </a:lnTo>
                <a:lnTo>
                  <a:pt x="59267" y="262467"/>
                </a:lnTo>
                <a:lnTo>
                  <a:pt x="59267" y="270933"/>
                </a:lnTo>
                <a:lnTo>
                  <a:pt x="50800" y="270933"/>
                </a:lnTo>
                <a:lnTo>
                  <a:pt x="50800" y="270933"/>
                </a:lnTo>
                <a:lnTo>
                  <a:pt x="42334" y="270933"/>
                </a:lnTo>
                <a:lnTo>
                  <a:pt x="33867" y="262467"/>
                </a:lnTo>
                <a:lnTo>
                  <a:pt x="25400" y="254000"/>
                </a:lnTo>
                <a:lnTo>
                  <a:pt x="16934" y="245533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77733" y="2286000"/>
            <a:ext cx="186268" cy="169334"/>
          </a:xfrm>
          <a:custGeom>
            <a:avLst/>
            <a:gdLst/>
            <a:ahLst/>
            <a:cxnLst/>
            <a:rect l="0" t="0" r="0" b="0"/>
            <a:pathLst>
              <a:path w="186268" h="169334">
                <a:moveTo>
                  <a:pt x="110067" y="42333"/>
                </a:moveTo>
                <a:lnTo>
                  <a:pt x="110067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4" y="16933"/>
                </a:lnTo>
                <a:lnTo>
                  <a:pt x="84667" y="16933"/>
                </a:lnTo>
                <a:lnTo>
                  <a:pt x="84667" y="8467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35467"/>
                </a:lnTo>
                <a:lnTo>
                  <a:pt x="8467" y="143933"/>
                </a:lnTo>
                <a:lnTo>
                  <a:pt x="16934" y="152400"/>
                </a:lnTo>
                <a:lnTo>
                  <a:pt x="25400" y="152400"/>
                </a:lnTo>
                <a:lnTo>
                  <a:pt x="33867" y="160867"/>
                </a:lnTo>
                <a:lnTo>
                  <a:pt x="42334" y="160867"/>
                </a:lnTo>
                <a:lnTo>
                  <a:pt x="50800" y="169333"/>
                </a:lnTo>
                <a:lnTo>
                  <a:pt x="59267" y="160867"/>
                </a:lnTo>
                <a:lnTo>
                  <a:pt x="67734" y="160867"/>
                </a:lnTo>
                <a:lnTo>
                  <a:pt x="76200" y="160867"/>
                </a:lnTo>
                <a:lnTo>
                  <a:pt x="84667" y="152400"/>
                </a:lnTo>
                <a:lnTo>
                  <a:pt x="84667" y="143933"/>
                </a:lnTo>
                <a:lnTo>
                  <a:pt x="93134" y="135467"/>
                </a:lnTo>
                <a:lnTo>
                  <a:pt x="101600" y="127000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76200"/>
                </a:lnTo>
                <a:lnTo>
                  <a:pt x="110067" y="59267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8534" y="76200"/>
                </a:lnTo>
                <a:lnTo>
                  <a:pt x="118534" y="93133"/>
                </a:lnTo>
                <a:lnTo>
                  <a:pt x="127000" y="110067"/>
                </a:lnTo>
                <a:lnTo>
                  <a:pt x="127000" y="118533"/>
                </a:lnTo>
                <a:lnTo>
                  <a:pt x="135467" y="135467"/>
                </a:lnTo>
                <a:lnTo>
                  <a:pt x="143934" y="143933"/>
                </a:lnTo>
                <a:lnTo>
                  <a:pt x="152400" y="152400"/>
                </a:lnTo>
                <a:lnTo>
                  <a:pt x="160867" y="152400"/>
                </a:lnTo>
                <a:lnTo>
                  <a:pt x="169334" y="152400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86267" y="152400"/>
                </a:lnTo>
                <a:lnTo>
                  <a:pt x="1862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148667" y="2235200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09533" y="2336800"/>
            <a:ext cx="118535" cy="135468"/>
          </a:xfrm>
          <a:custGeom>
            <a:avLst/>
            <a:gdLst/>
            <a:ahLst/>
            <a:cxnLst/>
            <a:rect l="0" t="0" r="0" b="0"/>
            <a:pathLst>
              <a:path w="118535" h="135468">
                <a:moveTo>
                  <a:pt x="33867" y="8467"/>
                </a:move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4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8467" y="118533"/>
                </a:lnTo>
                <a:lnTo>
                  <a:pt x="16934" y="127000"/>
                </a:lnTo>
                <a:lnTo>
                  <a:pt x="25400" y="135467"/>
                </a:lnTo>
                <a:lnTo>
                  <a:pt x="33867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27000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4" y="101600"/>
                </a:lnTo>
                <a:lnTo>
                  <a:pt x="118534" y="93133"/>
                </a:lnTo>
                <a:lnTo>
                  <a:pt x="118534" y="84667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0067" y="50800"/>
                </a:lnTo>
                <a:lnTo>
                  <a:pt x="101600" y="33867"/>
                </a:lnTo>
                <a:lnTo>
                  <a:pt x="93134" y="25400"/>
                </a:lnTo>
                <a:lnTo>
                  <a:pt x="84667" y="25400"/>
                </a:lnTo>
                <a:lnTo>
                  <a:pt x="67734" y="16933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08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521200" y="2311400"/>
            <a:ext cx="135468" cy="169334"/>
          </a:xfrm>
          <a:custGeom>
            <a:avLst/>
            <a:gdLst/>
            <a:ahLst/>
            <a:cxnLst/>
            <a:rect l="0" t="0" r="0" b="0"/>
            <a:pathLst>
              <a:path w="135468" h="169334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52400"/>
                </a:lnTo>
                <a:lnTo>
                  <a:pt x="8467" y="135467"/>
                </a:lnTo>
                <a:lnTo>
                  <a:pt x="8467" y="127000"/>
                </a:lnTo>
                <a:lnTo>
                  <a:pt x="0" y="110067"/>
                </a:lnTo>
                <a:lnTo>
                  <a:pt x="0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454400" y="2599267"/>
            <a:ext cx="1261534" cy="25401"/>
          </a:xfrm>
          <a:custGeom>
            <a:avLst/>
            <a:gdLst/>
            <a:ahLst/>
            <a:cxnLst/>
            <a:rect l="0" t="0" r="0" b="0"/>
            <a:pathLst>
              <a:path w="1261534" h="25401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8466"/>
                </a:lnTo>
                <a:lnTo>
                  <a:pt x="67733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94733" y="8466"/>
                </a:lnTo>
                <a:lnTo>
                  <a:pt x="220133" y="8466"/>
                </a:lnTo>
                <a:lnTo>
                  <a:pt x="254000" y="8466"/>
                </a:lnTo>
                <a:lnTo>
                  <a:pt x="279400" y="8466"/>
                </a:lnTo>
                <a:lnTo>
                  <a:pt x="313267" y="8466"/>
                </a:lnTo>
                <a:lnTo>
                  <a:pt x="338667" y="8466"/>
                </a:lnTo>
                <a:lnTo>
                  <a:pt x="372533" y="8466"/>
                </a:lnTo>
                <a:lnTo>
                  <a:pt x="397933" y="8466"/>
                </a:lnTo>
                <a:lnTo>
                  <a:pt x="431800" y="8466"/>
                </a:lnTo>
                <a:lnTo>
                  <a:pt x="457200" y="8466"/>
                </a:lnTo>
                <a:lnTo>
                  <a:pt x="491067" y="8466"/>
                </a:lnTo>
                <a:lnTo>
                  <a:pt x="516467" y="8466"/>
                </a:lnTo>
                <a:lnTo>
                  <a:pt x="550333" y="8466"/>
                </a:lnTo>
                <a:lnTo>
                  <a:pt x="584200" y="8466"/>
                </a:lnTo>
                <a:lnTo>
                  <a:pt x="609600" y="8466"/>
                </a:lnTo>
                <a:lnTo>
                  <a:pt x="635000" y="8466"/>
                </a:lnTo>
                <a:lnTo>
                  <a:pt x="660400" y="8466"/>
                </a:lnTo>
                <a:lnTo>
                  <a:pt x="694267" y="8466"/>
                </a:lnTo>
                <a:lnTo>
                  <a:pt x="719667" y="8466"/>
                </a:lnTo>
                <a:lnTo>
                  <a:pt x="745067" y="8466"/>
                </a:lnTo>
                <a:lnTo>
                  <a:pt x="770467" y="8466"/>
                </a:lnTo>
                <a:lnTo>
                  <a:pt x="795867" y="8466"/>
                </a:lnTo>
                <a:lnTo>
                  <a:pt x="821267" y="8466"/>
                </a:lnTo>
                <a:lnTo>
                  <a:pt x="838200" y="8466"/>
                </a:lnTo>
                <a:lnTo>
                  <a:pt x="863600" y="8466"/>
                </a:lnTo>
                <a:lnTo>
                  <a:pt x="880533" y="8466"/>
                </a:lnTo>
                <a:lnTo>
                  <a:pt x="905933" y="8466"/>
                </a:lnTo>
                <a:lnTo>
                  <a:pt x="922867" y="8466"/>
                </a:lnTo>
                <a:lnTo>
                  <a:pt x="948267" y="8466"/>
                </a:lnTo>
                <a:lnTo>
                  <a:pt x="965200" y="8466"/>
                </a:lnTo>
                <a:lnTo>
                  <a:pt x="982133" y="8466"/>
                </a:lnTo>
                <a:lnTo>
                  <a:pt x="999067" y="8466"/>
                </a:lnTo>
                <a:lnTo>
                  <a:pt x="1016000" y="8466"/>
                </a:lnTo>
                <a:lnTo>
                  <a:pt x="1032933" y="8466"/>
                </a:lnTo>
                <a:lnTo>
                  <a:pt x="1049867" y="8466"/>
                </a:lnTo>
                <a:lnTo>
                  <a:pt x="1066800" y="8466"/>
                </a:lnTo>
                <a:lnTo>
                  <a:pt x="1083733" y="8466"/>
                </a:lnTo>
                <a:lnTo>
                  <a:pt x="1100667" y="8466"/>
                </a:lnTo>
                <a:lnTo>
                  <a:pt x="1117600" y="8466"/>
                </a:lnTo>
                <a:lnTo>
                  <a:pt x="1126067" y="8466"/>
                </a:lnTo>
                <a:lnTo>
                  <a:pt x="1143000" y="8466"/>
                </a:lnTo>
                <a:lnTo>
                  <a:pt x="1159933" y="8466"/>
                </a:lnTo>
                <a:lnTo>
                  <a:pt x="1168400" y="8466"/>
                </a:lnTo>
                <a:lnTo>
                  <a:pt x="1185333" y="8466"/>
                </a:lnTo>
                <a:lnTo>
                  <a:pt x="1193800" y="8466"/>
                </a:lnTo>
                <a:lnTo>
                  <a:pt x="1202267" y="8466"/>
                </a:lnTo>
                <a:lnTo>
                  <a:pt x="1210733" y="8466"/>
                </a:lnTo>
                <a:lnTo>
                  <a:pt x="1227667" y="8466"/>
                </a:lnTo>
                <a:lnTo>
                  <a:pt x="1236133" y="8466"/>
                </a:lnTo>
                <a:lnTo>
                  <a:pt x="1244600" y="8466"/>
                </a:lnTo>
                <a:lnTo>
                  <a:pt x="1253067" y="8466"/>
                </a:lnTo>
                <a:lnTo>
                  <a:pt x="1253067" y="8466"/>
                </a:lnTo>
                <a:lnTo>
                  <a:pt x="1253067" y="0"/>
                </a:lnTo>
                <a:lnTo>
                  <a:pt x="1253067" y="0"/>
                </a:lnTo>
                <a:lnTo>
                  <a:pt x="1261533" y="0"/>
                </a:lnTo>
                <a:lnTo>
                  <a:pt x="12615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986867" y="2116667"/>
            <a:ext cx="169334" cy="499534"/>
          </a:xfrm>
          <a:custGeom>
            <a:avLst/>
            <a:gdLst/>
            <a:ahLst/>
            <a:cxnLst/>
            <a:rect l="0" t="0" r="0" b="0"/>
            <a:pathLst>
              <a:path w="169334" h="499534">
                <a:moveTo>
                  <a:pt x="169333" y="0"/>
                </a:move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6" y="8466"/>
                </a:lnTo>
                <a:lnTo>
                  <a:pt x="135466" y="16933"/>
                </a:lnTo>
                <a:lnTo>
                  <a:pt x="118533" y="25400"/>
                </a:lnTo>
                <a:lnTo>
                  <a:pt x="118533" y="33866"/>
                </a:lnTo>
                <a:lnTo>
                  <a:pt x="110066" y="50800"/>
                </a:lnTo>
                <a:lnTo>
                  <a:pt x="93133" y="67733"/>
                </a:lnTo>
                <a:lnTo>
                  <a:pt x="84666" y="76200"/>
                </a:lnTo>
                <a:lnTo>
                  <a:pt x="76200" y="93133"/>
                </a:lnTo>
                <a:lnTo>
                  <a:pt x="59266" y="110066"/>
                </a:lnTo>
                <a:lnTo>
                  <a:pt x="50800" y="135466"/>
                </a:lnTo>
                <a:lnTo>
                  <a:pt x="42333" y="152400"/>
                </a:lnTo>
                <a:lnTo>
                  <a:pt x="33866" y="169333"/>
                </a:lnTo>
                <a:lnTo>
                  <a:pt x="25400" y="194733"/>
                </a:lnTo>
                <a:lnTo>
                  <a:pt x="16933" y="211666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79400"/>
                </a:lnTo>
                <a:lnTo>
                  <a:pt x="0" y="296333"/>
                </a:lnTo>
                <a:lnTo>
                  <a:pt x="8466" y="321733"/>
                </a:lnTo>
                <a:lnTo>
                  <a:pt x="8466" y="338666"/>
                </a:lnTo>
                <a:lnTo>
                  <a:pt x="8466" y="355600"/>
                </a:lnTo>
                <a:lnTo>
                  <a:pt x="16933" y="372533"/>
                </a:lnTo>
                <a:lnTo>
                  <a:pt x="25400" y="389466"/>
                </a:lnTo>
                <a:lnTo>
                  <a:pt x="33866" y="406400"/>
                </a:lnTo>
                <a:lnTo>
                  <a:pt x="42333" y="423333"/>
                </a:lnTo>
                <a:lnTo>
                  <a:pt x="50800" y="440266"/>
                </a:lnTo>
                <a:lnTo>
                  <a:pt x="59266" y="448733"/>
                </a:lnTo>
                <a:lnTo>
                  <a:pt x="76200" y="465666"/>
                </a:lnTo>
                <a:lnTo>
                  <a:pt x="84666" y="474133"/>
                </a:lnTo>
                <a:lnTo>
                  <a:pt x="101600" y="482600"/>
                </a:lnTo>
                <a:lnTo>
                  <a:pt x="110066" y="491066"/>
                </a:lnTo>
                <a:lnTo>
                  <a:pt x="110066" y="491066"/>
                </a:lnTo>
                <a:lnTo>
                  <a:pt x="127000" y="499533"/>
                </a:lnTo>
                <a:lnTo>
                  <a:pt x="127000" y="499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545667" y="2243667"/>
            <a:ext cx="16934" cy="143934"/>
          </a:xfrm>
          <a:custGeom>
            <a:avLst/>
            <a:gdLst/>
            <a:ahLst/>
            <a:cxnLst/>
            <a:rect l="0" t="0" r="0" b="0"/>
            <a:pathLst>
              <a:path w="16934" h="1439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35466"/>
                </a:lnTo>
                <a:lnTo>
                  <a:pt x="16933" y="143933"/>
                </a:lnTo>
                <a:lnTo>
                  <a:pt x="16933" y="135466"/>
                </a:lnTo>
                <a:lnTo>
                  <a:pt x="16933" y="135466"/>
                </a:lnTo>
                <a:lnTo>
                  <a:pt x="8466" y="135466"/>
                </a:lnTo>
                <a:lnTo>
                  <a:pt x="8466" y="127000"/>
                </a:lnTo>
                <a:lnTo>
                  <a:pt x="8466" y="127000"/>
                </a:lnTo>
                <a:lnTo>
                  <a:pt x="0" y="127000"/>
                </a:lnTo>
                <a:lnTo>
                  <a:pt x="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469467" y="23283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846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0" y="0"/>
                </a:lnTo>
                <a:lnTo>
                  <a:pt x="194733" y="0"/>
                </a:lnTo>
                <a:lnTo>
                  <a:pt x="203200" y="0"/>
                </a:lnTo>
                <a:lnTo>
                  <a:pt x="203200" y="0"/>
                </a:lnTo>
                <a:lnTo>
                  <a:pt x="203200" y="0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477933" y="2455333"/>
            <a:ext cx="203201" cy="16935"/>
          </a:xfrm>
          <a:custGeom>
            <a:avLst/>
            <a:gdLst/>
            <a:ahLst/>
            <a:cxnLst/>
            <a:rect l="0" t="0" r="0" b="0"/>
            <a:pathLst>
              <a:path w="2032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16934"/>
                </a:lnTo>
                <a:lnTo>
                  <a:pt x="42334" y="16934"/>
                </a:lnTo>
                <a:lnTo>
                  <a:pt x="59267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60867" y="0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816600" y="2260600"/>
            <a:ext cx="220134" cy="254001"/>
          </a:xfrm>
          <a:custGeom>
            <a:avLst/>
            <a:gdLst/>
            <a:ahLst/>
            <a:cxnLst/>
            <a:rect l="0" t="0" r="0" b="0"/>
            <a:pathLst>
              <a:path w="220134" h="254001">
                <a:moveTo>
                  <a:pt x="93133" y="110067"/>
                </a:moveTo>
                <a:lnTo>
                  <a:pt x="93133" y="110067"/>
                </a:lnTo>
                <a:lnTo>
                  <a:pt x="101600" y="110067"/>
                </a:lnTo>
                <a:lnTo>
                  <a:pt x="101600" y="118533"/>
                </a:lnTo>
                <a:lnTo>
                  <a:pt x="101600" y="118533"/>
                </a:lnTo>
                <a:lnTo>
                  <a:pt x="110067" y="110067"/>
                </a:lnTo>
                <a:lnTo>
                  <a:pt x="110067" y="110067"/>
                </a:lnTo>
                <a:lnTo>
                  <a:pt x="110067" y="110067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0800"/>
                </a:lnTo>
                <a:lnTo>
                  <a:pt x="135467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7"/>
                </a:lnTo>
                <a:lnTo>
                  <a:pt x="84667" y="8467"/>
                </a:lnTo>
                <a:lnTo>
                  <a:pt x="84667" y="16933"/>
                </a:lnTo>
                <a:lnTo>
                  <a:pt x="67733" y="25400"/>
                </a:lnTo>
                <a:lnTo>
                  <a:pt x="59267" y="33867"/>
                </a:lnTo>
                <a:lnTo>
                  <a:pt x="50800" y="42333"/>
                </a:lnTo>
                <a:lnTo>
                  <a:pt x="42333" y="59267"/>
                </a:lnTo>
                <a:lnTo>
                  <a:pt x="33867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7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37067"/>
                </a:lnTo>
                <a:lnTo>
                  <a:pt x="25400" y="245533"/>
                </a:lnTo>
                <a:lnTo>
                  <a:pt x="42333" y="254000"/>
                </a:lnTo>
                <a:lnTo>
                  <a:pt x="50800" y="254000"/>
                </a:lnTo>
                <a:lnTo>
                  <a:pt x="67733" y="254000"/>
                </a:lnTo>
                <a:lnTo>
                  <a:pt x="76200" y="254000"/>
                </a:lnTo>
                <a:lnTo>
                  <a:pt x="84667" y="245533"/>
                </a:lnTo>
                <a:lnTo>
                  <a:pt x="93133" y="245533"/>
                </a:lnTo>
                <a:lnTo>
                  <a:pt x="101600" y="237067"/>
                </a:lnTo>
                <a:lnTo>
                  <a:pt x="110067" y="228600"/>
                </a:lnTo>
                <a:lnTo>
                  <a:pt x="118533" y="220133"/>
                </a:lnTo>
                <a:lnTo>
                  <a:pt x="127000" y="203200"/>
                </a:lnTo>
                <a:lnTo>
                  <a:pt x="127000" y="194733"/>
                </a:lnTo>
                <a:lnTo>
                  <a:pt x="135467" y="186267"/>
                </a:lnTo>
                <a:lnTo>
                  <a:pt x="135467" y="177800"/>
                </a:lnTo>
                <a:lnTo>
                  <a:pt x="135467" y="160867"/>
                </a:lnTo>
                <a:lnTo>
                  <a:pt x="135467" y="152400"/>
                </a:lnTo>
                <a:lnTo>
                  <a:pt x="135467" y="143933"/>
                </a:lnTo>
                <a:lnTo>
                  <a:pt x="135467" y="135467"/>
                </a:lnTo>
                <a:lnTo>
                  <a:pt x="135467" y="118533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27000" y="101600"/>
                </a:lnTo>
                <a:lnTo>
                  <a:pt x="127000" y="110067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27000" y="143933"/>
                </a:lnTo>
                <a:lnTo>
                  <a:pt x="135467" y="160867"/>
                </a:lnTo>
                <a:lnTo>
                  <a:pt x="135467" y="169333"/>
                </a:lnTo>
                <a:lnTo>
                  <a:pt x="135467" y="186267"/>
                </a:lnTo>
                <a:lnTo>
                  <a:pt x="143933" y="194733"/>
                </a:lnTo>
                <a:lnTo>
                  <a:pt x="143933" y="211667"/>
                </a:lnTo>
                <a:lnTo>
                  <a:pt x="152400" y="220133"/>
                </a:lnTo>
                <a:lnTo>
                  <a:pt x="160867" y="228600"/>
                </a:lnTo>
                <a:lnTo>
                  <a:pt x="160867" y="237067"/>
                </a:lnTo>
                <a:lnTo>
                  <a:pt x="169333" y="245533"/>
                </a:lnTo>
                <a:lnTo>
                  <a:pt x="177800" y="254000"/>
                </a:lnTo>
                <a:lnTo>
                  <a:pt x="186267" y="254000"/>
                </a:lnTo>
                <a:lnTo>
                  <a:pt x="194733" y="254000"/>
                </a:lnTo>
                <a:lnTo>
                  <a:pt x="203200" y="254000"/>
                </a:lnTo>
                <a:lnTo>
                  <a:pt x="211667" y="254000"/>
                </a:lnTo>
                <a:lnTo>
                  <a:pt x="211667" y="254000"/>
                </a:lnTo>
                <a:lnTo>
                  <a:pt x="220133" y="245533"/>
                </a:lnTo>
                <a:lnTo>
                  <a:pt x="220133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087533" y="2489200"/>
            <a:ext cx="67735" cy="228601"/>
          </a:xfrm>
          <a:custGeom>
            <a:avLst/>
            <a:gdLst/>
            <a:ahLst/>
            <a:cxnLst/>
            <a:rect l="0" t="0" r="0" b="0"/>
            <a:pathLst>
              <a:path w="67735" h="228601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25400"/>
                </a:lnTo>
                <a:lnTo>
                  <a:pt x="50800" y="42333"/>
                </a:lnTo>
                <a:lnTo>
                  <a:pt x="59267" y="59267"/>
                </a:lnTo>
                <a:lnTo>
                  <a:pt x="67734" y="76200"/>
                </a:lnTo>
                <a:lnTo>
                  <a:pt x="67734" y="101600"/>
                </a:lnTo>
                <a:lnTo>
                  <a:pt x="67734" y="118533"/>
                </a:lnTo>
                <a:lnTo>
                  <a:pt x="59267" y="143933"/>
                </a:lnTo>
                <a:lnTo>
                  <a:pt x="50800" y="169333"/>
                </a:lnTo>
                <a:lnTo>
                  <a:pt x="42334" y="186267"/>
                </a:lnTo>
                <a:lnTo>
                  <a:pt x="33867" y="203200"/>
                </a:lnTo>
                <a:lnTo>
                  <a:pt x="25400" y="211667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087533" y="2700867"/>
            <a:ext cx="1" cy="8467"/>
          </a:xfrm>
          <a:custGeom>
            <a:avLst/>
            <a:gdLst/>
            <a:ahLst/>
            <a:cxnLst/>
            <a:rect l="0" t="0" r="0" b="0"/>
            <a:pathLst>
              <a:path w="1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207000" y="2133600"/>
            <a:ext cx="152401" cy="381001"/>
          </a:xfrm>
          <a:custGeom>
            <a:avLst/>
            <a:gdLst/>
            <a:ahLst/>
            <a:cxnLst/>
            <a:rect l="0" t="0" r="0" b="0"/>
            <a:pathLst>
              <a:path w="152401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35467"/>
                </a:lnTo>
                <a:lnTo>
                  <a:pt x="16933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45533"/>
                </a:lnTo>
                <a:lnTo>
                  <a:pt x="8467" y="270933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21733"/>
                </a:lnTo>
                <a:lnTo>
                  <a:pt x="8467" y="338667"/>
                </a:lnTo>
                <a:lnTo>
                  <a:pt x="8467" y="355600"/>
                </a:lnTo>
                <a:lnTo>
                  <a:pt x="8467" y="364067"/>
                </a:lnTo>
                <a:lnTo>
                  <a:pt x="8467" y="372533"/>
                </a:lnTo>
                <a:lnTo>
                  <a:pt x="8467" y="381000"/>
                </a:lnTo>
                <a:lnTo>
                  <a:pt x="8467" y="381000"/>
                </a:lnTo>
                <a:lnTo>
                  <a:pt x="8467" y="381000"/>
                </a:lnTo>
                <a:lnTo>
                  <a:pt x="16933" y="381000"/>
                </a:lnTo>
                <a:lnTo>
                  <a:pt x="16933" y="381000"/>
                </a:lnTo>
                <a:lnTo>
                  <a:pt x="16933" y="372533"/>
                </a:lnTo>
                <a:lnTo>
                  <a:pt x="16933" y="364067"/>
                </a:lnTo>
                <a:lnTo>
                  <a:pt x="16933" y="355600"/>
                </a:lnTo>
                <a:lnTo>
                  <a:pt x="25400" y="338667"/>
                </a:lnTo>
                <a:lnTo>
                  <a:pt x="25400" y="321733"/>
                </a:lnTo>
                <a:lnTo>
                  <a:pt x="25400" y="304800"/>
                </a:lnTo>
                <a:lnTo>
                  <a:pt x="25400" y="287867"/>
                </a:lnTo>
                <a:lnTo>
                  <a:pt x="33867" y="270933"/>
                </a:lnTo>
                <a:lnTo>
                  <a:pt x="33867" y="262467"/>
                </a:lnTo>
                <a:lnTo>
                  <a:pt x="42333" y="245533"/>
                </a:lnTo>
                <a:lnTo>
                  <a:pt x="42333" y="228600"/>
                </a:lnTo>
                <a:lnTo>
                  <a:pt x="50800" y="220133"/>
                </a:lnTo>
                <a:lnTo>
                  <a:pt x="59267" y="203200"/>
                </a:lnTo>
                <a:lnTo>
                  <a:pt x="67733" y="194733"/>
                </a:lnTo>
                <a:lnTo>
                  <a:pt x="84667" y="186267"/>
                </a:lnTo>
                <a:lnTo>
                  <a:pt x="93133" y="177800"/>
                </a:lnTo>
                <a:lnTo>
                  <a:pt x="101600" y="169333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27000" y="169333"/>
                </a:lnTo>
                <a:lnTo>
                  <a:pt x="127000" y="177800"/>
                </a:lnTo>
                <a:lnTo>
                  <a:pt x="135467" y="186267"/>
                </a:lnTo>
                <a:lnTo>
                  <a:pt x="135467" y="194733"/>
                </a:lnTo>
                <a:lnTo>
                  <a:pt x="143933" y="211667"/>
                </a:lnTo>
                <a:lnTo>
                  <a:pt x="143933" y="228600"/>
                </a:lnTo>
                <a:lnTo>
                  <a:pt x="143933" y="245533"/>
                </a:lnTo>
                <a:lnTo>
                  <a:pt x="152400" y="270933"/>
                </a:lnTo>
                <a:lnTo>
                  <a:pt x="152400" y="287867"/>
                </a:lnTo>
                <a:lnTo>
                  <a:pt x="152400" y="304800"/>
                </a:lnTo>
                <a:lnTo>
                  <a:pt x="152400" y="321733"/>
                </a:lnTo>
                <a:lnTo>
                  <a:pt x="152400" y="338667"/>
                </a:lnTo>
                <a:lnTo>
                  <a:pt x="152400" y="355600"/>
                </a:lnTo>
                <a:lnTo>
                  <a:pt x="152400" y="364067"/>
                </a:lnTo>
                <a:lnTo>
                  <a:pt x="152400" y="364067"/>
                </a:lnTo>
                <a:lnTo>
                  <a:pt x="152400" y="372533"/>
                </a:lnTo>
                <a:lnTo>
                  <a:pt x="152400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324600" y="2192867"/>
            <a:ext cx="25401" cy="355601"/>
          </a:xfrm>
          <a:custGeom>
            <a:avLst/>
            <a:gdLst/>
            <a:ahLst/>
            <a:cxnLst/>
            <a:rect l="0" t="0" r="0" b="0"/>
            <a:pathLst>
              <a:path w="25401" h="3556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6"/>
                </a:lnTo>
                <a:lnTo>
                  <a:pt x="16933" y="220133"/>
                </a:lnTo>
                <a:lnTo>
                  <a:pt x="16933" y="245533"/>
                </a:lnTo>
                <a:lnTo>
                  <a:pt x="16933" y="279400"/>
                </a:lnTo>
                <a:lnTo>
                  <a:pt x="16933" y="296333"/>
                </a:lnTo>
                <a:lnTo>
                  <a:pt x="16933" y="321733"/>
                </a:lnTo>
                <a:lnTo>
                  <a:pt x="16933" y="338666"/>
                </a:lnTo>
                <a:lnTo>
                  <a:pt x="16933" y="347133"/>
                </a:lnTo>
                <a:lnTo>
                  <a:pt x="16933" y="355600"/>
                </a:lnTo>
                <a:lnTo>
                  <a:pt x="16933" y="355600"/>
                </a:lnTo>
                <a:lnTo>
                  <a:pt x="16933" y="355600"/>
                </a:lnTo>
                <a:lnTo>
                  <a:pt x="16933" y="355600"/>
                </a:lnTo>
                <a:lnTo>
                  <a:pt x="16933" y="338666"/>
                </a:lnTo>
                <a:lnTo>
                  <a:pt x="16933" y="338666"/>
                </a:lnTo>
                <a:lnTo>
                  <a:pt x="16933" y="330200"/>
                </a:lnTo>
                <a:lnTo>
                  <a:pt x="16933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341533" y="2328333"/>
            <a:ext cx="160868" cy="211668"/>
          </a:xfrm>
          <a:custGeom>
            <a:avLst/>
            <a:gdLst/>
            <a:ahLst/>
            <a:cxnLst/>
            <a:rect l="0" t="0" r="0" b="0"/>
            <a:pathLst>
              <a:path w="160868" h="211668">
                <a:moveTo>
                  <a:pt x="160867" y="0"/>
                </a:moveTo>
                <a:lnTo>
                  <a:pt x="160867" y="0"/>
                </a:lnTo>
                <a:lnTo>
                  <a:pt x="160867" y="8467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4" y="16934"/>
                </a:lnTo>
                <a:lnTo>
                  <a:pt x="135467" y="25400"/>
                </a:lnTo>
                <a:lnTo>
                  <a:pt x="118534" y="33867"/>
                </a:lnTo>
                <a:lnTo>
                  <a:pt x="110067" y="42334"/>
                </a:lnTo>
                <a:lnTo>
                  <a:pt x="93134" y="50800"/>
                </a:lnTo>
                <a:lnTo>
                  <a:pt x="84667" y="67734"/>
                </a:lnTo>
                <a:lnTo>
                  <a:pt x="67734" y="76200"/>
                </a:lnTo>
                <a:lnTo>
                  <a:pt x="50800" y="84667"/>
                </a:lnTo>
                <a:lnTo>
                  <a:pt x="33867" y="93134"/>
                </a:lnTo>
                <a:lnTo>
                  <a:pt x="16934" y="101600"/>
                </a:lnTo>
                <a:lnTo>
                  <a:pt x="8467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8467" y="127000"/>
                </a:lnTo>
                <a:lnTo>
                  <a:pt x="16934" y="127000"/>
                </a:lnTo>
                <a:lnTo>
                  <a:pt x="33867" y="135467"/>
                </a:lnTo>
                <a:lnTo>
                  <a:pt x="42334" y="143934"/>
                </a:lnTo>
                <a:lnTo>
                  <a:pt x="50800" y="143934"/>
                </a:lnTo>
                <a:lnTo>
                  <a:pt x="59267" y="152400"/>
                </a:lnTo>
                <a:lnTo>
                  <a:pt x="76200" y="160867"/>
                </a:lnTo>
                <a:lnTo>
                  <a:pt x="93134" y="177800"/>
                </a:lnTo>
                <a:lnTo>
                  <a:pt x="101600" y="186267"/>
                </a:lnTo>
                <a:lnTo>
                  <a:pt x="110067" y="186267"/>
                </a:lnTo>
                <a:lnTo>
                  <a:pt x="118534" y="194734"/>
                </a:lnTo>
                <a:lnTo>
                  <a:pt x="118534" y="203200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11667"/>
                </a:lnTo>
                <a:lnTo>
                  <a:pt x="135467" y="203200"/>
                </a:lnTo>
                <a:lnTo>
                  <a:pt x="1354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460067" y="2175933"/>
            <a:ext cx="143934" cy="524935"/>
          </a:xfrm>
          <a:custGeom>
            <a:avLst/>
            <a:gdLst/>
            <a:ahLst/>
            <a:cxnLst/>
            <a:rect l="0" t="0" r="0" b="0"/>
            <a:pathLst>
              <a:path w="143934" h="524935">
                <a:moveTo>
                  <a:pt x="16933" y="0"/>
                </a:move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799" y="0"/>
                </a:lnTo>
                <a:lnTo>
                  <a:pt x="59267" y="8467"/>
                </a:lnTo>
                <a:lnTo>
                  <a:pt x="76200" y="25400"/>
                </a:lnTo>
                <a:lnTo>
                  <a:pt x="93133" y="42334"/>
                </a:lnTo>
                <a:lnTo>
                  <a:pt x="110066" y="59267"/>
                </a:lnTo>
                <a:lnTo>
                  <a:pt x="126999" y="84667"/>
                </a:lnTo>
                <a:lnTo>
                  <a:pt x="135467" y="110067"/>
                </a:lnTo>
                <a:lnTo>
                  <a:pt x="143933" y="143934"/>
                </a:lnTo>
                <a:lnTo>
                  <a:pt x="143933" y="177800"/>
                </a:lnTo>
                <a:lnTo>
                  <a:pt x="143933" y="211667"/>
                </a:lnTo>
                <a:lnTo>
                  <a:pt x="143933" y="245534"/>
                </a:lnTo>
                <a:lnTo>
                  <a:pt x="135467" y="287867"/>
                </a:lnTo>
                <a:lnTo>
                  <a:pt x="126999" y="321734"/>
                </a:lnTo>
                <a:lnTo>
                  <a:pt x="118533" y="355600"/>
                </a:lnTo>
                <a:lnTo>
                  <a:pt x="110066" y="389467"/>
                </a:lnTo>
                <a:lnTo>
                  <a:pt x="93133" y="423334"/>
                </a:lnTo>
                <a:lnTo>
                  <a:pt x="76200" y="448734"/>
                </a:lnTo>
                <a:lnTo>
                  <a:pt x="59267" y="474134"/>
                </a:lnTo>
                <a:lnTo>
                  <a:pt x="42333" y="499534"/>
                </a:lnTo>
                <a:lnTo>
                  <a:pt x="25400" y="508000"/>
                </a:lnTo>
                <a:lnTo>
                  <a:pt x="16933" y="516467"/>
                </a:lnTo>
                <a:lnTo>
                  <a:pt x="16933" y="516467"/>
                </a:lnTo>
                <a:lnTo>
                  <a:pt x="0" y="524934"/>
                </a:lnTo>
                <a:lnTo>
                  <a:pt x="0" y="524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725333" y="2887133"/>
            <a:ext cx="118535" cy="8468"/>
          </a:xfrm>
          <a:custGeom>
            <a:avLst/>
            <a:gdLst/>
            <a:ahLst/>
            <a:cxnLst/>
            <a:rect l="0" t="0" r="0" b="0"/>
            <a:pathLst>
              <a:path w="118535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750733" y="2937933"/>
            <a:ext cx="93135" cy="16935"/>
          </a:xfrm>
          <a:custGeom>
            <a:avLst/>
            <a:gdLst/>
            <a:ahLst/>
            <a:cxnLst/>
            <a:rect l="0" t="0" r="0" b="0"/>
            <a:pathLst>
              <a:path w="93135" h="16935">
                <a:moveTo>
                  <a:pt x="0" y="8467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16934"/>
                </a:lnTo>
                <a:lnTo>
                  <a:pt x="42334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4" y="0"/>
                </a:lnTo>
                <a:lnTo>
                  <a:pt x="93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047067" y="2717800"/>
            <a:ext cx="152401" cy="397934"/>
          </a:xfrm>
          <a:custGeom>
            <a:avLst/>
            <a:gdLst/>
            <a:ahLst/>
            <a:cxnLst/>
            <a:rect l="0" t="0" r="0" b="0"/>
            <a:pathLst>
              <a:path w="152401" h="3979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43933" y="16933"/>
                </a:lnTo>
                <a:lnTo>
                  <a:pt x="135466" y="25400"/>
                </a:lnTo>
                <a:lnTo>
                  <a:pt x="127000" y="33867"/>
                </a:lnTo>
                <a:lnTo>
                  <a:pt x="118533" y="42333"/>
                </a:lnTo>
                <a:lnTo>
                  <a:pt x="110066" y="50800"/>
                </a:lnTo>
                <a:lnTo>
                  <a:pt x="101600" y="67733"/>
                </a:lnTo>
                <a:lnTo>
                  <a:pt x="84666" y="84667"/>
                </a:lnTo>
                <a:lnTo>
                  <a:pt x="67733" y="101600"/>
                </a:lnTo>
                <a:lnTo>
                  <a:pt x="59266" y="127000"/>
                </a:lnTo>
                <a:lnTo>
                  <a:pt x="42333" y="143933"/>
                </a:lnTo>
                <a:lnTo>
                  <a:pt x="25400" y="169333"/>
                </a:lnTo>
                <a:lnTo>
                  <a:pt x="16933" y="186267"/>
                </a:lnTo>
                <a:lnTo>
                  <a:pt x="8466" y="211667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8466" y="321733"/>
                </a:lnTo>
                <a:lnTo>
                  <a:pt x="8466" y="330200"/>
                </a:lnTo>
                <a:lnTo>
                  <a:pt x="16933" y="347133"/>
                </a:lnTo>
                <a:lnTo>
                  <a:pt x="25400" y="355600"/>
                </a:lnTo>
                <a:lnTo>
                  <a:pt x="33866" y="364067"/>
                </a:lnTo>
                <a:lnTo>
                  <a:pt x="42333" y="372533"/>
                </a:lnTo>
                <a:lnTo>
                  <a:pt x="42333" y="381000"/>
                </a:lnTo>
                <a:lnTo>
                  <a:pt x="50800" y="381000"/>
                </a:lnTo>
                <a:lnTo>
                  <a:pt x="50800" y="389467"/>
                </a:lnTo>
                <a:lnTo>
                  <a:pt x="50800" y="389467"/>
                </a:lnTo>
                <a:lnTo>
                  <a:pt x="59266" y="389467"/>
                </a:lnTo>
                <a:lnTo>
                  <a:pt x="59266" y="389467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  <a:lnTo>
                  <a:pt x="59266" y="397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267200" y="2794000"/>
            <a:ext cx="177801" cy="254001"/>
          </a:xfrm>
          <a:custGeom>
            <a:avLst/>
            <a:gdLst/>
            <a:ahLst/>
            <a:cxnLst/>
            <a:rect l="0" t="0" r="0" b="0"/>
            <a:pathLst>
              <a:path w="177801" h="254001">
                <a:moveTo>
                  <a:pt x="143933" y="0"/>
                </a:moveTo>
                <a:lnTo>
                  <a:pt x="143933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76200" y="25400"/>
                </a:lnTo>
                <a:lnTo>
                  <a:pt x="67733" y="42333"/>
                </a:lnTo>
                <a:lnTo>
                  <a:pt x="50800" y="59267"/>
                </a:lnTo>
                <a:lnTo>
                  <a:pt x="42333" y="67733"/>
                </a:lnTo>
                <a:lnTo>
                  <a:pt x="33867" y="84667"/>
                </a:lnTo>
                <a:lnTo>
                  <a:pt x="16933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8467" y="237067"/>
                </a:lnTo>
                <a:lnTo>
                  <a:pt x="16933" y="245533"/>
                </a:lnTo>
                <a:lnTo>
                  <a:pt x="33867" y="245533"/>
                </a:lnTo>
                <a:lnTo>
                  <a:pt x="50800" y="254000"/>
                </a:lnTo>
                <a:lnTo>
                  <a:pt x="67733" y="254000"/>
                </a:lnTo>
                <a:lnTo>
                  <a:pt x="76200" y="245533"/>
                </a:lnTo>
                <a:lnTo>
                  <a:pt x="101600" y="245533"/>
                </a:lnTo>
                <a:lnTo>
                  <a:pt x="118533" y="237067"/>
                </a:lnTo>
                <a:lnTo>
                  <a:pt x="135467" y="228600"/>
                </a:lnTo>
                <a:lnTo>
                  <a:pt x="143933" y="220133"/>
                </a:lnTo>
                <a:lnTo>
                  <a:pt x="160867" y="203200"/>
                </a:lnTo>
                <a:lnTo>
                  <a:pt x="160867" y="186267"/>
                </a:lnTo>
                <a:lnTo>
                  <a:pt x="169333" y="169333"/>
                </a:lnTo>
                <a:lnTo>
                  <a:pt x="177800" y="152400"/>
                </a:lnTo>
                <a:lnTo>
                  <a:pt x="177800" y="135467"/>
                </a:lnTo>
                <a:lnTo>
                  <a:pt x="177800" y="118533"/>
                </a:lnTo>
                <a:lnTo>
                  <a:pt x="169333" y="93133"/>
                </a:lnTo>
                <a:lnTo>
                  <a:pt x="160867" y="76200"/>
                </a:lnTo>
                <a:lnTo>
                  <a:pt x="160867" y="59267"/>
                </a:lnTo>
                <a:lnTo>
                  <a:pt x="152400" y="50800"/>
                </a:lnTo>
                <a:lnTo>
                  <a:pt x="143933" y="33867"/>
                </a:lnTo>
                <a:lnTo>
                  <a:pt x="135467" y="33867"/>
                </a:lnTo>
                <a:lnTo>
                  <a:pt x="127000" y="25400"/>
                </a:lnTo>
                <a:lnTo>
                  <a:pt x="118533" y="25400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25400"/>
                </a:lnTo>
                <a:lnTo>
                  <a:pt x="101600" y="25400"/>
                </a:lnTo>
                <a:lnTo>
                  <a:pt x="1016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588933" y="2760133"/>
            <a:ext cx="25401" cy="110068"/>
          </a:xfrm>
          <a:custGeom>
            <a:avLst/>
            <a:gdLst/>
            <a:ahLst/>
            <a:cxnLst/>
            <a:rect l="0" t="0" r="0" b="0"/>
            <a:pathLst>
              <a:path w="25401" h="110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93134"/>
                </a:lnTo>
                <a:lnTo>
                  <a:pt x="25400" y="110067"/>
                </a:lnTo>
                <a:lnTo>
                  <a:pt x="16934" y="110067"/>
                </a:lnTo>
                <a:lnTo>
                  <a:pt x="16934" y="110067"/>
                </a:lnTo>
                <a:lnTo>
                  <a:pt x="16934" y="110067"/>
                </a:lnTo>
                <a:lnTo>
                  <a:pt x="16934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495800" y="2827867"/>
            <a:ext cx="160868" cy="8467"/>
          </a:xfrm>
          <a:custGeom>
            <a:avLst/>
            <a:gdLst/>
            <a:ahLst/>
            <a:cxnLst/>
            <a:rect l="0" t="0" r="0" b="0"/>
            <a:pathLst>
              <a:path w="160868" h="8467">
                <a:moveTo>
                  <a:pt x="8467" y="0"/>
                </a:move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8466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29667" y="3014133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8467"/>
                </a:lnTo>
                <a:lnTo>
                  <a:pt x="160866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741333" y="2819400"/>
            <a:ext cx="160868" cy="279401"/>
          </a:xfrm>
          <a:custGeom>
            <a:avLst/>
            <a:gdLst/>
            <a:ahLst/>
            <a:cxnLst/>
            <a:rect l="0" t="0" r="0" b="0"/>
            <a:pathLst>
              <a:path w="160868" h="279401">
                <a:moveTo>
                  <a:pt x="135467" y="110067"/>
                </a:moveTo>
                <a:lnTo>
                  <a:pt x="135467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43934" y="110067"/>
                </a:lnTo>
                <a:lnTo>
                  <a:pt x="143934" y="110067"/>
                </a:lnTo>
                <a:lnTo>
                  <a:pt x="143934" y="110067"/>
                </a:lnTo>
                <a:lnTo>
                  <a:pt x="152400" y="110067"/>
                </a:lnTo>
                <a:lnTo>
                  <a:pt x="152400" y="101600"/>
                </a:lnTo>
                <a:lnTo>
                  <a:pt x="160867" y="101600"/>
                </a:lnTo>
                <a:lnTo>
                  <a:pt x="152400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67733"/>
                </a:lnTo>
                <a:lnTo>
                  <a:pt x="143934" y="50800"/>
                </a:lnTo>
                <a:lnTo>
                  <a:pt x="135467" y="42333"/>
                </a:lnTo>
                <a:lnTo>
                  <a:pt x="135467" y="33867"/>
                </a:lnTo>
                <a:lnTo>
                  <a:pt x="127000" y="25400"/>
                </a:lnTo>
                <a:lnTo>
                  <a:pt x="118534" y="16933"/>
                </a:lnTo>
                <a:lnTo>
                  <a:pt x="110067" y="8467"/>
                </a:lnTo>
                <a:lnTo>
                  <a:pt x="101600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3"/>
                </a:lnTo>
                <a:lnTo>
                  <a:pt x="8467" y="101600"/>
                </a:lnTo>
                <a:lnTo>
                  <a:pt x="16934" y="110067"/>
                </a:lnTo>
                <a:lnTo>
                  <a:pt x="25400" y="118533"/>
                </a:lnTo>
                <a:lnTo>
                  <a:pt x="33867" y="127000"/>
                </a:lnTo>
                <a:lnTo>
                  <a:pt x="50800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93134" y="135467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27000" y="118533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93133"/>
                </a:lnTo>
                <a:lnTo>
                  <a:pt x="143934" y="84667"/>
                </a:lnTo>
                <a:lnTo>
                  <a:pt x="143934" y="76200"/>
                </a:lnTo>
                <a:lnTo>
                  <a:pt x="143934" y="67733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43934" y="50800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67733"/>
                </a:lnTo>
                <a:lnTo>
                  <a:pt x="135467" y="76200"/>
                </a:lnTo>
                <a:lnTo>
                  <a:pt x="135467" y="84667"/>
                </a:lnTo>
                <a:lnTo>
                  <a:pt x="135467" y="93133"/>
                </a:lnTo>
                <a:lnTo>
                  <a:pt x="143934" y="110067"/>
                </a:lnTo>
                <a:lnTo>
                  <a:pt x="143934" y="127000"/>
                </a:lnTo>
                <a:lnTo>
                  <a:pt x="143934" y="135467"/>
                </a:lnTo>
                <a:lnTo>
                  <a:pt x="143934" y="152400"/>
                </a:lnTo>
                <a:lnTo>
                  <a:pt x="152400" y="169333"/>
                </a:lnTo>
                <a:lnTo>
                  <a:pt x="152400" y="186267"/>
                </a:lnTo>
                <a:lnTo>
                  <a:pt x="152400" y="203200"/>
                </a:lnTo>
                <a:lnTo>
                  <a:pt x="152400" y="211667"/>
                </a:lnTo>
                <a:lnTo>
                  <a:pt x="160867" y="220133"/>
                </a:lnTo>
                <a:lnTo>
                  <a:pt x="160867" y="237067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60867" y="262467"/>
                </a:lnTo>
                <a:lnTo>
                  <a:pt x="160867" y="270933"/>
                </a:lnTo>
                <a:lnTo>
                  <a:pt x="160867" y="270933"/>
                </a:lnTo>
                <a:lnTo>
                  <a:pt x="160867" y="270933"/>
                </a:lnTo>
                <a:lnTo>
                  <a:pt x="160867" y="279400"/>
                </a:lnTo>
                <a:lnTo>
                  <a:pt x="160867" y="279400"/>
                </a:lnTo>
                <a:lnTo>
                  <a:pt x="160867" y="270933"/>
                </a:lnTo>
                <a:lnTo>
                  <a:pt x="160867" y="270933"/>
                </a:lnTo>
                <a:lnTo>
                  <a:pt x="160867" y="270933"/>
                </a:lnTo>
                <a:lnTo>
                  <a:pt x="1608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046133" y="3081867"/>
            <a:ext cx="59268" cy="135467"/>
          </a:xfrm>
          <a:custGeom>
            <a:avLst/>
            <a:gdLst/>
            <a:ahLst/>
            <a:cxnLst/>
            <a:rect l="0" t="0" r="0" b="0"/>
            <a:pathLst>
              <a:path w="59268" h="135467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50800" y="16933"/>
                </a:lnTo>
                <a:lnTo>
                  <a:pt x="50800" y="33866"/>
                </a:lnTo>
                <a:lnTo>
                  <a:pt x="50800" y="42333"/>
                </a:lnTo>
                <a:lnTo>
                  <a:pt x="59267" y="50800"/>
                </a:lnTo>
                <a:lnTo>
                  <a:pt x="59267" y="67733"/>
                </a:lnTo>
                <a:lnTo>
                  <a:pt x="59267" y="76200"/>
                </a:lnTo>
                <a:lnTo>
                  <a:pt x="50800" y="93133"/>
                </a:lnTo>
                <a:lnTo>
                  <a:pt x="50800" y="101600"/>
                </a:lnTo>
                <a:lnTo>
                  <a:pt x="42334" y="110066"/>
                </a:lnTo>
                <a:lnTo>
                  <a:pt x="33867" y="118533"/>
                </a:lnTo>
                <a:lnTo>
                  <a:pt x="2540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223933" y="2836333"/>
            <a:ext cx="203201" cy="143935"/>
          </a:xfrm>
          <a:custGeom>
            <a:avLst/>
            <a:gdLst/>
            <a:ahLst/>
            <a:cxnLst/>
            <a:rect l="0" t="0" r="0" b="0"/>
            <a:pathLst>
              <a:path w="203201" h="143935">
                <a:moveTo>
                  <a:pt x="0" y="25400"/>
                </a:moveTo>
                <a:lnTo>
                  <a:pt x="0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93134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27000"/>
                </a:lnTo>
                <a:lnTo>
                  <a:pt x="16934" y="127000"/>
                </a:lnTo>
                <a:lnTo>
                  <a:pt x="25400" y="135467"/>
                </a:lnTo>
                <a:lnTo>
                  <a:pt x="33867" y="135467"/>
                </a:lnTo>
                <a:lnTo>
                  <a:pt x="50800" y="135467"/>
                </a:lnTo>
                <a:lnTo>
                  <a:pt x="67734" y="143934"/>
                </a:lnTo>
                <a:lnTo>
                  <a:pt x="84667" y="143934"/>
                </a:lnTo>
                <a:lnTo>
                  <a:pt x="110067" y="143934"/>
                </a:lnTo>
                <a:lnTo>
                  <a:pt x="127000" y="143934"/>
                </a:lnTo>
                <a:lnTo>
                  <a:pt x="143934" y="143934"/>
                </a:lnTo>
                <a:lnTo>
                  <a:pt x="160867" y="143934"/>
                </a:lnTo>
                <a:lnTo>
                  <a:pt x="177800" y="143934"/>
                </a:lnTo>
                <a:lnTo>
                  <a:pt x="186267" y="135467"/>
                </a:lnTo>
                <a:lnTo>
                  <a:pt x="194734" y="135467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03200" y="118534"/>
                </a:lnTo>
                <a:lnTo>
                  <a:pt x="203200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325533" y="2853267"/>
            <a:ext cx="33868" cy="220134"/>
          </a:xfrm>
          <a:custGeom>
            <a:avLst/>
            <a:gdLst/>
            <a:ahLst/>
            <a:cxnLst/>
            <a:rect l="0" t="0" r="0" b="0"/>
            <a:pathLst>
              <a:path w="33868" h="220134">
                <a:moveTo>
                  <a:pt x="25400" y="16933"/>
                </a:moveTo>
                <a:lnTo>
                  <a:pt x="25400" y="8466"/>
                </a:lnTo>
                <a:lnTo>
                  <a:pt x="16934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60866"/>
                </a:lnTo>
                <a:lnTo>
                  <a:pt x="25400" y="177800"/>
                </a:lnTo>
                <a:lnTo>
                  <a:pt x="25400" y="194733"/>
                </a:lnTo>
                <a:lnTo>
                  <a:pt x="25400" y="211666"/>
                </a:lnTo>
                <a:lnTo>
                  <a:pt x="25400" y="220133"/>
                </a:lnTo>
                <a:lnTo>
                  <a:pt x="25400" y="220133"/>
                </a:lnTo>
                <a:lnTo>
                  <a:pt x="25400" y="220133"/>
                </a:lnTo>
                <a:lnTo>
                  <a:pt x="25400" y="220133"/>
                </a:lnTo>
                <a:lnTo>
                  <a:pt x="33867" y="220133"/>
                </a:lnTo>
                <a:lnTo>
                  <a:pt x="33867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69467" y="2768600"/>
            <a:ext cx="101601" cy="381001"/>
          </a:xfrm>
          <a:custGeom>
            <a:avLst/>
            <a:gdLst/>
            <a:ahLst/>
            <a:cxnLst/>
            <a:rect l="0" t="0" r="0" b="0"/>
            <a:pathLst>
              <a:path w="101601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25400" y="33867"/>
                </a:lnTo>
                <a:lnTo>
                  <a:pt x="33866" y="50800"/>
                </a:lnTo>
                <a:lnTo>
                  <a:pt x="50800" y="67733"/>
                </a:lnTo>
                <a:lnTo>
                  <a:pt x="59266" y="84667"/>
                </a:lnTo>
                <a:lnTo>
                  <a:pt x="67733" y="101600"/>
                </a:lnTo>
                <a:lnTo>
                  <a:pt x="76200" y="118533"/>
                </a:lnTo>
                <a:lnTo>
                  <a:pt x="84666" y="143933"/>
                </a:lnTo>
                <a:lnTo>
                  <a:pt x="93133" y="169333"/>
                </a:lnTo>
                <a:lnTo>
                  <a:pt x="93133" y="203200"/>
                </a:lnTo>
                <a:lnTo>
                  <a:pt x="101600" y="228600"/>
                </a:lnTo>
                <a:lnTo>
                  <a:pt x="101600" y="254000"/>
                </a:lnTo>
                <a:lnTo>
                  <a:pt x="93133" y="279400"/>
                </a:lnTo>
                <a:lnTo>
                  <a:pt x="93133" y="304800"/>
                </a:lnTo>
                <a:lnTo>
                  <a:pt x="76200" y="321733"/>
                </a:lnTo>
                <a:lnTo>
                  <a:pt x="59266" y="347133"/>
                </a:lnTo>
                <a:lnTo>
                  <a:pt x="42333" y="364067"/>
                </a:lnTo>
                <a:lnTo>
                  <a:pt x="42333" y="364067"/>
                </a:lnTo>
                <a:lnTo>
                  <a:pt x="16933" y="381000"/>
                </a:lnTo>
                <a:lnTo>
                  <a:pt x="16933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513667" y="3259667"/>
            <a:ext cx="143934" cy="431801"/>
          </a:xfrm>
          <a:custGeom>
            <a:avLst/>
            <a:gdLst/>
            <a:ahLst/>
            <a:cxnLst/>
            <a:rect l="0" t="0" r="0" b="0"/>
            <a:pathLst>
              <a:path w="143934" h="431801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6"/>
                </a:lnTo>
                <a:lnTo>
                  <a:pt x="118533" y="8466"/>
                </a:lnTo>
                <a:lnTo>
                  <a:pt x="110066" y="16933"/>
                </a:lnTo>
                <a:lnTo>
                  <a:pt x="101600" y="33866"/>
                </a:lnTo>
                <a:lnTo>
                  <a:pt x="93133" y="42333"/>
                </a:lnTo>
                <a:lnTo>
                  <a:pt x="76200" y="59266"/>
                </a:lnTo>
                <a:lnTo>
                  <a:pt x="67733" y="76200"/>
                </a:lnTo>
                <a:lnTo>
                  <a:pt x="50800" y="101600"/>
                </a:lnTo>
                <a:lnTo>
                  <a:pt x="42333" y="118533"/>
                </a:lnTo>
                <a:lnTo>
                  <a:pt x="33866" y="143933"/>
                </a:lnTo>
                <a:lnTo>
                  <a:pt x="25400" y="169333"/>
                </a:lnTo>
                <a:lnTo>
                  <a:pt x="16933" y="186266"/>
                </a:lnTo>
                <a:lnTo>
                  <a:pt x="8466" y="211666"/>
                </a:lnTo>
                <a:lnTo>
                  <a:pt x="8466" y="228600"/>
                </a:lnTo>
                <a:lnTo>
                  <a:pt x="0" y="254000"/>
                </a:lnTo>
                <a:lnTo>
                  <a:pt x="8466" y="270933"/>
                </a:lnTo>
                <a:lnTo>
                  <a:pt x="8466" y="296333"/>
                </a:lnTo>
                <a:lnTo>
                  <a:pt x="8466" y="313266"/>
                </a:lnTo>
                <a:lnTo>
                  <a:pt x="25400" y="330200"/>
                </a:lnTo>
                <a:lnTo>
                  <a:pt x="25400" y="347133"/>
                </a:lnTo>
                <a:lnTo>
                  <a:pt x="33866" y="364066"/>
                </a:lnTo>
                <a:lnTo>
                  <a:pt x="42333" y="372533"/>
                </a:lnTo>
                <a:lnTo>
                  <a:pt x="50800" y="381000"/>
                </a:lnTo>
                <a:lnTo>
                  <a:pt x="59266" y="397933"/>
                </a:lnTo>
                <a:lnTo>
                  <a:pt x="67733" y="406400"/>
                </a:lnTo>
                <a:lnTo>
                  <a:pt x="76200" y="414866"/>
                </a:lnTo>
                <a:lnTo>
                  <a:pt x="84666" y="414866"/>
                </a:lnTo>
                <a:lnTo>
                  <a:pt x="93133" y="423333"/>
                </a:lnTo>
                <a:lnTo>
                  <a:pt x="101600" y="423333"/>
                </a:lnTo>
                <a:lnTo>
                  <a:pt x="101600" y="423333"/>
                </a:lnTo>
                <a:lnTo>
                  <a:pt x="110066" y="423333"/>
                </a:lnTo>
                <a:lnTo>
                  <a:pt x="110066" y="431800"/>
                </a:lnTo>
                <a:lnTo>
                  <a:pt x="118533" y="431800"/>
                </a:lnTo>
                <a:lnTo>
                  <a:pt x="118533" y="431800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8533" y="423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691467" y="3513667"/>
            <a:ext cx="135467" cy="1"/>
          </a:xfrm>
          <a:custGeom>
            <a:avLst/>
            <a:gdLst/>
            <a:ahLst/>
            <a:cxnLst/>
            <a:rect l="0" t="0" r="0" b="0"/>
            <a:pathLst>
              <a:path w="135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945467" y="3395133"/>
            <a:ext cx="169334" cy="262468"/>
          </a:xfrm>
          <a:custGeom>
            <a:avLst/>
            <a:gdLst/>
            <a:ahLst/>
            <a:cxnLst/>
            <a:rect l="0" t="0" r="0" b="0"/>
            <a:pathLst>
              <a:path w="169334" h="262468">
                <a:moveTo>
                  <a:pt x="135466" y="59267"/>
                </a:moveTo>
                <a:lnTo>
                  <a:pt x="135466" y="59267"/>
                </a:lnTo>
                <a:lnTo>
                  <a:pt x="135466" y="59267"/>
                </a:lnTo>
                <a:lnTo>
                  <a:pt x="143933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35466" y="42334"/>
                </a:lnTo>
                <a:lnTo>
                  <a:pt x="135466" y="42334"/>
                </a:lnTo>
                <a:lnTo>
                  <a:pt x="135466" y="33867"/>
                </a:lnTo>
                <a:lnTo>
                  <a:pt x="127000" y="25400"/>
                </a:lnTo>
                <a:lnTo>
                  <a:pt x="118533" y="16934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8467"/>
                </a:lnTo>
                <a:lnTo>
                  <a:pt x="25400" y="8467"/>
                </a:lnTo>
                <a:lnTo>
                  <a:pt x="16933" y="16934"/>
                </a:lnTo>
                <a:lnTo>
                  <a:pt x="8466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110067"/>
                </a:lnTo>
                <a:lnTo>
                  <a:pt x="33866" y="118534"/>
                </a:lnTo>
                <a:lnTo>
                  <a:pt x="42333" y="118534"/>
                </a:lnTo>
                <a:lnTo>
                  <a:pt x="59266" y="127000"/>
                </a:lnTo>
                <a:lnTo>
                  <a:pt x="67733" y="127000"/>
                </a:lnTo>
                <a:lnTo>
                  <a:pt x="84666" y="118534"/>
                </a:lnTo>
                <a:lnTo>
                  <a:pt x="93133" y="118534"/>
                </a:lnTo>
                <a:lnTo>
                  <a:pt x="101600" y="118534"/>
                </a:lnTo>
                <a:lnTo>
                  <a:pt x="110066" y="110067"/>
                </a:lnTo>
                <a:lnTo>
                  <a:pt x="118533" y="110067"/>
                </a:lnTo>
                <a:lnTo>
                  <a:pt x="127000" y="101600"/>
                </a:lnTo>
                <a:lnTo>
                  <a:pt x="135466" y="93134"/>
                </a:lnTo>
                <a:lnTo>
                  <a:pt x="135466" y="84667"/>
                </a:lnTo>
                <a:lnTo>
                  <a:pt x="143933" y="76200"/>
                </a:lnTo>
                <a:lnTo>
                  <a:pt x="143933" y="67734"/>
                </a:lnTo>
                <a:lnTo>
                  <a:pt x="143933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42334"/>
                </a:lnTo>
                <a:lnTo>
                  <a:pt x="143933" y="50800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76200"/>
                </a:lnTo>
                <a:lnTo>
                  <a:pt x="143933" y="84667"/>
                </a:lnTo>
                <a:lnTo>
                  <a:pt x="143933" y="93134"/>
                </a:lnTo>
                <a:lnTo>
                  <a:pt x="143933" y="110067"/>
                </a:lnTo>
                <a:lnTo>
                  <a:pt x="152400" y="127000"/>
                </a:lnTo>
                <a:lnTo>
                  <a:pt x="152400" y="143934"/>
                </a:lnTo>
                <a:lnTo>
                  <a:pt x="152400" y="152400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52400" y="194734"/>
                </a:lnTo>
                <a:lnTo>
                  <a:pt x="152400" y="211667"/>
                </a:lnTo>
                <a:lnTo>
                  <a:pt x="152400" y="220134"/>
                </a:lnTo>
                <a:lnTo>
                  <a:pt x="160866" y="228600"/>
                </a:lnTo>
                <a:lnTo>
                  <a:pt x="160866" y="237067"/>
                </a:lnTo>
                <a:lnTo>
                  <a:pt x="160866" y="245534"/>
                </a:lnTo>
                <a:lnTo>
                  <a:pt x="160866" y="245534"/>
                </a:lnTo>
                <a:lnTo>
                  <a:pt x="160866" y="254000"/>
                </a:lnTo>
                <a:lnTo>
                  <a:pt x="160866" y="254000"/>
                </a:lnTo>
                <a:lnTo>
                  <a:pt x="160866" y="254000"/>
                </a:lnTo>
                <a:lnTo>
                  <a:pt x="160866" y="262467"/>
                </a:lnTo>
                <a:lnTo>
                  <a:pt x="160866" y="262467"/>
                </a:lnTo>
                <a:lnTo>
                  <a:pt x="160866" y="262467"/>
                </a:lnTo>
                <a:lnTo>
                  <a:pt x="160866" y="262467"/>
                </a:lnTo>
                <a:lnTo>
                  <a:pt x="169333" y="262467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9333" y="245534"/>
                </a:lnTo>
                <a:lnTo>
                  <a:pt x="169333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207933" y="3623733"/>
            <a:ext cx="50801" cy="127001"/>
          </a:xfrm>
          <a:custGeom>
            <a:avLst/>
            <a:gdLst/>
            <a:ahLst/>
            <a:cxnLst/>
            <a:rect l="0" t="0" r="0" b="0"/>
            <a:pathLst>
              <a:path w="50801" h="127001">
                <a:moveTo>
                  <a:pt x="25400" y="0"/>
                </a:move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8467"/>
                </a:lnTo>
                <a:lnTo>
                  <a:pt x="42334" y="16934"/>
                </a:lnTo>
                <a:lnTo>
                  <a:pt x="50800" y="25400"/>
                </a:lnTo>
                <a:lnTo>
                  <a:pt x="50800" y="33867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4" y="76200"/>
                </a:lnTo>
                <a:lnTo>
                  <a:pt x="42334" y="93134"/>
                </a:lnTo>
                <a:lnTo>
                  <a:pt x="33867" y="101600"/>
                </a:lnTo>
                <a:lnTo>
                  <a:pt x="25400" y="110067"/>
                </a:lnTo>
                <a:lnTo>
                  <a:pt x="16934" y="118534"/>
                </a:lnTo>
                <a:lnTo>
                  <a:pt x="16934" y="127000"/>
                </a:lnTo>
                <a:lnTo>
                  <a:pt x="8467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4"/>
                </a:lnTo>
                <a:lnTo>
                  <a:pt x="0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343400" y="3445933"/>
            <a:ext cx="143934" cy="135468"/>
          </a:xfrm>
          <a:custGeom>
            <a:avLst/>
            <a:gdLst/>
            <a:ahLst/>
            <a:cxnLst/>
            <a:rect l="0" t="0" r="0" b="0"/>
            <a:pathLst>
              <a:path w="143934" h="135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10067"/>
                </a:lnTo>
                <a:lnTo>
                  <a:pt x="16933" y="118534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27000"/>
                </a:lnTo>
                <a:lnTo>
                  <a:pt x="67733" y="135467"/>
                </a:lnTo>
                <a:lnTo>
                  <a:pt x="76200" y="135467"/>
                </a:lnTo>
                <a:lnTo>
                  <a:pt x="93133" y="135467"/>
                </a:lnTo>
                <a:lnTo>
                  <a:pt x="101600" y="135467"/>
                </a:lnTo>
                <a:lnTo>
                  <a:pt x="110067" y="135467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43933" y="127000"/>
                </a:lnTo>
                <a:lnTo>
                  <a:pt x="143933" y="118534"/>
                </a:lnTo>
                <a:lnTo>
                  <a:pt x="143933" y="110067"/>
                </a:lnTo>
                <a:lnTo>
                  <a:pt x="143933" y="110067"/>
                </a:lnTo>
                <a:lnTo>
                  <a:pt x="143933" y="101600"/>
                </a:lnTo>
                <a:lnTo>
                  <a:pt x="143933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445000" y="3445933"/>
            <a:ext cx="33868" cy="228601"/>
          </a:xfrm>
          <a:custGeom>
            <a:avLst/>
            <a:gdLst/>
            <a:ahLst/>
            <a:cxnLst/>
            <a:rect l="0" t="0" r="0" b="0"/>
            <a:pathLst>
              <a:path w="33868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35467"/>
                </a:lnTo>
                <a:lnTo>
                  <a:pt x="16933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16933" y="203200"/>
                </a:lnTo>
                <a:lnTo>
                  <a:pt x="16933" y="211667"/>
                </a:lnTo>
                <a:lnTo>
                  <a:pt x="16933" y="220134"/>
                </a:lnTo>
                <a:lnTo>
                  <a:pt x="25400" y="220134"/>
                </a:lnTo>
                <a:lnTo>
                  <a:pt x="25400" y="228600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538133" y="3276600"/>
            <a:ext cx="118535" cy="457201"/>
          </a:xfrm>
          <a:custGeom>
            <a:avLst/>
            <a:gdLst/>
            <a:ahLst/>
            <a:cxnLst/>
            <a:rect l="0" t="0" r="0" b="0"/>
            <a:pathLst>
              <a:path w="118535" h="457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25400"/>
                </a:lnTo>
                <a:lnTo>
                  <a:pt x="42334" y="42333"/>
                </a:lnTo>
                <a:lnTo>
                  <a:pt x="50800" y="59267"/>
                </a:lnTo>
                <a:lnTo>
                  <a:pt x="59267" y="76200"/>
                </a:lnTo>
                <a:lnTo>
                  <a:pt x="76200" y="101600"/>
                </a:lnTo>
                <a:lnTo>
                  <a:pt x="84667" y="118533"/>
                </a:lnTo>
                <a:lnTo>
                  <a:pt x="93134" y="143933"/>
                </a:lnTo>
                <a:lnTo>
                  <a:pt x="110067" y="169333"/>
                </a:lnTo>
                <a:lnTo>
                  <a:pt x="110067" y="194733"/>
                </a:lnTo>
                <a:lnTo>
                  <a:pt x="118534" y="228600"/>
                </a:lnTo>
                <a:lnTo>
                  <a:pt x="118534" y="254000"/>
                </a:lnTo>
                <a:lnTo>
                  <a:pt x="118534" y="287867"/>
                </a:lnTo>
                <a:lnTo>
                  <a:pt x="110067" y="313267"/>
                </a:lnTo>
                <a:lnTo>
                  <a:pt x="110067" y="338667"/>
                </a:lnTo>
                <a:lnTo>
                  <a:pt x="101600" y="364067"/>
                </a:lnTo>
                <a:lnTo>
                  <a:pt x="93134" y="381000"/>
                </a:lnTo>
                <a:lnTo>
                  <a:pt x="93134" y="397933"/>
                </a:lnTo>
                <a:lnTo>
                  <a:pt x="84667" y="414867"/>
                </a:lnTo>
                <a:lnTo>
                  <a:pt x="76200" y="431800"/>
                </a:lnTo>
                <a:lnTo>
                  <a:pt x="67734" y="440267"/>
                </a:lnTo>
                <a:lnTo>
                  <a:pt x="67734" y="448733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  <a:lnTo>
                  <a:pt x="67734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902200" y="3488267"/>
            <a:ext cx="220134" cy="194734"/>
          </a:xfrm>
          <a:custGeom>
            <a:avLst/>
            <a:gdLst/>
            <a:ahLst/>
            <a:cxnLst/>
            <a:rect l="0" t="0" r="0" b="0"/>
            <a:pathLst>
              <a:path w="220134" h="194734">
                <a:moveTo>
                  <a:pt x="135467" y="42333"/>
                </a:moveTo>
                <a:lnTo>
                  <a:pt x="135467" y="42333"/>
                </a:lnTo>
                <a:lnTo>
                  <a:pt x="135467" y="42333"/>
                </a:lnTo>
                <a:lnTo>
                  <a:pt x="135467" y="33866"/>
                </a:lnTo>
                <a:lnTo>
                  <a:pt x="127000" y="33866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7" y="16933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60866"/>
                </a:lnTo>
                <a:lnTo>
                  <a:pt x="16933" y="169333"/>
                </a:lnTo>
                <a:lnTo>
                  <a:pt x="25400" y="186266"/>
                </a:lnTo>
                <a:lnTo>
                  <a:pt x="33867" y="186266"/>
                </a:lnTo>
                <a:lnTo>
                  <a:pt x="50800" y="194733"/>
                </a:lnTo>
                <a:lnTo>
                  <a:pt x="59267" y="194733"/>
                </a:lnTo>
                <a:lnTo>
                  <a:pt x="67733" y="194733"/>
                </a:lnTo>
                <a:lnTo>
                  <a:pt x="84667" y="186266"/>
                </a:lnTo>
                <a:lnTo>
                  <a:pt x="93133" y="186266"/>
                </a:lnTo>
                <a:lnTo>
                  <a:pt x="101600" y="177800"/>
                </a:lnTo>
                <a:lnTo>
                  <a:pt x="110067" y="160866"/>
                </a:lnTo>
                <a:lnTo>
                  <a:pt x="110067" y="143933"/>
                </a:lnTo>
                <a:lnTo>
                  <a:pt x="118533" y="127000"/>
                </a:lnTo>
                <a:lnTo>
                  <a:pt x="118533" y="110066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42333"/>
                </a:lnTo>
                <a:lnTo>
                  <a:pt x="118533" y="42333"/>
                </a:lnTo>
                <a:lnTo>
                  <a:pt x="127000" y="59266"/>
                </a:lnTo>
                <a:lnTo>
                  <a:pt x="127000" y="76200"/>
                </a:lnTo>
                <a:lnTo>
                  <a:pt x="127000" y="93133"/>
                </a:lnTo>
                <a:lnTo>
                  <a:pt x="135467" y="110066"/>
                </a:lnTo>
                <a:lnTo>
                  <a:pt x="135467" y="127000"/>
                </a:lnTo>
                <a:lnTo>
                  <a:pt x="143933" y="143933"/>
                </a:lnTo>
                <a:lnTo>
                  <a:pt x="152400" y="152400"/>
                </a:lnTo>
                <a:lnTo>
                  <a:pt x="160867" y="169333"/>
                </a:lnTo>
                <a:lnTo>
                  <a:pt x="169333" y="177800"/>
                </a:lnTo>
                <a:lnTo>
                  <a:pt x="177800" y="186266"/>
                </a:lnTo>
                <a:lnTo>
                  <a:pt x="186267" y="186266"/>
                </a:lnTo>
                <a:lnTo>
                  <a:pt x="194733" y="186266"/>
                </a:lnTo>
                <a:lnTo>
                  <a:pt x="203200" y="186266"/>
                </a:lnTo>
                <a:lnTo>
                  <a:pt x="211667" y="177800"/>
                </a:lnTo>
                <a:lnTo>
                  <a:pt x="211667" y="177800"/>
                </a:lnTo>
                <a:lnTo>
                  <a:pt x="220133" y="169333"/>
                </a:lnTo>
                <a:lnTo>
                  <a:pt x="220133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181600" y="3539067"/>
            <a:ext cx="160868" cy="135467"/>
          </a:xfrm>
          <a:custGeom>
            <a:avLst/>
            <a:gdLst/>
            <a:ahLst/>
            <a:cxnLst/>
            <a:rect l="0" t="0" r="0" b="0"/>
            <a:pathLst>
              <a:path w="160868" h="135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27000"/>
                </a:lnTo>
                <a:lnTo>
                  <a:pt x="8467" y="118533"/>
                </a:lnTo>
                <a:lnTo>
                  <a:pt x="8467" y="101600"/>
                </a:lnTo>
                <a:lnTo>
                  <a:pt x="8467" y="93133"/>
                </a:lnTo>
                <a:lnTo>
                  <a:pt x="8467" y="76200"/>
                </a:lnTo>
                <a:lnTo>
                  <a:pt x="16933" y="59266"/>
                </a:lnTo>
                <a:lnTo>
                  <a:pt x="16933" y="42333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84667" y="25400"/>
                </a:lnTo>
                <a:lnTo>
                  <a:pt x="93133" y="33866"/>
                </a:lnTo>
                <a:lnTo>
                  <a:pt x="101600" y="42333"/>
                </a:lnTo>
                <a:lnTo>
                  <a:pt x="110067" y="59266"/>
                </a:lnTo>
                <a:lnTo>
                  <a:pt x="118533" y="76200"/>
                </a:lnTo>
                <a:lnTo>
                  <a:pt x="118533" y="84666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35467" y="127000"/>
                </a:lnTo>
                <a:lnTo>
                  <a:pt x="143933" y="127000"/>
                </a:lnTo>
                <a:lnTo>
                  <a:pt x="152400" y="135466"/>
                </a:lnTo>
                <a:lnTo>
                  <a:pt x="152400" y="135466"/>
                </a:lnTo>
                <a:lnTo>
                  <a:pt x="160867" y="135466"/>
                </a:lnTo>
                <a:lnTo>
                  <a:pt x="160867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410200" y="3386667"/>
            <a:ext cx="254001" cy="321734"/>
          </a:xfrm>
          <a:custGeom>
            <a:avLst/>
            <a:gdLst/>
            <a:ahLst/>
            <a:cxnLst/>
            <a:rect l="0" t="0" r="0" b="0"/>
            <a:pathLst>
              <a:path w="254001" h="321734">
                <a:moveTo>
                  <a:pt x="127000" y="177800"/>
                </a:moveTo>
                <a:lnTo>
                  <a:pt x="127000" y="169333"/>
                </a:lnTo>
                <a:lnTo>
                  <a:pt x="127000" y="169333"/>
                </a:lnTo>
                <a:lnTo>
                  <a:pt x="127000" y="169333"/>
                </a:lnTo>
                <a:lnTo>
                  <a:pt x="118533" y="160866"/>
                </a:lnTo>
                <a:lnTo>
                  <a:pt x="118533" y="160866"/>
                </a:lnTo>
                <a:lnTo>
                  <a:pt x="110067" y="160866"/>
                </a:lnTo>
                <a:lnTo>
                  <a:pt x="101600" y="152400"/>
                </a:lnTo>
                <a:lnTo>
                  <a:pt x="93133" y="152400"/>
                </a:lnTo>
                <a:lnTo>
                  <a:pt x="76200" y="152400"/>
                </a:lnTo>
                <a:lnTo>
                  <a:pt x="67733" y="160866"/>
                </a:lnTo>
                <a:lnTo>
                  <a:pt x="50800" y="160866"/>
                </a:lnTo>
                <a:lnTo>
                  <a:pt x="42333" y="169333"/>
                </a:lnTo>
                <a:lnTo>
                  <a:pt x="25400" y="186266"/>
                </a:lnTo>
                <a:lnTo>
                  <a:pt x="16933" y="194733"/>
                </a:lnTo>
                <a:lnTo>
                  <a:pt x="8467" y="211666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8467" y="287866"/>
                </a:lnTo>
                <a:lnTo>
                  <a:pt x="8467" y="296333"/>
                </a:lnTo>
                <a:lnTo>
                  <a:pt x="16933" y="313266"/>
                </a:lnTo>
                <a:lnTo>
                  <a:pt x="33867" y="313266"/>
                </a:lnTo>
                <a:lnTo>
                  <a:pt x="50800" y="321733"/>
                </a:lnTo>
                <a:lnTo>
                  <a:pt x="59267" y="321733"/>
                </a:lnTo>
                <a:lnTo>
                  <a:pt x="76200" y="313266"/>
                </a:lnTo>
                <a:lnTo>
                  <a:pt x="93133" y="304800"/>
                </a:lnTo>
                <a:lnTo>
                  <a:pt x="101600" y="296333"/>
                </a:lnTo>
                <a:lnTo>
                  <a:pt x="110067" y="279400"/>
                </a:lnTo>
                <a:lnTo>
                  <a:pt x="118533" y="262466"/>
                </a:lnTo>
                <a:lnTo>
                  <a:pt x="127000" y="245533"/>
                </a:lnTo>
                <a:lnTo>
                  <a:pt x="135467" y="220133"/>
                </a:lnTo>
                <a:lnTo>
                  <a:pt x="143933" y="194733"/>
                </a:lnTo>
                <a:lnTo>
                  <a:pt x="143933" y="169333"/>
                </a:lnTo>
                <a:lnTo>
                  <a:pt x="143933" y="143933"/>
                </a:lnTo>
                <a:lnTo>
                  <a:pt x="143933" y="118533"/>
                </a:lnTo>
                <a:lnTo>
                  <a:pt x="143933" y="93133"/>
                </a:lnTo>
                <a:lnTo>
                  <a:pt x="143933" y="67733"/>
                </a:lnTo>
                <a:lnTo>
                  <a:pt x="143933" y="42333"/>
                </a:lnTo>
                <a:lnTo>
                  <a:pt x="143933" y="33866"/>
                </a:lnTo>
                <a:lnTo>
                  <a:pt x="143933" y="16933"/>
                </a:lnTo>
                <a:lnTo>
                  <a:pt x="143933" y="8466"/>
                </a:lnTo>
                <a:lnTo>
                  <a:pt x="143933" y="8466"/>
                </a:lnTo>
                <a:lnTo>
                  <a:pt x="143933" y="0"/>
                </a:lnTo>
                <a:lnTo>
                  <a:pt x="143933" y="8466"/>
                </a:lnTo>
                <a:lnTo>
                  <a:pt x="143933" y="8466"/>
                </a:lnTo>
                <a:lnTo>
                  <a:pt x="143933" y="16933"/>
                </a:lnTo>
                <a:lnTo>
                  <a:pt x="152400" y="33866"/>
                </a:lnTo>
                <a:lnTo>
                  <a:pt x="152400" y="50800"/>
                </a:lnTo>
                <a:lnTo>
                  <a:pt x="152400" y="67733"/>
                </a:lnTo>
                <a:lnTo>
                  <a:pt x="152400" y="93133"/>
                </a:lnTo>
                <a:lnTo>
                  <a:pt x="160867" y="118533"/>
                </a:lnTo>
                <a:lnTo>
                  <a:pt x="160867" y="152400"/>
                </a:lnTo>
                <a:lnTo>
                  <a:pt x="160867" y="177800"/>
                </a:lnTo>
                <a:lnTo>
                  <a:pt x="169333" y="203200"/>
                </a:lnTo>
                <a:lnTo>
                  <a:pt x="177800" y="228600"/>
                </a:lnTo>
                <a:lnTo>
                  <a:pt x="186267" y="254000"/>
                </a:lnTo>
                <a:lnTo>
                  <a:pt x="186267" y="279400"/>
                </a:lnTo>
                <a:lnTo>
                  <a:pt x="203200" y="296333"/>
                </a:lnTo>
                <a:lnTo>
                  <a:pt x="211667" y="313266"/>
                </a:lnTo>
                <a:lnTo>
                  <a:pt x="220133" y="313266"/>
                </a:lnTo>
                <a:lnTo>
                  <a:pt x="228600" y="321733"/>
                </a:lnTo>
                <a:lnTo>
                  <a:pt x="245533" y="321733"/>
                </a:lnTo>
                <a:lnTo>
                  <a:pt x="245533" y="321733"/>
                </a:lnTo>
                <a:lnTo>
                  <a:pt x="254000" y="313266"/>
                </a:lnTo>
                <a:lnTo>
                  <a:pt x="254000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782733" y="3302000"/>
            <a:ext cx="169335" cy="448734"/>
          </a:xfrm>
          <a:custGeom>
            <a:avLst/>
            <a:gdLst/>
            <a:ahLst/>
            <a:cxnLst/>
            <a:rect l="0" t="0" r="0" b="0"/>
            <a:pathLst>
              <a:path w="169335" h="448734">
                <a:moveTo>
                  <a:pt x="127000" y="0"/>
                </a:moveTo>
                <a:lnTo>
                  <a:pt x="127000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01600" y="25400"/>
                </a:lnTo>
                <a:lnTo>
                  <a:pt x="93134" y="42333"/>
                </a:lnTo>
                <a:lnTo>
                  <a:pt x="84667" y="59267"/>
                </a:lnTo>
                <a:lnTo>
                  <a:pt x="76200" y="76200"/>
                </a:lnTo>
                <a:lnTo>
                  <a:pt x="59267" y="101600"/>
                </a:lnTo>
                <a:lnTo>
                  <a:pt x="50800" y="127000"/>
                </a:lnTo>
                <a:lnTo>
                  <a:pt x="33867" y="152400"/>
                </a:lnTo>
                <a:lnTo>
                  <a:pt x="25400" y="177800"/>
                </a:lnTo>
                <a:lnTo>
                  <a:pt x="16934" y="211667"/>
                </a:lnTo>
                <a:lnTo>
                  <a:pt x="8467" y="237067"/>
                </a:lnTo>
                <a:lnTo>
                  <a:pt x="0" y="262467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0200"/>
                </a:lnTo>
                <a:lnTo>
                  <a:pt x="16934" y="355600"/>
                </a:lnTo>
                <a:lnTo>
                  <a:pt x="25400" y="372533"/>
                </a:lnTo>
                <a:lnTo>
                  <a:pt x="42334" y="389467"/>
                </a:lnTo>
                <a:lnTo>
                  <a:pt x="50800" y="406400"/>
                </a:lnTo>
                <a:lnTo>
                  <a:pt x="67734" y="414867"/>
                </a:lnTo>
                <a:lnTo>
                  <a:pt x="76200" y="431800"/>
                </a:lnTo>
                <a:lnTo>
                  <a:pt x="93134" y="440267"/>
                </a:lnTo>
                <a:lnTo>
                  <a:pt x="110067" y="448733"/>
                </a:lnTo>
                <a:lnTo>
                  <a:pt x="118534" y="448733"/>
                </a:lnTo>
                <a:lnTo>
                  <a:pt x="135467" y="448733"/>
                </a:lnTo>
                <a:lnTo>
                  <a:pt x="152400" y="448733"/>
                </a:lnTo>
                <a:lnTo>
                  <a:pt x="160867" y="440267"/>
                </a:lnTo>
                <a:lnTo>
                  <a:pt x="160867" y="440267"/>
                </a:lnTo>
                <a:lnTo>
                  <a:pt x="169334" y="431800"/>
                </a:lnTo>
                <a:lnTo>
                  <a:pt x="169334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935133" y="3437467"/>
            <a:ext cx="203201" cy="270934"/>
          </a:xfrm>
          <a:custGeom>
            <a:avLst/>
            <a:gdLst/>
            <a:ahLst/>
            <a:cxnLst/>
            <a:rect l="0" t="0" r="0" b="0"/>
            <a:pathLst>
              <a:path w="203201" h="270934">
                <a:moveTo>
                  <a:pt x="135467" y="33866"/>
                </a:moveTo>
                <a:lnTo>
                  <a:pt x="135467" y="33866"/>
                </a:lnTo>
                <a:lnTo>
                  <a:pt x="135467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6"/>
                </a:lnTo>
                <a:lnTo>
                  <a:pt x="76200" y="16933"/>
                </a:lnTo>
                <a:lnTo>
                  <a:pt x="59267" y="25400"/>
                </a:lnTo>
                <a:lnTo>
                  <a:pt x="42334" y="33866"/>
                </a:lnTo>
                <a:lnTo>
                  <a:pt x="33867" y="42333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43933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52400"/>
                </a:lnTo>
                <a:lnTo>
                  <a:pt x="93134" y="143933"/>
                </a:lnTo>
                <a:lnTo>
                  <a:pt x="101600" y="143933"/>
                </a:lnTo>
                <a:lnTo>
                  <a:pt x="110067" y="135466"/>
                </a:lnTo>
                <a:lnTo>
                  <a:pt x="118534" y="118533"/>
                </a:lnTo>
                <a:lnTo>
                  <a:pt x="127000" y="110066"/>
                </a:lnTo>
                <a:lnTo>
                  <a:pt x="135467" y="101600"/>
                </a:lnTo>
                <a:lnTo>
                  <a:pt x="143934" y="84666"/>
                </a:lnTo>
                <a:lnTo>
                  <a:pt x="143934" y="76200"/>
                </a:lnTo>
                <a:lnTo>
                  <a:pt x="152400" y="76200"/>
                </a:lnTo>
                <a:lnTo>
                  <a:pt x="160867" y="67733"/>
                </a:lnTo>
                <a:lnTo>
                  <a:pt x="160867" y="67733"/>
                </a:lnTo>
                <a:lnTo>
                  <a:pt x="160867" y="76200"/>
                </a:lnTo>
                <a:lnTo>
                  <a:pt x="160867" y="76200"/>
                </a:lnTo>
                <a:lnTo>
                  <a:pt x="160867" y="84666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0867" y="160866"/>
                </a:lnTo>
                <a:lnTo>
                  <a:pt x="160867" y="177800"/>
                </a:lnTo>
                <a:lnTo>
                  <a:pt x="169334" y="194733"/>
                </a:lnTo>
                <a:lnTo>
                  <a:pt x="169334" y="203200"/>
                </a:lnTo>
                <a:lnTo>
                  <a:pt x="169334" y="220133"/>
                </a:lnTo>
                <a:lnTo>
                  <a:pt x="177800" y="237066"/>
                </a:lnTo>
                <a:lnTo>
                  <a:pt x="177800" y="245533"/>
                </a:lnTo>
                <a:lnTo>
                  <a:pt x="177800" y="254000"/>
                </a:lnTo>
                <a:lnTo>
                  <a:pt x="186267" y="262466"/>
                </a:lnTo>
                <a:lnTo>
                  <a:pt x="186267" y="262466"/>
                </a:lnTo>
                <a:lnTo>
                  <a:pt x="186267" y="270933"/>
                </a:lnTo>
                <a:lnTo>
                  <a:pt x="194734" y="270933"/>
                </a:lnTo>
                <a:lnTo>
                  <a:pt x="194734" y="270933"/>
                </a:lnTo>
                <a:lnTo>
                  <a:pt x="203200" y="270933"/>
                </a:lnTo>
                <a:lnTo>
                  <a:pt x="2032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39933" y="3657600"/>
            <a:ext cx="33868" cy="160868"/>
          </a:xfrm>
          <a:custGeom>
            <a:avLst/>
            <a:gdLst/>
            <a:ahLst/>
            <a:cxnLst/>
            <a:rect l="0" t="0" r="0" b="0"/>
            <a:pathLst>
              <a:path w="33868" h="160868">
                <a:moveTo>
                  <a:pt x="8467" y="0"/>
                </a:moveTo>
                <a:lnTo>
                  <a:pt x="16934" y="8467"/>
                </a:lnTo>
                <a:lnTo>
                  <a:pt x="16934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33867" y="93133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16934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52400"/>
                </a:lnTo>
                <a:lnTo>
                  <a:pt x="8467" y="152400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383867" y="3539067"/>
            <a:ext cx="177801" cy="76201"/>
          </a:xfrm>
          <a:custGeom>
            <a:avLst/>
            <a:gdLst/>
            <a:ahLst/>
            <a:cxnLst/>
            <a:rect l="0" t="0" r="0" b="0"/>
            <a:pathLst>
              <a:path w="177801" h="76201">
                <a:moveTo>
                  <a:pt x="8466" y="0"/>
                </a:moveTo>
                <a:lnTo>
                  <a:pt x="8466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16933" y="76200"/>
                </a:lnTo>
                <a:lnTo>
                  <a:pt x="33866" y="76200"/>
                </a:lnTo>
                <a:lnTo>
                  <a:pt x="42333" y="76200"/>
                </a:lnTo>
                <a:lnTo>
                  <a:pt x="59266" y="67733"/>
                </a:lnTo>
                <a:lnTo>
                  <a:pt x="67733" y="67733"/>
                </a:lnTo>
                <a:lnTo>
                  <a:pt x="84666" y="67733"/>
                </a:lnTo>
                <a:lnTo>
                  <a:pt x="93133" y="76200"/>
                </a:lnTo>
                <a:lnTo>
                  <a:pt x="110066" y="76200"/>
                </a:lnTo>
                <a:lnTo>
                  <a:pt x="118533" y="76200"/>
                </a:lnTo>
                <a:lnTo>
                  <a:pt x="135467" y="67733"/>
                </a:lnTo>
                <a:lnTo>
                  <a:pt x="152400" y="67733"/>
                </a:lnTo>
                <a:lnTo>
                  <a:pt x="160866" y="59266"/>
                </a:lnTo>
                <a:lnTo>
                  <a:pt x="169333" y="50800"/>
                </a:lnTo>
                <a:lnTo>
                  <a:pt x="169333" y="50800"/>
                </a:lnTo>
                <a:lnTo>
                  <a:pt x="177800" y="42333"/>
                </a:lnTo>
                <a:lnTo>
                  <a:pt x="1778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493933" y="3454400"/>
            <a:ext cx="16934" cy="262468"/>
          </a:xfrm>
          <a:custGeom>
            <a:avLst/>
            <a:gdLst/>
            <a:ahLst/>
            <a:cxnLst/>
            <a:rect l="0" t="0" r="0" b="0"/>
            <a:pathLst>
              <a:path w="16934" h="262468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0" y="262467"/>
                </a:lnTo>
                <a:lnTo>
                  <a:pt x="8467" y="262467"/>
                </a:lnTo>
                <a:lnTo>
                  <a:pt x="8467" y="262467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587066" y="3285067"/>
            <a:ext cx="127002" cy="550334"/>
          </a:xfrm>
          <a:custGeom>
            <a:avLst/>
            <a:gdLst/>
            <a:ahLst/>
            <a:cxnLst/>
            <a:rect l="0" t="0" r="0" b="0"/>
            <a:pathLst>
              <a:path w="127002" h="550334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8466"/>
                </a:lnTo>
                <a:lnTo>
                  <a:pt x="33867" y="16933"/>
                </a:lnTo>
                <a:lnTo>
                  <a:pt x="50801" y="33866"/>
                </a:lnTo>
                <a:lnTo>
                  <a:pt x="67734" y="42333"/>
                </a:lnTo>
                <a:lnTo>
                  <a:pt x="84668" y="67733"/>
                </a:lnTo>
                <a:lnTo>
                  <a:pt x="93134" y="93133"/>
                </a:lnTo>
                <a:lnTo>
                  <a:pt x="110067" y="127000"/>
                </a:lnTo>
                <a:lnTo>
                  <a:pt x="118534" y="152400"/>
                </a:lnTo>
                <a:lnTo>
                  <a:pt x="127001" y="194733"/>
                </a:lnTo>
                <a:lnTo>
                  <a:pt x="127001" y="228600"/>
                </a:lnTo>
                <a:lnTo>
                  <a:pt x="127001" y="270933"/>
                </a:lnTo>
                <a:lnTo>
                  <a:pt x="127001" y="304800"/>
                </a:lnTo>
                <a:lnTo>
                  <a:pt x="118534" y="347133"/>
                </a:lnTo>
                <a:lnTo>
                  <a:pt x="110067" y="389466"/>
                </a:lnTo>
                <a:lnTo>
                  <a:pt x="93134" y="423333"/>
                </a:lnTo>
                <a:lnTo>
                  <a:pt x="76200" y="457200"/>
                </a:lnTo>
                <a:lnTo>
                  <a:pt x="59267" y="491066"/>
                </a:lnTo>
                <a:lnTo>
                  <a:pt x="42334" y="516466"/>
                </a:lnTo>
                <a:lnTo>
                  <a:pt x="16934" y="533400"/>
                </a:lnTo>
                <a:lnTo>
                  <a:pt x="16934" y="533400"/>
                </a:lnTo>
                <a:lnTo>
                  <a:pt x="0" y="550333"/>
                </a:lnTo>
                <a:lnTo>
                  <a:pt x="0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763000" y="4241800"/>
            <a:ext cx="76201" cy="76201"/>
          </a:xfrm>
          <a:custGeom>
            <a:avLst/>
            <a:gdLst/>
            <a:ahLst/>
            <a:cxnLst/>
            <a:rect l="0" t="0" r="0" b="0"/>
            <a:pathLst>
              <a:path w="76201" h="76201">
                <a:moveTo>
                  <a:pt x="16933" y="25400"/>
                </a:moveTo>
                <a:lnTo>
                  <a:pt x="16933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9267" y="50800"/>
                </a:lnTo>
                <a:lnTo>
                  <a:pt x="59267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50800"/>
                </a:lnTo>
                <a:lnTo>
                  <a:pt x="25400" y="59267"/>
                </a:lnTo>
                <a:lnTo>
                  <a:pt x="33866" y="59267"/>
                </a:lnTo>
                <a:lnTo>
                  <a:pt x="42334" y="50800"/>
                </a:lnTo>
                <a:lnTo>
                  <a:pt x="42334" y="50800"/>
                </a:lnTo>
                <a:lnTo>
                  <a:pt x="50800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67733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42334" y="0"/>
                </a:lnTo>
                <a:lnTo>
                  <a:pt x="42334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59267"/>
                </a:lnTo>
                <a:lnTo>
                  <a:pt x="33866" y="67733"/>
                </a:lnTo>
                <a:lnTo>
                  <a:pt x="33866" y="76200"/>
                </a:lnTo>
                <a:lnTo>
                  <a:pt x="42334" y="76200"/>
                </a:lnTo>
                <a:lnTo>
                  <a:pt x="42334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76200"/>
                </a:lnTo>
                <a:lnTo>
                  <a:pt x="76200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67733" y="42333"/>
                </a:lnTo>
                <a:lnTo>
                  <a:pt x="67733" y="42333"/>
                </a:lnTo>
                <a:lnTo>
                  <a:pt x="59267" y="42333"/>
                </a:lnTo>
                <a:lnTo>
                  <a:pt x="50800" y="42333"/>
                </a:lnTo>
                <a:lnTo>
                  <a:pt x="42334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7" y="67733"/>
                </a:lnTo>
                <a:lnTo>
                  <a:pt x="8467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1633200" y="4207933"/>
            <a:ext cx="101601" cy="76201"/>
          </a:xfrm>
          <a:custGeom>
            <a:avLst/>
            <a:gdLst/>
            <a:ahLst/>
            <a:cxnLst/>
            <a:rect l="0" t="0" r="0" b="0"/>
            <a:pathLst>
              <a:path w="101601" h="76201">
                <a:moveTo>
                  <a:pt x="93133" y="42334"/>
                </a:moveTo>
                <a:lnTo>
                  <a:pt x="93133" y="42334"/>
                </a:lnTo>
                <a:lnTo>
                  <a:pt x="93133" y="42334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84666" y="33867"/>
                </a:lnTo>
                <a:lnTo>
                  <a:pt x="84666" y="33867"/>
                </a:lnTo>
                <a:lnTo>
                  <a:pt x="76200" y="33867"/>
                </a:lnTo>
                <a:lnTo>
                  <a:pt x="76200" y="42334"/>
                </a:lnTo>
                <a:lnTo>
                  <a:pt x="67734" y="42334"/>
                </a:lnTo>
                <a:lnTo>
                  <a:pt x="67734" y="42334"/>
                </a:lnTo>
                <a:lnTo>
                  <a:pt x="59266" y="50800"/>
                </a:lnTo>
                <a:lnTo>
                  <a:pt x="59266" y="50800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67734"/>
                </a:lnTo>
                <a:lnTo>
                  <a:pt x="67734" y="67734"/>
                </a:lnTo>
                <a:lnTo>
                  <a:pt x="67734" y="67734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6" y="76200"/>
                </a:lnTo>
                <a:lnTo>
                  <a:pt x="84666" y="76200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67734"/>
                </a:lnTo>
                <a:lnTo>
                  <a:pt x="93133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6" y="25400"/>
                </a:lnTo>
                <a:lnTo>
                  <a:pt x="76200" y="25400"/>
                </a:lnTo>
                <a:lnTo>
                  <a:pt x="67734" y="25400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4" y="33867"/>
                </a:lnTo>
                <a:lnTo>
                  <a:pt x="42334" y="42334"/>
                </a:lnTo>
                <a:lnTo>
                  <a:pt x="33867" y="42334"/>
                </a:lnTo>
                <a:lnTo>
                  <a:pt x="33867" y="42334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67734"/>
                </a:lnTo>
                <a:lnTo>
                  <a:pt x="42334" y="67734"/>
                </a:lnTo>
                <a:lnTo>
                  <a:pt x="42334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9266" y="76200"/>
                </a:lnTo>
                <a:lnTo>
                  <a:pt x="59266" y="76200"/>
                </a:lnTo>
                <a:lnTo>
                  <a:pt x="67734" y="76200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6" y="67734"/>
                </a:lnTo>
                <a:lnTo>
                  <a:pt x="84666" y="67734"/>
                </a:lnTo>
                <a:lnTo>
                  <a:pt x="84666" y="59267"/>
                </a:lnTo>
                <a:lnTo>
                  <a:pt x="84666" y="59267"/>
                </a:lnTo>
                <a:lnTo>
                  <a:pt x="84666" y="50800"/>
                </a:lnTo>
                <a:lnTo>
                  <a:pt x="84666" y="42334"/>
                </a:lnTo>
                <a:lnTo>
                  <a:pt x="76200" y="42334"/>
                </a:lnTo>
                <a:lnTo>
                  <a:pt x="76200" y="42334"/>
                </a:lnTo>
                <a:lnTo>
                  <a:pt x="67734" y="33867"/>
                </a:lnTo>
                <a:lnTo>
                  <a:pt x="59266" y="33867"/>
                </a:lnTo>
                <a:lnTo>
                  <a:pt x="59266" y="25400"/>
                </a:lnTo>
                <a:lnTo>
                  <a:pt x="50800" y="25400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33867"/>
                </a:lnTo>
                <a:lnTo>
                  <a:pt x="16933" y="42334"/>
                </a:lnTo>
                <a:lnTo>
                  <a:pt x="8466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8466" y="76200"/>
                </a:lnTo>
                <a:lnTo>
                  <a:pt x="16933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42334" y="67734"/>
                </a:lnTo>
                <a:lnTo>
                  <a:pt x="50800" y="59267"/>
                </a:lnTo>
                <a:lnTo>
                  <a:pt x="50800" y="50800"/>
                </a:lnTo>
                <a:lnTo>
                  <a:pt x="50800" y="42334"/>
                </a:lnTo>
                <a:lnTo>
                  <a:pt x="59266" y="42334"/>
                </a:lnTo>
                <a:lnTo>
                  <a:pt x="59266" y="33867"/>
                </a:lnTo>
                <a:lnTo>
                  <a:pt x="50800" y="25400"/>
                </a:lnTo>
                <a:lnTo>
                  <a:pt x="50800" y="16934"/>
                </a:lnTo>
                <a:lnTo>
                  <a:pt x="42334" y="16934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539067" y="4250267"/>
            <a:ext cx="321734" cy="245534"/>
          </a:xfrm>
          <a:custGeom>
            <a:avLst/>
            <a:gdLst/>
            <a:ahLst/>
            <a:cxnLst/>
            <a:rect l="0" t="0" r="0" b="0"/>
            <a:pathLst>
              <a:path w="321734" h="2455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0866"/>
                </a:lnTo>
                <a:lnTo>
                  <a:pt x="16933" y="177800"/>
                </a:lnTo>
                <a:lnTo>
                  <a:pt x="16933" y="194733"/>
                </a:lnTo>
                <a:lnTo>
                  <a:pt x="25400" y="211666"/>
                </a:lnTo>
                <a:lnTo>
                  <a:pt x="25400" y="228600"/>
                </a:lnTo>
                <a:lnTo>
                  <a:pt x="25400" y="237066"/>
                </a:lnTo>
                <a:lnTo>
                  <a:pt x="25400" y="237066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37066"/>
                </a:lnTo>
                <a:lnTo>
                  <a:pt x="16933" y="237066"/>
                </a:lnTo>
                <a:lnTo>
                  <a:pt x="16933" y="228600"/>
                </a:lnTo>
                <a:lnTo>
                  <a:pt x="16933" y="211666"/>
                </a:lnTo>
                <a:lnTo>
                  <a:pt x="8466" y="203200"/>
                </a:lnTo>
                <a:lnTo>
                  <a:pt x="8466" y="186266"/>
                </a:lnTo>
                <a:lnTo>
                  <a:pt x="8466" y="169333"/>
                </a:lnTo>
                <a:lnTo>
                  <a:pt x="8466" y="143933"/>
                </a:lnTo>
                <a:lnTo>
                  <a:pt x="0" y="127000"/>
                </a:lnTo>
                <a:lnTo>
                  <a:pt x="8466" y="110066"/>
                </a:lnTo>
                <a:lnTo>
                  <a:pt x="8466" y="93133"/>
                </a:lnTo>
                <a:lnTo>
                  <a:pt x="8466" y="76200"/>
                </a:lnTo>
                <a:lnTo>
                  <a:pt x="16933" y="59266"/>
                </a:lnTo>
                <a:lnTo>
                  <a:pt x="16933" y="50800"/>
                </a:lnTo>
                <a:lnTo>
                  <a:pt x="25400" y="42333"/>
                </a:lnTo>
                <a:lnTo>
                  <a:pt x="33866" y="33866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84666" y="33866"/>
                </a:lnTo>
                <a:lnTo>
                  <a:pt x="93133" y="33866"/>
                </a:lnTo>
                <a:lnTo>
                  <a:pt x="110066" y="42333"/>
                </a:lnTo>
                <a:lnTo>
                  <a:pt x="118533" y="50800"/>
                </a:lnTo>
                <a:lnTo>
                  <a:pt x="127000" y="67733"/>
                </a:lnTo>
                <a:lnTo>
                  <a:pt x="135466" y="84666"/>
                </a:lnTo>
                <a:lnTo>
                  <a:pt x="143933" y="101600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6" y="152400"/>
                </a:lnTo>
                <a:lnTo>
                  <a:pt x="160866" y="169333"/>
                </a:lnTo>
                <a:lnTo>
                  <a:pt x="169333" y="186266"/>
                </a:lnTo>
                <a:lnTo>
                  <a:pt x="169333" y="203200"/>
                </a:lnTo>
                <a:lnTo>
                  <a:pt x="169333" y="211666"/>
                </a:lnTo>
                <a:lnTo>
                  <a:pt x="169333" y="220133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69333" y="228600"/>
                </a:lnTo>
                <a:lnTo>
                  <a:pt x="169333" y="228600"/>
                </a:lnTo>
                <a:lnTo>
                  <a:pt x="169333" y="228600"/>
                </a:lnTo>
                <a:lnTo>
                  <a:pt x="169333" y="220133"/>
                </a:lnTo>
                <a:lnTo>
                  <a:pt x="169333" y="211666"/>
                </a:lnTo>
                <a:lnTo>
                  <a:pt x="169333" y="203200"/>
                </a:lnTo>
                <a:lnTo>
                  <a:pt x="169333" y="186266"/>
                </a:lnTo>
                <a:lnTo>
                  <a:pt x="160866" y="169333"/>
                </a:lnTo>
                <a:lnTo>
                  <a:pt x="169333" y="152400"/>
                </a:lnTo>
                <a:lnTo>
                  <a:pt x="169333" y="127000"/>
                </a:lnTo>
                <a:lnTo>
                  <a:pt x="169333" y="110066"/>
                </a:lnTo>
                <a:lnTo>
                  <a:pt x="177800" y="93133"/>
                </a:lnTo>
                <a:lnTo>
                  <a:pt x="177800" y="76200"/>
                </a:lnTo>
                <a:lnTo>
                  <a:pt x="186266" y="67733"/>
                </a:lnTo>
                <a:lnTo>
                  <a:pt x="194733" y="50800"/>
                </a:lnTo>
                <a:lnTo>
                  <a:pt x="203200" y="42333"/>
                </a:lnTo>
                <a:lnTo>
                  <a:pt x="220133" y="42333"/>
                </a:lnTo>
                <a:lnTo>
                  <a:pt x="228600" y="33866"/>
                </a:lnTo>
                <a:lnTo>
                  <a:pt x="237066" y="33866"/>
                </a:lnTo>
                <a:lnTo>
                  <a:pt x="245533" y="33866"/>
                </a:lnTo>
                <a:lnTo>
                  <a:pt x="254000" y="42333"/>
                </a:lnTo>
                <a:lnTo>
                  <a:pt x="262466" y="50800"/>
                </a:lnTo>
                <a:lnTo>
                  <a:pt x="262466" y="59266"/>
                </a:lnTo>
                <a:lnTo>
                  <a:pt x="270933" y="67733"/>
                </a:lnTo>
                <a:lnTo>
                  <a:pt x="270933" y="84666"/>
                </a:lnTo>
                <a:lnTo>
                  <a:pt x="279400" y="101600"/>
                </a:lnTo>
                <a:lnTo>
                  <a:pt x="279400" y="118533"/>
                </a:lnTo>
                <a:lnTo>
                  <a:pt x="279400" y="135466"/>
                </a:lnTo>
                <a:lnTo>
                  <a:pt x="279400" y="152400"/>
                </a:lnTo>
                <a:lnTo>
                  <a:pt x="287866" y="169333"/>
                </a:lnTo>
                <a:lnTo>
                  <a:pt x="287866" y="186266"/>
                </a:lnTo>
                <a:lnTo>
                  <a:pt x="287866" y="203200"/>
                </a:lnTo>
                <a:lnTo>
                  <a:pt x="287866" y="211666"/>
                </a:lnTo>
                <a:lnTo>
                  <a:pt x="296333" y="220133"/>
                </a:lnTo>
                <a:lnTo>
                  <a:pt x="296333" y="228600"/>
                </a:lnTo>
                <a:lnTo>
                  <a:pt x="304800" y="237066"/>
                </a:lnTo>
                <a:lnTo>
                  <a:pt x="304800" y="237066"/>
                </a:lnTo>
                <a:lnTo>
                  <a:pt x="313266" y="228600"/>
                </a:lnTo>
                <a:lnTo>
                  <a:pt x="313266" y="228600"/>
                </a:lnTo>
                <a:lnTo>
                  <a:pt x="321733" y="220133"/>
                </a:lnTo>
                <a:lnTo>
                  <a:pt x="3217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996267" y="4318000"/>
            <a:ext cx="16934" cy="177801"/>
          </a:xfrm>
          <a:custGeom>
            <a:avLst/>
            <a:gdLst/>
            <a:ahLst/>
            <a:cxnLst/>
            <a:rect l="0" t="0" r="0" b="0"/>
            <a:pathLst>
              <a:path w="16934" h="177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69333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987800" y="42333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106333" y="4318000"/>
            <a:ext cx="262468" cy="160868"/>
          </a:xfrm>
          <a:custGeom>
            <a:avLst/>
            <a:gdLst/>
            <a:ahLst/>
            <a:cxnLst/>
            <a:rect l="0" t="0" r="0" b="0"/>
            <a:pathLst>
              <a:path w="262468" h="160868">
                <a:moveTo>
                  <a:pt x="0" y="8467"/>
                </a:move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16934" y="93133"/>
                </a:lnTo>
                <a:lnTo>
                  <a:pt x="16934" y="101600"/>
                </a:lnTo>
                <a:lnTo>
                  <a:pt x="25400" y="118533"/>
                </a:lnTo>
                <a:lnTo>
                  <a:pt x="33867" y="135467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42334" y="152400"/>
                </a:lnTo>
                <a:lnTo>
                  <a:pt x="42334" y="143933"/>
                </a:lnTo>
                <a:lnTo>
                  <a:pt x="42334" y="135467"/>
                </a:lnTo>
                <a:lnTo>
                  <a:pt x="42334" y="118533"/>
                </a:lnTo>
                <a:lnTo>
                  <a:pt x="42334" y="110067"/>
                </a:lnTo>
                <a:lnTo>
                  <a:pt x="42334" y="93133"/>
                </a:lnTo>
                <a:lnTo>
                  <a:pt x="42334" y="76200"/>
                </a:lnTo>
                <a:lnTo>
                  <a:pt x="42334" y="67733"/>
                </a:lnTo>
                <a:lnTo>
                  <a:pt x="50800" y="50800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4" y="16933"/>
                </a:lnTo>
                <a:lnTo>
                  <a:pt x="84667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8467"/>
                </a:lnTo>
                <a:lnTo>
                  <a:pt x="177800" y="16933"/>
                </a:lnTo>
                <a:lnTo>
                  <a:pt x="194734" y="25400"/>
                </a:lnTo>
                <a:lnTo>
                  <a:pt x="203200" y="42333"/>
                </a:lnTo>
                <a:lnTo>
                  <a:pt x="211667" y="59267"/>
                </a:lnTo>
                <a:lnTo>
                  <a:pt x="220134" y="67733"/>
                </a:lnTo>
                <a:lnTo>
                  <a:pt x="220134" y="84667"/>
                </a:lnTo>
                <a:lnTo>
                  <a:pt x="228600" y="101600"/>
                </a:lnTo>
                <a:lnTo>
                  <a:pt x="228600" y="118533"/>
                </a:lnTo>
                <a:lnTo>
                  <a:pt x="228600" y="127000"/>
                </a:lnTo>
                <a:lnTo>
                  <a:pt x="237067" y="143933"/>
                </a:lnTo>
                <a:lnTo>
                  <a:pt x="237067" y="152400"/>
                </a:lnTo>
                <a:lnTo>
                  <a:pt x="237067" y="160867"/>
                </a:lnTo>
                <a:lnTo>
                  <a:pt x="237067" y="160867"/>
                </a:lnTo>
                <a:lnTo>
                  <a:pt x="245534" y="160867"/>
                </a:lnTo>
                <a:lnTo>
                  <a:pt x="254000" y="160867"/>
                </a:lnTo>
                <a:lnTo>
                  <a:pt x="254000" y="152400"/>
                </a:lnTo>
                <a:lnTo>
                  <a:pt x="254000" y="152400"/>
                </a:lnTo>
                <a:lnTo>
                  <a:pt x="262467" y="143933"/>
                </a:lnTo>
                <a:lnTo>
                  <a:pt x="2624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4428067" y="4301067"/>
            <a:ext cx="118534" cy="186267"/>
          </a:xfrm>
          <a:custGeom>
            <a:avLst/>
            <a:gdLst/>
            <a:ahLst/>
            <a:cxnLst/>
            <a:rect l="0" t="0" r="0" b="0"/>
            <a:pathLst>
              <a:path w="118534" h="186267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6" y="152400"/>
                </a:lnTo>
                <a:lnTo>
                  <a:pt x="16933" y="169333"/>
                </a:lnTo>
                <a:lnTo>
                  <a:pt x="25400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86266"/>
                </a:lnTo>
                <a:lnTo>
                  <a:pt x="76200" y="177800"/>
                </a:lnTo>
                <a:lnTo>
                  <a:pt x="93133" y="177800"/>
                </a:lnTo>
                <a:lnTo>
                  <a:pt x="101600" y="169333"/>
                </a:lnTo>
                <a:lnTo>
                  <a:pt x="110066" y="169333"/>
                </a:lnTo>
                <a:lnTo>
                  <a:pt x="110066" y="152400"/>
                </a:lnTo>
                <a:lnTo>
                  <a:pt x="118533" y="143933"/>
                </a:lnTo>
                <a:lnTo>
                  <a:pt x="110066" y="127000"/>
                </a:lnTo>
                <a:lnTo>
                  <a:pt x="110066" y="110066"/>
                </a:lnTo>
                <a:lnTo>
                  <a:pt x="101600" y="93133"/>
                </a:lnTo>
                <a:lnTo>
                  <a:pt x="101600" y="76200"/>
                </a:lnTo>
                <a:lnTo>
                  <a:pt x="93133" y="59266"/>
                </a:lnTo>
                <a:lnTo>
                  <a:pt x="84666" y="50800"/>
                </a:lnTo>
                <a:lnTo>
                  <a:pt x="76200" y="42333"/>
                </a:lnTo>
                <a:lnTo>
                  <a:pt x="59266" y="33866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6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614333" y="4309533"/>
            <a:ext cx="160868" cy="194735"/>
          </a:xfrm>
          <a:custGeom>
            <a:avLst/>
            <a:gdLst/>
            <a:ahLst/>
            <a:cxnLst/>
            <a:rect l="0" t="0" r="0" b="0"/>
            <a:pathLst>
              <a:path w="160868" h="1947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7" y="50800"/>
                </a:lnTo>
                <a:lnTo>
                  <a:pt x="16934" y="67734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7" y="118534"/>
                </a:lnTo>
                <a:lnTo>
                  <a:pt x="33867" y="135467"/>
                </a:lnTo>
                <a:lnTo>
                  <a:pt x="33867" y="143934"/>
                </a:lnTo>
                <a:lnTo>
                  <a:pt x="33867" y="160867"/>
                </a:lnTo>
                <a:lnTo>
                  <a:pt x="33867" y="169334"/>
                </a:lnTo>
                <a:lnTo>
                  <a:pt x="33867" y="177800"/>
                </a:lnTo>
                <a:lnTo>
                  <a:pt x="42334" y="186267"/>
                </a:lnTo>
                <a:lnTo>
                  <a:pt x="42334" y="194734"/>
                </a:lnTo>
                <a:lnTo>
                  <a:pt x="42334" y="194734"/>
                </a:lnTo>
                <a:lnTo>
                  <a:pt x="42334" y="194734"/>
                </a:lnTo>
                <a:lnTo>
                  <a:pt x="33867" y="194734"/>
                </a:lnTo>
                <a:lnTo>
                  <a:pt x="33867" y="186267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60867"/>
                </a:lnTo>
                <a:lnTo>
                  <a:pt x="33867" y="152400"/>
                </a:lnTo>
                <a:lnTo>
                  <a:pt x="33867" y="135467"/>
                </a:lnTo>
                <a:lnTo>
                  <a:pt x="33867" y="118534"/>
                </a:lnTo>
                <a:lnTo>
                  <a:pt x="33867" y="101600"/>
                </a:lnTo>
                <a:lnTo>
                  <a:pt x="33867" y="84667"/>
                </a:lnTo>
                <a:lnTo>
                  <a:pt x="33867" y="67734"/>
                </a:lnTo>
                <a:lnTo>
                  <a:pt x="33867" y="50800"/>
                </a:lnTo>
                <a:lnTo>
                  <a:pt x="42334" y="33867"/>
                </a:lnTo>
                <a:lnTo>
                  <a:pt x="42334" y="25400"/>
                </a:lnTo>
                <a:lnTo>
                  <a:pt x="50800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454400" y="4588933"/>
            <a:ext cx="1219201" cy="33868"/>
          </a:xfrm>
          <a:custGeom>
            <a:avLst/>
            <a:gdLst/>
            <a:ahLst/>
            <a:cxnLst/>
            <a:rect l="0" t="0" r="0" b="0"/>
            <a:pathLst>
              <a:path w="1219201" h="33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43933" y="0"/>
                </a:lnTo>
                <a:lnTo>
                  <a:pt x="169333" y="0"/>
                </a:lnTo>
                <a:lnTo>
                  <a:pt x="203200" y="0"/>
                </a:lnTo>
                <a:lnTo>
                  <a:pt x="237067" y="0"/>
                </a:lnTo>
                <a:lnTo>
                  <a:pt x="262467" y="0"/>
                </a:lnTo>
                <a:lnTo>
                  <a:pt x="296333" y="0"/>
                </a:lnTo>
                <a:lnTo>
                  <a:pt x="330200" y="0"/>
                </a:lnTo>
                <a:lnTo>
                  <a:pt x="364067" y="0"/>
                </a:lnTo>
                <a:lnTo>
                  <a:pt x="397933" y="0"/>
                </a:lnTo>
                <a:lnTo>
                  <a:pt x="431800" y="0"/>
                </a:lnTo>
                <a:lnTo>
                  <a:pt x="465667" y="0"/>
                </a:lnTo>
                <a:lnTo>
                  <a:pt x="499533" y="0"/>
                </a:lnTo>
                <a:lnTo>
                  <a:pt x="533400" y="0"/>
                </a:lnTo>
                <a:lnTo>
                  <a:pt x="558800" y="0"/>
                </a:lnTo>
                <a:lnTo>
                  <a:pt x="592667" y="8467"/>
                </a:lnTo>
                <a:lnTo>
                  <a:pt x="626533" y="8467"/>
                </a:lnTo>
                <a:lnTo>
                  <a:pt x="651933" y="16934"/>
                </a:lnTo>
                <a:lnTo>
                  <a:pt x="685800" y="16934"/>
                </a:lnTo>
                <a:lnTo>
                  <a:pt x="719667" y="16934"/>
                </a:lnTo>
                <a:lnTo>
                  <a:pt x="745067" y="16934"/>
                </a:lnTo>
                <a:lnTo>
                  <a:pt x="770467" y="25400"/>
                </a:lnTo>
                <a:lnTo>
                  <a:pt x="795867" y="25400"/>
                </a:lnTo>
                <a:lnTo>
                  <a:pt x="821267" y="25400"/>
                </a:lnTo>
                <a:lnTo>
                  <a:pt x="855133" y="25400"/>
                </a:lnTo>
                <a:lnTo>
                  <a:pt x="880533" y="25400"/>
                </a:lnTo>
                <a:lnTo>
                  <a:pt x="905933" y="33867"/>
                </a:lnTo>
                <a:lnTo>
                  <a:pt x="931333" y="33867"/>
                </a:lnTo>
                <a:lnTo>
                  <a:pt x="956733" y="33867"/>
                </a:lnTo>
                <a:lnTo>
                  <a:pt x="973667" y="33867"/>
                </a:lnTo>
                <a:lnTo>
                  <a:pt x="999067" y="33867"/>
                </a:lnTo>
                <a:lnTo>
                  <a:pt x="1016000" y="33867"/>
                </a:lnTo>
                <a:lnTo>
                  <a:pt x="1041400" y="33867"/>
                </a:lnTo>
                <a:lnTo>
                  <a:pt x="1066800" y="33867"/>
                </a:lnTo>
                <a:lnTo>
                  <a:pt x="1083733" y="33867"/>
                </a:lnTo>
                <a:lnTo>
                  <a:pt x="1100667" y="33867"/>
                </a:lnTo>
                <a:lnTo>
                  <a:pt x="1126067" y="33867"/>
                </a:lnTo>
                <a:lnTo>
                  <a:pt x="1143000" y="33867"/>
                </a:lnTo>
                <a:lnTo>
                  <a:pt x="1159933" y="33867"/>
                </a:lnTo>
                <a:lnTo>
                  <a:pt x="1185333" y="33867"/>
                </a:lnTo>
                <a:lnTo>
                  <a:pt x="1193800" y="33867"/>
                </a:lnTo>
                <a:lnTo>
                  <a:pt x="1210733" y="33867"/>
                </a:lnTo>
                <a:lnTo>
                  <a:pt x="1210733" y="33867"/>
                </a:lnTo>
                <a:lnTo>
                  <a:pt x="1219200" y="33867"/>
                </a:lnTo>
                <a:lnTo>
                  <a:pt x="1219200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181600" y="4123267"/>
            <a:ext cx="160868" cy="550334"/>
          </a:xfrm>
          <a:custGeom>
            <a:avLst/>
            <a:gdLst/>
            <a:ahLst/>
            <a:cxnLst/>
            <a:rect l="0" t="0" r="0" b="0"/>
            <a:pathLst>
              <a:path w="160868" h="550334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8466"/>
                </a:lnTo>
                <a:lnTo>
                  <a:pt x="152400" y="8466"/>
                </a:lnTo>
                <a:lnTo>
                  <a:pt x="143933" y="16933"/>
                </a:lnTo>
                <a:lnTo>
                  <a:pt x="135467" y="25400"/>
                </a:lnTo>
                <a:lnTo>
                  <a:pt x="127000" y="33866"/>
                </a:lnTo>
                <a:lnTo>
                  <a:pt x="110067" y="42333"/>
                </a:lnTo>
                <a:lnTo>
                  <a:pt x="101600" y="50800"/>
                </a:lnTo>
                <a:lnTo>
                  <a:pt x="84667" y="67733"/>
                </a:lnTo>
                <a:lnTo>
                  <a:pt x="76200" y="84666"/>
                </a:lnTo>
                <a:lnTo>
                  <a:pt x="67733" y="101600"/>
                </a:lnTo>
                <a:lnTo>
                  <a:pt x="50800" y="127000"/>
                </a:lnTo>
                <a:lnTo>
                  <a:pt x="42333" y="143933"/>
                </a:lnTo>
                <a:lnTo>
                  <a:pt x="33867" y="169333"/>
                </a:lnTo>
                <a:lnTo>
                  <a:pt x="25400" y="194733"/>
                </a:lnTo>
                <a:lnTo>
                  <a:pt x="16933" y="220133"/>
                </a:lnTo>
                <a:lnTo>
                  <a:pt x="8467" y="245533"/>
                </a:lnTo>
                <a:lnTo>
                  <a:pt x="8467" y="270933"/>
                </a:lnTo>
                <a:lnTo>
                  <a:pt x="0" y="304800"/>
                </a:lnTo>
                <a:lnTo>
                  <a:pt x="8467" y="330200"/>
                </a:lnTo>
                <a:lnTo>
                  <a:pt x="8467" y="364066"/>
                </a:lnTo>
                <a:lnTo>
                  <a:pt x="16933" y="389466"/>
                </a:lnTo>
                <a:lnTo>
                  <a:pt x="25400" y="414866"/>
                </a:lnTo>
                <a:lnTo>
                  <a:pt x="33867" y="440266"/>
                </a:lnTo>
                <a:lnTo>
                  <a:pt x="50800" y="465666"/>
                </a:lnTo>
                <a:lnTo>
                  <a:pt x="67733" y="482600"/>
                </a:lnTo>
                <a:lnTo>
                  <a:pt x="76200" y="508000"/>
                </a:lnTo>
                <a:lnTo>
                  <a:pt x="93133" y="516466"/>
                </a:lnTo>
                <a:lnTo>
                  <a:pt x="110067" y="533400"/>
                </a:lnTo>
                <a:lnTo>
                  <a:pt x="118533" y="541866"/>
                </a:lnTo>
                <a:lnTo>
                  <a:pt x="127000" y="550333"/>
                </a:lnTo>
                <a:lnTo>
                  <a:pt x="135467" y="550333"/>
                </a:lnTo>
                <a:lnTo>
                  <a:pt x="135467" y="550333"/>
                </a:lnTo>
                <a:lnTo>
                  <a:pt x="143933" y="550333"/>
                </a:lnTo>
                <a:lnTo>
                  <a:pt x="143933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410200" y="4207933"/>
            <a:ext cx="194734" cy="406401"/>
          </a:xfrm>
          <a:custGeom>
            <a:avLst/>
            <a:gdLst/>
            <a:ahLst/>
            <a:cxnLst/>
            <a:rect l="0" t="0" r="0" b="0"/>
            <a:pathLst>
              <a:path w="194734" h="406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60867"/>
                </a:lnTo>
                <a:lnTo>
                  <a:pt x="0" y="194734"/>
                </a:lnTo>
                <a:lnTo>
                  <a:pt x="0" y="220134"/>
                </a:lnTo>
                <a:lnTo>
                  <a:pt x="8467" y="254000"/>
                </a:lnTo>
                <a:lnTo>
                  <a:pt x="8467" y="287867"/>
                </a:lnTo>
                <a:lnTo>
                  <a:pt x="8467" y="313267"/>
                </a:lnTo>
                <a:lnTo>
                  <a:pt x="8467" y="338667"/>
                </a:lnTo>
                <a:lnTo>
                  <a:pt x="8467" y="355600"/>
                </a:lnTo>
                <a:lnTo>
                  <a:pt x="8467" y="372534"/>
                </a:lnTo>
                <a:lnTo>
                  <a:pt x="16933" y="381000"/>
                </a:lnTo>
                <a:lnTo>
                  <a:pt x="16933" y="397934"/>
                </a:lnTo>
                <a:lnTo>
                  <a:pt x="16933" y="397934"/>
                </a:lnTo>
                <a:lnTo>
                  <a:pt x="16933" y="406400"/>
                </a:lnTo>
                <a:lnTo>
                  <a:pt x="16933" y="406400"/>
                </a:lnTo>
                <a:lnTo>
                  <a:pt x="25400" y="406400"/>
                </a:lnTo>
                <a:lnTo>
                  <a:pt x="25400" y="397934"/>
                </a:lnTo>
                <a:lnTo>
                  <a:pt x="33867" y="389467"/>
                </a:lnTo>
                <a:lnTo>
                  <a:pt x="33867" y="381000"/>
                </a:lnTo>
                <a:lnTo>
                  <a:pt x="33867" y="364067"/>
                </a:lnTo>
                <a:lnTo>
                  <a:pt x="33867" y="347134"/>
                </a:lnTo>
                <a:lnTo>
                  <a:pt x="42333" y="321734"/>
                </a:lnTo>
                <a:lnTo>
                  <a:pt x="42333" y="304800"/>
                </a:lnTo>
                <a:lnTo>
                  <a:pt x="50800" y="287867"/>
                </a:lnTo>
                <a:lnTo>
                  <a:pt x="50800" y="270934"/>
                </a:lnTo>
                <a:lnTo>
                  <a:pt x="59267" y="254000"/>
                </a:lnTo>
                <a:lnTo>
                  <a:pt x="67733" y="245534"/>
                </a:lnTo>
                <a:lnTo>
                  <a:pt x="76200" y="228600"/>
                </a:lnTo>
                <a:lnTo>
                  <a:pt x="93133" y="220134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18533" y="203200"/>
                </a:lnTo>
                <a:lnTo>
                  <a:pt x="135467" y="203200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7" y="228600"/>
                </a:lnTo>
                <a:lnTo>
                  <a:pt x="169333" y="237067"/>
                </a:lnTo>
                <a:lnTo>
                  <a:pt x="169333" y="254000"/>
                </a:lnTo>
                <a:lnTo>
                  <a:pt x="177800" y="270934"/>
                </a:lnTo>
                <a:lnTo>
                  <a:pt x="177800" y="296334"/>
                </a:lnTo>
                <a:lnTo>
                  <a:pt x="186267" y="313267"/>
                </a:lnTo>
                <a:lnTo>
                  <a:pt x="186267" y="330200"/>
                </a:lnTo>
                <a:lnTo>
                  <a:pt x="186267" y="347134"/>
                </a:lnTo>
                <a:lnTo>
                  <a:pt x="186267" y="364067"/>
                </a:lnTo>
                <a:lnTo>
                  <a:pt x="186267" y="372534"/>
                </a:lnTo>
                <a:lnTo>
                  <a:pt x="186267" y="389467"/>
                </a:lnTo>
                <a:lnTo>
                  <a:pt x="186267" y="397934"/>
                </a:lnTo>
                <a:lnTo>
                  <a:pt x="186267" y="397934"/>
                </a:lnTo>
                <a:lnTo>
                  <a:pt x="186267" y="406400"/>
                </a:lnTo>
                <a:lnTo>
                  <a:pt x="186267" y="406400"/>
                </a:lnTo>
                <a:lnTo>
                  <a:pt x="194733" y="406400"/>
                </a:lnTo>
                <a:lnTo>
                  <a:pt x="194733" y="406400"/>
                </a:lnTo>
                <a:lnTo>
                  <a:pt x="194733" y="406400"/>
                </a:lnTo>
                <a:lnTo>
                  <a:pt x="194733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723467" y="4538133"/>
            <a:ext cx="33867" cy="169335"/>
          </a:xfrm>
          <a:custGeom>
            <a:avLst/>
            <a:gdLst/>
            <a:ahLst/>
            <a:cxnLst/>
            <a:rect l="0" t="0" r="0" b="0"/>
            <a:pathLst>
              <a:path w="33867" h="169335">
                <a:moveTo>
                  <a:pt x="16933" y="0"/>
                </a:move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6" y="50800"/>
                </a:lnTo>
                <a:lnTo>
                  <a:pt x="33866" y="67734"/>
                </a:lnTo>
                <a:lnTo>
                  <a:pt x="33866" y="84667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27000"/>
                </a:lnTo>
                <a:lnTo>
                  <a:pt x="16933" y="143934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9334"/>
                </a:lnTo>
                <a:lnTo>
                  <a:pt x="0" y="169334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43934"/>
                </a:lnTo>
                <a:lnTo>
                  <a:pt x="8466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858933" y="4309533"/>
            <a:ext cx="42335" cy="321735"/>
          </a:xfrm>
          <a:custGeom>
            <a:avLst/>
            <a:gdLst/>
            <a:ahLst/>
            <a:cxnLst/>
            <a:rect l="0" t="0" r="0" b="0"/>
            <a:pathLst>
              <a:path w="42335" h="321735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33867" y="93134"/>
                </a:lnTo>
                <a:lnTo>
                  <a:pt x="33867" y="118534"/>
                </a:lnTo>
                <a:lnTo>
                  <a:pt x="33867" y="143934"/>
                </a:lnTo>
                <a:lnTo>
                  <a:pt x="25400" y="169334"/>
                </a:lnTo>
                <a:lnTo>
                  <a:pt x="25400" y="194734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70934"/>
                </a:lnTo>
                <a:lnTo>
                  <a:pt x="25400" y="287867"/>
                </a:lnTo>
                <a:lnTo>
                  <a:pt x="25400" y="304800"/>
                </a:lnTo>
                <a:lnTo>
                  <a:pt x="25400" y="313267"/>
                </a:lnTo>
                <a:lnTo>
                  <a:pt x="25400" y="321734"/>
                </a:lnTo>
                <a:lnTo>
                  <a:pt x="25400" y="321734"/>
                </a:lnTo>
                <a:lnTo>
                  <a:pt x="25400" y="321734"/>
                </a:lnTo>
                <a:lnTo>
                  <a:pt x="25400" y="313267"/>
                </a:lnTo>
                <a:lnTo>
                  <a:pt x="33867" y="304800"/>
                </a:lnTo>
                <a:lnTo>
                  <a:pt x="33867" y="287867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54000"/>
                </a:lnTo>
                <a:lnTo>
                  <a:pt x="42334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884333" y="4360333"/>
            <a:ext cx="203201" cy="262468"/>
          </a:xfrm>
          <a:custGeom>
            <a:avLst/>
            <a:gdLst/>
            <a:ahLst/>
            <a:cxnLst/>
            <a:rect l="0" t="0" r="0" b="0"/>
            <a:pathLst>
              <a:path w="203201" h="262468">
                <a:moveTo>
                  <a:pt x="84667" y="16934"/>
                </a:moveTo>
                <a:lnTo>
                  <a:pt x="84667" y="16934"/>
                </a:lnTo>
                <a:lnTo>
                  <a:pt x="93134" y="8467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27000" y="8467"/>
                </a:lnTo>
                <a:lnTo>
                  <a:pt x="127000" y="16934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0067" y="50800"/>
                </a:lnTo>
                <a:lnTo>
                  <a:pt x="110067" y="59267"/>
                </a:lnTo>
                <a:lnTo>
                  <a:pt x="93134" y="76200"/>
                </a:lnTo>
                <a:lnTo>
                  <a:pt x="84667" y="84667"/>
                </a:lnTo>
                <a:lnTo>
                  <a:pt x="76200" y="101600"/>
                </a:lnTo>
                <a:lnTo>
                  <a:pt x="59267" y="110067"/>
                </a:lnTo>
                <a:lnTo>
                  <a:pt x="50800" y="118534"/>
                </a:lnTo>
                <a:lnTo>
                  <a:pt x="33867" y="127000"/>
                </a:lnTo>
                <a:lnTo>
                  <a:pt x="25400" y="127000"/>
                </a:lnTo>
                <a:lnTo>
                  <a:pt x="16934" y="135467"/>
                </a:lnTo>
                <a:lnTo>
                  <a:pt x="8467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16934" y="143934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60867"/>
                </a:lnTo>
                <a:lnTo>
                  <a:pt x="59267" y="169334"/>
                </a:lnTo>
                <a:lnTo>
                  <a:pt x="76200" y="177800"/>
                </a:lnTo>
                <a:lnTo>
                  <a:pt x="84667" y="186267"/>
                </a:lnTo>
                <a:lnTo>
                  <a:pt x="101600" y="194734"/>
                </a:lnTo>
                <a:lnTo>
                  <a:pt x="118534" y="211667"/>
                </a:lnTo>
                <a:lnTo>
                  <a:pt x="127000" y="220134"/>
                </a:lnTo>
                <a:lnTo>
                  <a:pt x="135467" y="228600"/>
                </a:lnTo>
                <a:lnTo>
                  <a:pt x="143934" y="237067"/>
                </a:lnTo>
                <a:lnTo>
                  <a:pt x="160867" y="245534"/>
                </a:lnTo>
                <a:lnTo>
                  <a:pt x="169334" y="254000"/>
                </a:lnTo>
                <a:lnTo>
                  <a:pt x="177800" y="262467"/>
                </a:lnTo>
                <a:lnTo>
                  <a:pt x="186267" y="262467"/>
                </a:lnTo>
                <a:lnTo>
                  <a:pt x="186267" y="254000"/>
                </a:lnTo>
                <a:lnTo>
                  <a:pt x="194734" y="245534"/>
                </a:lnTo>
                <a:lnTo>
                  <a:pt x="194734" y="245534"/>
                </a:lnTo>
                <a:lnTo>
                  <a:pt x="203200" y="245534"/>
                </a:lnTo>
                <a:lnTo>
                  <a:pt x="203200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180667" y="4267200"/>
            <a:ext cx="8467" cy="211668"/>
          </a:xfrm>
          <a:custGeom>
            <a:avLst/>
            <a:gdLst/>
            <a:ahLst/>
            <a:cxnLst/>
            <a:rect l="0" t="0" r="0" b="0"/>
            <a:pathLst>
              <a:path w="8467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03200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11667"/>
                </a:lnTo>
                <a:lnTo>
                  <a:pt x="8466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096000" y="4368800"/>
            <a:ext cx="194734" cy="8468"/>
          </a:xfrm>
          <a:custGeom>
            <a:avLst/>
            <a:gdLst/>
            <a:ahLst/>
            <a:cxnLst/>
            <a:rect l="0" t="0" r="0" b="0"/>
            <a:pathLst>
              <a:path w="194734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3" y="8467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138333" y="4546600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409267" y="4250267"/>
            <a:ext cx="177800" cy="338667"/>
          </a:xfrm>
          <a:custGeom>
            <a:avLst/>
            <a:gdLst/>
            <a:ahLst/>
            <a:cxnLst/>
            <a:rect l="0" t="0" r="0" b="0"/>
            <a:pathLst>
              <a:path w="177800" h="338667">
                <a:moveTo>
                  <a:pt x="8466" y="0"/>
                </a:move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8466" y="160866"/>
                </a:lnTo>
                <a:lnTo>
                  <a:pt x="8466" y="186266"/>
                </a:lnTo>
                <a:lnTo>
                  <a:pt x="8466" y="211666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70933"/>
                </a:lnTo>
                <a:lnTo>
                  <a:pt x="25400" y="287866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21733"/>
                </a:lnTo>
                <a:lnTo>
                  <a:pt x="25400" y="321733"/>
                </a:lnTo>
                <a:lnTo>
                  <a:pt x="33866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21733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296333"/>
                </a:lnTo>
                <a:lnTo>
                  <a:pt x="25400" y="279400"/>
                </a:lnTo>
                <a:lnTo>
                  <a:pt x="25400" y="262466"/>
                </a:lnTo>
                <a:lnTo>
                  <a:pt x="25400" y="245533"/>
                </a:lnTo>
                <a:lnTo>
                  <a:pt x="25400" y="228600"/>
                </a:lnTo>
                <a:lnTo>
                  <a:pt x="25400" y="220133"/>
                </a:lnTo>
                <a:lnTo>
                  <a:pt x="33866" y="203200"/>
                </a:lnTo>
                <a:lnTo>
                  <a:pt x="33866" y="194733"/>
                </a:lnTo>
                <a:lnTo>
                  <a:pt x="42333" y="186266"/>
                </a:lnTo>
                <a:lnTo>
                  <a:pt x="50800" y="169333"/>
                </a:lnTo>
                <a:lnTo>
                  <a:pt x="59266" y="169333"/>
                </a:lnTo>
                <a:lnTo>
                  <a:pt x="67733" y="160866"/>
                </a:lnTo>
                <a:lnTo>
                  <a:pt x="84666" y="160866"/>
                </a:lnTo>
                <a:lnTo>
                  <a:pt x="93133" y="160866"/>
                </a:lnTo>
                <a:lnTo>
                  <a:pt x="101599" y="169333"/>
                </a:lnTo>
                <a:lnTo>
                  <a:pt x="110067" y="177800"/>
                </a:lnTo>
                <a:lnTo>
                  <a:pt x="127000" y="186266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60866" y="220133"/>
                </a:lnTo>
                <a:lnTo>
                  <a:pt x="169333" y="237066"/>
                </a:lnTo>
                <a:lnTo>
                  <a:pt x="177799" y="254000"/>
                </a:lnTo>
                <a:lnTo>
                  <a:pt x="177799" y="262466"/>
                </a:lnTo>
                <a:lnTo>
                  <a:pt x="177799" y="279400"/>
                </a:lnTo>
                <a:lnTo>
                  <a:pt x="177799" y="296333"/>
                </a:lnTo>
                <a:lnTo>
                  <a:pt x="177799" y="304800"/>
                </a:lnTo>
                <a:lnTo>
                  <a:pt x="169333" y="313266"/>
                </a:lnTo>
                <a:lnTo>
                  <a:pt x="160866" y="321733"/>
                </a:lnTo>
                <a:lnTo>
                  <a:pt x="143933" y="330200"/>
                </a:lnTo>
                <a:lnTo>
                  <a:pt x="135466" y="338666"/>
                </a:lnTo>
                <a:lnTo>
                  <a:pt x="118533" y="338666"/>
                </a:lnTo>
                <a:lnTo>
                  <a:pt x="101599" y="338666"/>
                </a:lnTo>
                <a:lnTo>
                  <a:pt x="84666" y="338666"/>
                </a:lnTo>
                <a:lnTo>
                  <a:pt x="67733" y="338666"/>
                </a:lnTo>
                <a:lnTo>
                  <a:pt x="50800" y="338666"/>
                </a:lnTo>
                <a:lnTo>
                  <a:pt x="33866" y="338666"/>
                </a:lnTo>
                <a:lnTo>
                  <a:pt x="25400" y="330200"/>
                </a:lnTo>
                <a:lnTo>
                  <a:pt x="16933" y="321733"/>
                </a:lnTo>
                <a:lnTo>
                  <a:pt x="8466" y="313266"/>
                </a:lnTo>
                <a:lnTo>
                  <a:pt x="8466" y="313266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561667" y="4216400"/>
            <a:ext cx="177800" cy="533401"/>
          </a:xfrm>
          <a:custGeom>
            <a:avLst/>
            <a:gdLst/>
            <a:ahLst/>
            <a:cxnLst/>
            <a:rect l="0" t="0" r="0" b="0"/>
            <a:pathLst>
              <a:path w="177800" h="533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16933"/>
                </a:lnTo>
                <a:lnTo>
                  <a:pt x="50800" y="33867"/>
                </a:lnTo>
                <a:lnTo>
                  <a:pt x="67733" y="50800"/>
                </a:lnTo>
                <a:lnTo>
                  <a:pt x="84666" y="67733"/>
                </a:lnTo>
                <a:lnTo>
                  <a:pt x="101599" y="93133"/>
                </a:lnTo>
                <a:lnTo>
                  <a:pt x="118533" y="118533"/>
                </a:lnTo>
                <a:lnTo>
                  <a:pt x="135466" y="143933"/>
                </a:lnTo>
                <a:lnTo>
                  <a:pt x="143933" y="177800"/>
                </a:lnTo>
                <a:lnTo>
                  <a:pt x="160866" y="203200"/>
                </a:lnTo>
                <a:lnTo>
                  <a:pt x="169333" y="237067"/>
                </a:lnTo>
                <a:lnTo>
                  <a:pt x="169333" y="270933"/>
                </a:lnTo>
                <a:lnTo>
                  <a:pt x="177799" y="296333"/>
                </a:lnTo>
                <a:lnTo>
                  <a:pt x="169333" y="330200"/>
                </a:lnTo>
                <a:lnTo>
                  <a:pt x="169333" y="364067"/>
                </a:lnTo>
                <a:lnTo>
                  <a:pt x="160866" y="389467"/>
                </a:lnTo>
                <a:lnTo>
                  <a:pt x="143933" y="414867"/>
                </a:lnTo>
                <a:lnTo>
                  <a:pt x="135466" y="440267"/>
                </a:lnTo>
                <a:lnTo>
                  <a:pt x="110067" y="465667"/>
                </a:lnTo>
                <a:lnTo>
                  <a:pt x="93133" y="482600"/>
                </a:lnTo>
                <a:lnTo>
                  <a:pt x="76200" y="499533"/>
                </a:lnTo>
                <a:lnTo>
                  <a:pt x="59266" y="516467"/>
                </a:lnTo>
                <a:lnTo>
                  <a:pt x="33867" y="524933"/>
                </a:lnTo>
                <a:lnTo>
                  <a:pt x="33867" y="524933"/>
                </a:lnTo>
                <a:lnTo>
                  <a:pt x="25399" y="533400"/>
                </a:lnTo>
                <a:lnTo>
                  <a:pt x="25399" y="533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038600" y="4741333"/>
            <a:ext cx="152401" cy="457201"/>
          </a:xfrm>
          <a:custGeom>
            <a:avLst/>
            <a:gdLst/>
            <a:ahLst/>
            <a:cxnLst/>
            <a:rect l="0" t="0" r="0" b="0"/>
            <a:pathLst>
              <a:path w="152401" h="457201">
                <a:moveTo>
                  <a:pt x="152400" y="0"/>
                </a:move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18533" y="8467"/>
                </a:lnTo>
                <a:lnTo>
                  <a:pt x="110067" y="16934"/>
                </a:lnTo>
                <a:lnTo>
                  <a:pt x="101600" y="16934"/>
                </a:lnTo>
                <a:lnTo>
                  <a:pt x="93133" y="33867"/>
                </a:lnTo>
                <a:lnTo>
                  <a:pt x="84667" y="42334"/>
                </a:lnTo>
                <a:lnTo>
                  <a:pt x="76200" y="59267"/>
                </a:lnTo>
                <a:lnTo>
                  <a:pt x="59267" y="76200"/>
                </a:lnTo>
                <a:lnTo>
                  <a:pt x="50800" y="93134"/>
                </a:lnTo>
                <a:lnTo>
                  <a:pt x="42333" y="110067"/>
                </a:lnTo>
                <a:lnTo>
                  <a:pt x="33867" y="135467"/>
                </a:lnTo>
                <a:lnTo>
                  <a:pt x="25400" y="152400"/>
                </a:lnTo>
                <a:lnTo>
                  <a:pt x="16933" y="177800"/>
                </a:lnTo>
                <a:lnTo>
                  <a:pt x="8467" y="203200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0" y="355600"/>
                </a:lnTo>
                <a:lnTo>
                  <a:pt x="8467" y="381000"/>
                </a:lnTo>
                <a:lnTo>
                  <a:pt x="8467" y="397934"/>
                </a:lnTo>
                <a:lnTo>
                  <a:pt x="16933" y="414867"/>
                </a:lnTo>
                <a:lnTo>
                  <a:pt x="25400" y="431800"/>
                </a:lnTo>
                <a:lnTo>
                  <a:pt x="33867" y="448734"/>
                </a:lnTo>
                <a:lnTo>
                  <a:pt x="42333" y="457200"/>
                </a:lnTo>
                <a:lnTo>
                  <a:pt x="50800" y="457200"/>
                </a:lnTo>
                <a:lnTo>
                  <a:pt x="50800" y="457200"/>
                </a:lnTo>
                <a:lnTo>
                  <a:pt x="50800" y="457200"/>
                </a:lnTo>
                <a:lnTo>
                  <a:pt x="50800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233333" y="4902200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20133"/>
                </a:lnTo>
                <a:lnTo>
                  <a:pt x="16934" y="237067"/>
                </a:lnTo>
                <a:lnTo>
                  <a:pt x="25400" y="245533"/>
                </a:lnTo>
                <a:lnTo>
                  <a:pt x="33867" y="262467"/>
                </a:lnTo>
                <a:lnTo>
                  <a:pt x="50800" y="270933"/>
                </a:lnTo>
                <a:lnTo>
                  <a:pt x="59267" y="279400"/>
                </a:lnTo>
                <a:lnTo>
                  <a:pt x="76200" y="279400"/>
                </a:lnTo>
                <a:lnTo>
                  <a:pt x="84667" y="279400"/>
                </a:lnTo>
                <a:lnTo>
                  <a:pt x="101600" y="279400"/>
                </a:lnTo>
                <a:lnTo>
                  <a:pt x="110067" y="270933"/>
                </a:lnTo>
                <a:lnTo>
                  <a:pt x="127000" y="262467"/>
                </a:lnTo>
                <a:lnTo>
                  <a:pt x="135467" y="254000"/>
                </a:lnTo>
                <a:lnTo>
                  <a:pt x="143934" y="237067"/>
                </a:lnTo>
                <a:lnTo>
                  <a:pt x="143934" y="220133"/>
                </a:lnTo>
                <a:lnTo>
                  <a:pt x="152400" y="203200"/>
                </a:lnTo>
                <a:lnTo>
                  <a:pt x="152400" y="177800"/>
                </a:lnTo>
                <a:lnTo>
                  <a:pt x="152400" y="152400"/>
                </a:lnTo>
                <a:lnTo>
                  <a:pt x="152400" y="135467"/>
                </a:lnTo>
                <a:lnTo>
                  <a:pt x="152400" y="110067"/>
                </a:lnTo>
                <a:lnTo>
                  <a:pt x="143934" y="84667"/>
                </a:lnTo>
                <a:lnTo>
                  <a:pt x="135467" y="67733"/>
                </a:lnTo>
                <a:lnTo>
                  <a:pt x="127000" y="59267"/>
                </a:lnTo>
                <a:lnTo>
                  <a:pt x="118534" y="42333"/>
                </a:lnTo>
                <a:lnTo>
                  <a:pt x="101600" y="33867"/>
                </a:lnTo>
                <a:lnTo>
                  <a:pt x="93134" y="25400"/>
                </a:lnTo>
                <a:lnTo>
                  <a:pt x="84667" y="25400"/>
                </a:lnTo>
                <a:lnTo>
                  <a:pt x="67734" y="16933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445000" y="5113867"/>
            <a:ext cx="76201" cy="203201"/>
          </a:xfrm>
          <a:custGeom>
            <a:avLst/>
            <a:gdLst/>
            <a:ahLst/>
            <a:cxnLst/>
            <a:rect l="0" t="0" r="0" b="0"/>
            <a:pathLst>
              <a:path w="76201" h="2032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8466"/>
                </a:lnTo>
                <a:lnTo>
                  <a:pt x="42333" y="16933"/>
                </a:lnTo>
                <a:lnTo>
                  <a:pt x="50800" y="25400"/>
                </a:lnTo>
                <a:lnTo>
                  <a:pt x="50800" y="42333"/>
                </a:lnTo>
                <a:lnTo>
                  <a:pt x="59267" y="59266"/>
                </a:lnTo>
                <a:lnTo>
                  <a:pt x="67733" y="76200"/>
                </a:lnTo>
                <a:lnTo>
                  <a:pt x="67733" y="101600"/>
                </a:lnTo>
                <a:lnTo>
                  <a:pt x="76200" y="118533"/>
                </a:lnTo>
                <a:lnTo>
                  <a:pt x="67733" y="135466"/>
                </a:lnTo>
                <a:lnTo>
                  <a:pt x="59267" y="152400"/>
                </a:lnTo>
                <a:lnTo>
                  <a:pt x="50800" y="169333"/>
                </a:lnTo>
                <a:lnTo>
                  <a:pt x="42333" y="177800"/>
                </a:lnTo>
                <a:lnTo>
                  <a:pt x="33867" y="186266"/>
                </a:lnTo>
                <a:lnTo>
                  <a:pt x="25400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648200" y="4961467"/>
            <a:ext cx="203201" cy="127001"/>
          </a:xfrm>
          <a:custGeom>
            <a:avLst/>
            <a:gdLst/>
            <a:ahLst/>
            <a:cxnLst/>
            <a:rect l="0" t="0" r="0" b="0"/>
            <a:pathLst>
              <a:path w="203201" h="1270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7" y="42333"/>
                </a:lnTo>
                <a:lnTo>
                  <a:pt x="33867" y="50800"/>
                </a:lnTo>
                <a:lnTo>
                  <a:pt x="25400" y="67733"/>
                </a:lnTo>
                <a:lnTo>
                  <a:pt x="25400" y="84666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9267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110067" y="127000"/>
                </a:lnTo>
                <a:lnTo>
                  <a:pt x="135467" y="127000"/>
                </a:lnTo>
                <a:lnTo>
                  <a:pt x="152400" y="118533"/>
                </a:lnTo>
                <a:lnTo>
                  <a:pt x="169333" y="118533"/>
                </a:lnTo>
                <a:lnTo>
                  <a:pt x="186267" y="118533"/>
                </a:lnTo>
                <a:lnTo>
                  <a:pt x="194733" y="118533"/>
                </a:lnTo>
                <a:lnTo>
                  <a:pt x="203200" y="118533"/>
                </a:lnTo>
                <a:lnTo>
                  <a:pt x="203200" y="110066"/>
                </a:lnTo>
                <a:lnTo>
                  <a:pt x="203200" y="110066"/>
                </a:lnTo>
                <a:lnTo>
                  <a:pt x="203200" y="110066"/>
                </a:lnTo>
                <a:lnTo>
                  <a:pt x="203200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758267" y="4885267"/>
            <a:ext cx="42334" cy="321734"/>
          </a:xfrm>
          <a:custGeom>
            <a:avLst/>
            <a:gdLst/>
            <a:ahLst/>
            <a:cxnLst/>
            <a:rect l="0" t="0" r="0" b="0"/>
            <a:pathLst>
              <a:path w="42334" h="321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67733"/>
                </a:lnTo>
                <a:lnTo>
                  <a:pt x="16933" y="84666"/>
                </a:lnTo>
                <a:lnTo>
                  <a:pt x="25400" y="101600"/>
                </a:lnTo>
                <a:lnTo>
                  <a:pt x="25400" y="118533"/>
                </a:lnTo>
                <a:lnTo>
                  <a:pt x="33866" y="152400"/>
                </a:lnTo>
                <a:lnTo>
                  <a:pt x="33866" y="169333"/>
                </a:lnTo>
                <a:lnTo>
                  <a:pt x="33866" y="194733"/>
                </a:lnTo>
                <a:lnTo>
                  <a:pt x="33866" y="220133"/>
                </a:lnTo>
                <a:lnTo>
                  <a:pt x="25400" y="245533"/>
                </a:lnTo>
                <a:lnTo>
                  <a:pt x="25400" y="262466"/>
                </a:lnTo>
                <a:lnTo>
                  <a:pt x="33866" y="287866"/>
                </a:lnTo>
                <a:lnTo>
                  <a:pt x="33866" y="304800"/>
                </a:lnTo>
                <a:lnTo>
                  <a:pt x="33866" y="313266"/>
                </a:lnTo>
                <a:lnTo>
                  <a:pt x="33866" y="321733"/>
                </a:lnTo>
                <a:lnTo>
                  <a:pt x="33866" y="321733"/>
                </a:lnTo>
                <a:lnTo>
                  <a:pt x="42333" y="321733"/>
                </a:lnTo>
                <a:lnTo>
                  <a:pt x="42333" y="321733"/>
                </a:lnTo>
                <a:lnTo>
                  <a:pt x="42333" y="321733"/>
                </a:lnTo>
                <a:lnTo>
                  <a:pt x="42333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978400" y="4851400"/>
            <a:ext cx="16934" cy="203201"/>
          </a:xfrm>
          <a:custGeom>
            <a:avLst/>
            <a:gdLst/>
            <a:ahLst/>
            <a:cxnLst/>
            <a:rect l="0" t="0" r="0" b="0"/>
            <a:pathLst>
              <a:path w="16934" h="2032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902200" y="49106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6"/>
                </a:lnTo>
                <a:lnTo>
                  <a:pt x="143933" y="8466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969933" y="5130800"/>
            <a:ext cx="169335" cy="8468"/>
          </a:xfrm>
          <a:custGeom>
            <a:avLst/>
            <a:gdLst/>
            <a:ahLst/>
            <a:cxnLst/>
            <a:rect l="0" t="0" r="0" b="0"/>
            <a:pathLst>
              <a:path w="169335" h="84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198533" y="4953000"/>
            <a:ext cx="203201" cy="279401"/>
          </a:xfrm>
          <a:custGeom>
            <a:avLst/>
            <a:gdLst/>
            <a:ahLst/>
            <a:cxnLst/>
            <a:rect l="0" t="0" r="0" b="0"/>
            <a:pathLst>
              <a:path w="203201" h="279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67734" y="16933"/>
                </a:lnTo>
                <a:lnTo>
                  <a:pt x="84667" y="16933"/>
                </a:lnTo>
                <a:lnTo>
                  <a:pt x="93134" y="16933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27000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25400"/>
                </a:lnTo>
                <a:lnTo>
                  <a:pt x="143934" y="42333"/>
                </a:lnTo>
                <a:lnTo>
                  <a:pt x="143934" y="50800"/>
                </a:lnTo>
                <a:lnTo>
                  <a:pt x="152400" y="59267"/>
                </a:lnTo>
                <a:lnTo>
                  <a:pt x="152400" y="76200"/>
                </a:lnTo>
                <a:lnTo>
                  <a:pt x="152400" y="93133"/>
                </a:lnTo>
                <a:lnTo>
                  <a:pt x="160867" y="110067"/>
                </a:lnTo>
                <a:lnTo>
                  <a:pt x="160867" y="127000"/>
                </a:lnTo>
                <a:lnTo>
                  <a:pt x="160867" y="152400"/>
                </a:lnTo>
                <a:lnTo>
                  <a:pt x="169334" y="169333"/>
                </a:lnTo>
                <a:lnTo>
                  <a:pt x="169334" y="194733"/>
                </a:lnTo>
                <a:lnTo>
                  <a:pt x="169334" y="211667"/>
                </a:lnTo>
                <a:lnTo>
                  <a:pt x="177800" y="228600"/>
                </a:lnTo>
                <a:lnTo>
                  <a:pt x="177800" y="245533"/>
                </a:lnTo>
                <a:lnTo>
                  <a:pt x="177800" y="254000"/>
                </a:lnTo>
                <a:lnTo>
                  <a:pt x="186267" y="262467"/>
                </a:lnTo>
                <a:lnTo>
                  <a:pt x="194734" y="270933"/>
                </a:lnTo>
                <a:lnTo>
                  <a:pt x="194734" y="279400"/>
                </a:lnTo>
                <a:lnTo>
                  <a:pt x="194734" y="270933"/>
                </a:lnTo>
                <a:lnTo>
                  <a:pt x="194734" y="270933"/>
                </a:lnTo>
                <a:lnTo>
                  <a:pt x="203200" y="270933"/>
                </a:lnTo>
                <a:lnTo>
                  <a:pt x="2032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410200" y="4834467"/>
            <a:ext cx="160868" cy="550334"/>
          </a:xfrm>
          <a:custGeom>
            <a:avLst/>
            <a:gdLst/>
            <a:ahLst/>
            <a:cxnLst/>
            <a:rect l="0" t="0" r="0" b="0"/>
            <a:pathLst>
              <a:path w="160868" h="550334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33866"/>
                </a:lnTo>
                <a:lnTo>
                  <a:pt x="42333" y="50800"/>
                </a:lnTo>
                <a:lnTo>
                  <a:pt x="50800" y="67733"/>
                </a:lnTo>
                <a:lnTo>
                  <a:pt x="59267" y="93133"/>
                </a:lnTo>
                <a:lnTo>
                  <a:pt x="76200" y="118533"/>
                </a:lnTo>
                <a:lnTo>
                  <a:pt x="93133" y="143933"/>
                </a:lnTo>
                <a:lnTo>
                  <a:pt x="110067" y="177800"/>
                </a:lnTo>
                <a:lnTo>
                  <a:pt x="118533" y="203200"/>
                </a:lnTo>
                <a:lnTo>
                  <a:pt x="135467" y="245533"/>
                </a:lnTo>
                <a:lnTo>
                  <a:pt x="143933" y="279400"/>
                </a:lnTo>
                <a:lnTo>
                  <a:pt x="152400" y="313266"/>
                </a:lnTo>
                <a:lnTo>
                  <a:pt x="160867" y="347133"/>
                </a:lnTo>
                <a:lnTo>
                  <a:pt x="152400" y="389466"/>
                </a:lnTo>
                <a:lnTo>
                  <a:pt x="152400" y="414866"/>
                </a:lnTo>
                <a:lnTo>
                  <a:pt x="143933" y="448733"/>
                </a:lnTo>
                <a:lnTo>
                  <a:pt x="118533" y="474133"/>
                </a:lnTo>
                <a:lnTo>
                  <a:pt x="101600" y="499533"/>
                </a:lnTo>
                <a:lnTo>
                  <a:pt x="76200" y="524933"/>
                </a:lnTo>
                <a:lnTo>
                  <a:pt x="50800" y="533400"/>
                </a:lnTo>
                <a:lnTo>
                  <a:pt x="50800" y="533400"/>
                </a:lnTo>
                <a:lnTo>
                  <a:pt x="16933" y="550333"/>
                </a:lnTo>
                <a:lnTo>
                  <a:pt x="16933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589867" y="5384800"/>
            <a:ext cx="118534" cy="567268"/>
          </a:xfrm>
          <a:custGeom>
            <a:avLst/>
            <a:gdLst/>
            <a:ahLst/>
            <a:cxnLst/>
            <a:rect l="0" t="0" r="0" b="0"/>
            <a:pathLst>
              <a:path w="118534" h="567268">
                <a:moveTo>
                  <a:pt x="118533" y="0"/>
                </a:moveTo>
                <a:lnTo>
                  <a:pt x="118533" y="0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16933"/>
                </a:lnTo>
                <a:lnTo>
                  <a:pt x="93133" y="25400"/>
                </a:lnTo>
                <a:lnTo>
                  <a:pt x="84666" y="42333"/>
                </a:lnTo>
                <a:lnTo>
                  <a:pt x="76200" y="59267"/>
                </a:lnTo>
                <a:lnTo>
                  <a:pt x="67733" y="76200"/>
                </a:lnTo>
                <a:lnTo>
                  <a:pt x="59266" y="93133"/>
                </a:lnTo>
                <a:lnTo>
                  <a:pt x="42333" y="118533"/>
                </a:lnTo>
                <a:lnTo>
                  <a:pt x="33866" y="143933"/>
                </a:lnTo>
                <a:lnTo>
                  <a:pt x="25400" y="177800"/>
                </a:lnTo>
                <a:lnTo>
                  <a:pt x="25400" y="203200"/>
                </a:lnTo>
                <a:lnTo>
                  <a:pt x="16933" y="237067"/>
                </a:lnTo>
                <a:lnTo>
                  <a:pt x="8466" y="270933"/>
                </a:lnTo>
                <a:lnTo>
                  <a:pt x="8466" y="313267"/>
                </a:lnTo>
                <a:lnTo>
                  <a:pt x="0" y="347133"/>
                </a:lnTo>
                <a:lnTo>
                  <a:pt x="0" y="381000"/>
                </a:lnTo>
                <a:lnTo>
                  <a:pt x="8466" y="406400"/>
                </a:lnTo>
                <a:lnTo>
                  <a:pt x="8466" y="440267"/>
                </a:lnTo>
                <a:lnTo>
                  <a:pt x="16933" y="457200"/>
                </a:lnTo>
                <a:lnTo>
                  <a:pt x="25400" y="482600"/>
                </a:lnTo>
                <a:lnTo>
                  <a:pt x="42333" y="499533"/>
                </a:lnTo>
                <a:lnTo>
                  <a:pt x="59266" y="524933"/>
                </a:lnTo>
                <a:lnTo>
                  <a:pt x="67733" y="541867"/>
                </a:lnTo>
                <a:lnTo>
                  <a:pt x="76200" y="550333"/>
                </a:lnTo>
                <a:lnTo>
                  <a:pt x="84666" y="558800"/>
                </a:lnTo>
                <a:lnTo>
                  <a:pt x="93133" y="567267"/>
                </a:lnTo>
                <a:lnTo>
                  <a:pt x="101600" y="567267"/>
                </a:lnTo>
                <a:lnTo>
                  <a:pt x="101600" y="567267"/>
                </a:lnTo>
                <a:lnTo>
                  <a:pt x="110066" y="567267"/>
                </a:lnTo>
                <a:lnTo>
                  <a:pt x="110066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3818467" y="5621867"/>
            <a:ext cx="160867" cy="279401"/>
          </a:xfrm>
          <a:custGeom>
            <a:avLst/>
            <a:gdLst/>
            <a:ahLst/>
            <a:cxnLst/>
            <a:rect l="0" t="0" r="0" b="0"/>
            <a:pathLst>
              <a:path w="160867" h="279401">
                <a:moveTo>
                  <a:pt x="50800" y="8466"/>
                </a:move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6" y="211666"/>
                </a:lnTo>
                <a:lnTo>
                  <a:pt x="16933" y="228600"/>
                </a:lnTo>
                <a:lnTo>
                  <a:pt x="16933" y="237066"/>
                </a:lnTo>
                <a:lnTo>
                  <a:pt x="25400" y="254000"/>
                </a:lnTo>
                <a:lnTo>
                  <a:pt x="42333" y="262466"/>
                </a:lnTo>
                <a:lnTo>
                  <a:pt x="50800" y="270933"/>
                </a:lnTo>
                <a:lnTo>
                  <a:pt x="67733" y="270933"/>
                </a:lnTo>
                <a:lnTo>
                  <a:pt x="84666" y="279400"/>
                </a:lnTo>
                <a:lnTo>
                  <a:pt x="93133" y="279400"/>
                </a:lnTo>
                <a:lnTo>
                  <a:pt x="110066" y="279400"/>
                </a:lnTo>
                <a:lnTo>
                  <a:pt x="118533" y="270933"/>
                </a:lnTo>
                <a:lnTo>
                  <a:pt x="135466" y="262466"/>
                </a:lnTo>
                <a:lnTo>
                  <a:pt x="143933" y="262466"/>
                </a:lnTo>
                <a:lnTo>
                  <a:pt x="143933" y="245533"/>
                </a:lnTo>
                <a:lnTo>
                  <a:pt x="152400" y="228600"/>
                </a:lnTo>
                <a:lnTo>
                  <a:pt x="160866" y="220133"/>
                </a:lnTo>
                <a:lnTo>
                  <a:pt x="160866" y="203200"/>
                </a:lnTo>
                <a:lnTo>
                  <a:pt x="160866" y="177800"/>
                </a:lnTo>
                <a:lnTo>
                  <a:pt x="160866" y="160866"/>
                </a:lnTo>
                <a:lnTo>
                  <a:pt x="160866" y="135466"/>
                </a:lnTo>
                <a:lnTo>
                  <a:pt x="152400" y="118533"/>
                </a:lnTo>
                <a:lnTo>
                  <a:pt x="143933" y="93133"/>
                </a:lnTo>
                <a:lnTo>
                  <a:pt x="143933" y="76200"/>
                </a:lnTo>
                <a:lnTo>
                  <a:pt x="135466" y="59266"/>
                </a:lnTo>
                <a:lnTo>
                  <a:pt x="127000" y="42333"/>
                </a:lnTo>
                <a:lnTo>
                  <a:pt x="118533" y="25400"/>
                </a:lnTo>
                <a:lnTo>
                  <a:pt x="110066" y="16933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8466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047067" y="5825067"/>
            <a:ext cx="76201" cy="194734"/>
          </a:xfrm>
          <a:custGeom>
            <a:avLst/>
            <a:gdLst/>
            <a:ahLst/>
            <a:cxnLst/>
            <a:rect l="0" t="0" r="0" b="0"/>
            <a:pathLst>
              <a:path w="76201" h="194734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9266" y="25400"/>
                </a:lnTo>
                <a:lnTo>
                  <a:pt x="59266" y="33866"/>
                </a:lnTo>
                <a:lnTo>
                  <a:pt x="67733" y="42333"/>
                </a:lnTo>
                <a:lnTo>
                  <a:pt x="67733" y="50800"/>
                </a:lnTo>
                <a:lnTo>
                  <a:pt x="67733" y="67733"/>
                </a:lnTo>
                <a:lnTo>
                  <a:pt x="76200" y="84666"/>
                </a:lnTo>
                <a:lnTo>
                  <a:pt x="76200" y="93133"/>
                </a:lnTo>
                <a:lnTo>
                  <a:pt x="76200" y="110066"/>
                </a:lnTo>
                <a:lnTo>
                  <a:pt x="76200" y="127000"/>
                </a:lnTo>
                <a:lnTo>
                  <a:pt x="67733" y="135466"/>
                </a:lnTo>
                <a:lnTo>
                  <a:pt x="59266" y="152400"/>
                </a:lnTo>
                <a:lnTo>
                  <a:pt x="59266" y="169333"/>
                </a:lnTo>
                <a:lnTo>
                  <a:pt x="50800" y="177800"/>
                </a:lnTo>
                <a:lnTo>
                  <a:pt x="42333" y="177800"/>
                </a:lnTo>
                <a:lnTo>
                  <a:pt x="25400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8466" y="194733"/>
                </a:lnTo>
                <a:lnTo>
                  <a:pt x="8466" y="194733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4174067" y="5723467"/>
            <a:ext cx="93134" cy="25401"/>
          </a:xfrm>
          <a:custGeom>
            <a:avLst/>
            <a:gdLst/>
            <a:ahLst/>
            <a:cxnLst/>
            <a:rect l="0" t="0" r="0" b="0"/>
            <a:pathLst>
              <a:path w="93134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84666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343400" y="5621867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50800"/>
                </a:lnTo>
                <a:lnTo>
                  <a:pt x="67733" y="59266"/>
                </a:lnTo>
                <a:lnTo>
                  <a:pt x="67733" y="67733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3" y="84666"/>
                </a:lnTo>
                <a:lnTo>
                  <a:pt x="42333" y="84666"/>
                </a:lnTo>
                <a:lnTo>
                  <a:pt x="33867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33867" y="93133"/>
                </a:lnTo>
                <a:lnTo>
                  <a:pt x="33867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7" y="101600"/>
                </a:lnTo>
                <a:lnTo>
                  <a:pt x="93133" y="101600"/>
                </a:lnTo>
                <a:lnTo>
                  <a:pt x="101600" y="110066"/>
                </a:lnTo>
                <a:lnTo>
                  <a:pt x="110067" y="110066"/>
                </a:lnTo>
                <a:lnTo>
                  <a:pt x="118533" y="118533"/>
                </a:lnTo>
                <a:lnTo>
                  <a:pt x="135467" y="127000"/>
                </a:lnTo>
                <a:lnTo>
                  <a:pt x="143933" y="135466"/>
                </a:lnTo>
                <a:lnTo>
                  <a:pt x="152400" y="143933"/>
                </a:lnTo>
                <a:lnTo>
                  <a:pt x="152400" y="160866"/>
                </a:lnTo>
                <a:lnTo>
                  <a:pt x="160867" y="169333"/>
                </a:lnTo>
                <a:lnTo>
                  <a:pt x="160867" y="186266"/>
                </a:lnTo>
                <a:lnTo>
                  <a:pt x="160867" y="194733"/>
                </a:lnTo>
                <a:lnTo>
                  <a:pt x="160867" y="203200"/>
                </a:lnTo>
                <a:lnTo>
                  <a:pt x="160867" y="220133"/>
                </a:lnTo>
                <a:lnTo>
                  <a:pt x="160867" y="228600"/>
                </a:lnTo>
                <a:lnTo>
                  <a:pt x="152400" y="237066"/>
                </a:lnTo>
                <a:lnTo>
                  <a:pt x="152400" y="245533"/>
                </a:lnTo>
                <a:lnTo>
                  <a:pt x="143933" y="254000"/>
                </a:lnTo>
                <a:lnTo>
                  <a:pt x="135467" y="262466"/>
                </a:lnTo>
                <a:lnTo>
                  <a:pt x="127000" y="262466"/>
                </a:lnTo>
                <a:lnTo>
                  <a:pt x="118533" y="270933"/>
                </a:lnTo>
                <a:lnTo>
                  <a:pt x="101600" y="270933"/>
                </a:lnTo>
                <a:lnTo>
                  <a:pt x="93133" y="270933"/>
                </a:lnTo>
                <a:lnTo>
                  <a:pt x="84667" y="270933"/>
                </a:lnTo>
                <a:lnTo>
                  <a:pt x="76200" y="270933"/>
                </a:lnTo>
                <a:lnTo>
                  <a:pt x="67733" y="270933"/>
                </a:lnTo>
                <a:lnTo>
                  <a:pt x="50800" y="262466"/>
                </a:lnTo>
                <a:lnTo>
                  <a:pt x="50800" y="254000"/>
                </a:lnTo>
                <a:lnTo>
                  <a:pt x="42333" y="245533"/>
                </a:lnTo>
                <a:lnTo>
                  <a:pt x="42333" y="245533"/>
                </a:lnTo>
                <a:lnTo>
                  <a:pt x="42333" y="245533"/>
                </a:lnTo>
                <a:lnTo>
                  <a:pt x="42333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495800" y="5537200"/>
            <a:ext cx="152401" cy="567268"/>
          </a:xfrm>
          <a:custGeom>
            <a:avLst/>
            <a:gdLst/>
            <a:ahLst/>
            <a:cxnLst/>
            <a:rect l="0" t="0" r="0" b="0"/>
            <a:pathLst>
              <a:path w="152401" h="567268">
                <a:moveTo>
                  <a:pt x="42333" y="0"/>
                </a:move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3"/>
                </a:lnTo>
                <a:lnTo>
                  <a:pt x="59267" y="25400"/>
                </a:lnTo>
                <a:lnTo>
                  <a:pt x="67733" y="33867"/>
                </a:lnTo>
                <a:lnTo>
                  <a:pt x="76200" y="50800"/>
                </a:lnTo>
                <a:lnTo>
                  <a:pt x="93133" y="67733"/>
                </a:lnTo>
                <a:lnTo>
                  <a:pt x="101600" y="84667"/>
                </a:lnTo>
                <a:lnTo>
                  <a:pt x="110067" y="101600"/>
                </a:lnTo>
                <a:lnTo>
                  <a:pt x="118533" y="127000"/>
                </a:lnTo>
                <a:lnTo>
                  <a:pt x="135467" y="152400"/>
                </a:lnTo>
                <a:lnTo>
                  <a:pt x="143933" y="177800"/>
                </a:lnTo>
                <a:lnTo>
                  <a:pt x="143933" y="203200"/>
                </a:lnTo>
                <a:lnTo>
                  <a:pt x="152400" y="237067"/>
                </a:lnTo>
                <a:lnTo>
                  <a:pt x="152400" y="262467"/>
                </a:lnTo>
                <a:lnTo>
                  <a:pt x="152400" y="296333"/>
                </a:lnTo>
                <a:lnTo>
                  <a:pt x="152400" y="321733"/>
                </a:lnTo>
                <a:lnTo>
                  <a:pt x="152400" y="355600"/>
                </a:lnTo>
                <a:lnTo>
                  <a:pt x="143933" y="381000"/>
                </a:lnTo>
                <a:lnTo>
                  <a:pt x="135467" y="406400"/>
                </a:lnTo>
                <a:lnTo>
                  <a:pt x="127000" y="440267"/>
                </a:lnTo>
                <a:lnTo>
                  <a:pt x="118533" y="457200"/>
                </a:lnTo>
                <a:lnTo>
                  <a:pt x="101600" y="482600"/>
                </a:lnTo>
                <a:lnTo>
                  <a:pt x="93133" y="499533"/>
                </a:lnTo>
                <a:lnTo>
                  <a:pt x="76200" y="516467"/>
                </a:lnTo>
                <a:lnTo>
                  <a:pt x="59267" y="533400"/>
                </a:lnTo>
                <a:lnTo>
                  <a:pt x="42333" y="541867"/>
                </a:lnTo>
                <a:lnTo>
                  <a:pt x="33867" y="558800"/>
                </a:lnTo>
                <a:lnTo>
                  <a:pt x="16933" y="558800"/>
                </a:lnTo>
                <a:lnTo>
                  <a:pt x="8467" y="567267"/>
                </a:lnTo>
                <a:lnTo>
                  <a:pt x="8467" y="567267"/>
                </a:lnTo>
                <a:lnTo>
                  <a:pt x="0" y="567267"/>
                </a:lnTo>
                <a:lnTo>
                  <a:pt x="0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851400" y="5715000"/>
            <a:ext cx="211668" cy="245534"/>
          </a:xfrm>
          <a:custGeom>
            <a:avLst/>
            <a:gdLst/>
            <a:ahLst/>
            <a:cxnLst/>
            <a:rect l="0" t="0" r="0" b="0"/>
            <a:pathLst>
              <a:path w="211668" h="245534">
                <a:moveTo>
                  <a:pt x="177800" y="25400"/>
                </a:moveTo>
                <a:lnTo>
                  <a:pt x="169333" y="25400"/>
                </a:lnTo>
                <a:lnTo>
                  <a:pt x="169333" y="25400"/>
                </a:lnTo>
                <a:lnTo>
                  <a:pt x="160867" y="25400"/>
                </a:lnTo>
                <a:lnTo>
                  <a:pt x="143933" y="16933"/>
                </a:lnTo>
                <a:lnTo>
                  <a:pt x="127000" y="16933"/>
                </a:lnTo>
                <a:lnTo>
                  <a:pt x="110067" y="16933"/>
                </a:lnTo>
                <a:lnTo>
                  <a:pt x="101600" y="16933"/>
                </a:lnTo>
                <a:lnTo>
                  <a:pt x="84667" y="16933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16933" y="203200"/>
                </a:lnTo>
                <a:lnTo>
                  <a:pt x="25400" y="220133"/>
                </a:lnTo>
                <a:lnTo>
                  <a:pt x="33867" y="228600"/>
                </a:lnTo>
                <a:lnTo>
                  <a:pt x="42333" y="245533"/>
                </a:lnTo>
                <a:lnTo>
                  <a:pt x="59267" y="245533"/>
                </a:lnTo>
                <a:lnTo>
                  <a:pt x="67733" y="245533"/>
                </a:lnTo>
                <a:lnTo>
                  <a:pt x="84667" y="245533"/>
                </a:lnTo>
                <a:lnTo>
                  <a:pt x="93133" y="245533"/>
                </a:lnTo>
                <a:lnTo>
                  <a:pt x="101600" y="237067"/>
                </a:lnTo>
                <a:lnTo>
                  <a:pt x="110067" y="228600"/>
                </a:lnTo>
                <a:lnTo>
                  <a:pt x="118533" y="211667"/>
                </a:lnTo>
                <a:lnTo>
                  <a:pt x="127000" y="194733"/>
                </a:lnTo>
                <a:lnTo>
                  <a:pt x="127000" y="177800"/>
                </a:lnTo>
                <a:lnTo>
                  <a:pt x="127000" y="160867"/>
                </a:lnTo>
                <a:lnTo>
                  <a:pt x="135467" y="135467"/>
                </a:lnTo>
                <a:lnTo>
                  <a:pt x="135467" y="118533"/>
                </a:lnTo>
                <a:lnTo>
                  <a:pt x="135467" y="101600"/>
                </a:lnTo>
                <a:lnTo>
                  <a:pt x="135467" y="76200"/>
                </a:lnTo>
                <a:lnTo>
                  <a:pt x="127000" y="59267"/>
                </a:lnTo>
                <a:lnTo>
                  <a:pt x="127000" y="42333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50800"/>
                </a:lnTo>
                <a:lnTo>
                  <a:pt x="127000" y="76200"/>
                </a:lnTo>
                <a:lnTo>
                  <a:pt x="135467" y="93133"/>
                </a:lnTo>
                <a:lnTo>
                  <a:pt x="135467" y="110067"/>
                </a:lnTo>
                <a:lnTo>
                  <a:pt x="135467" y="135467"/>
                </a:lnTo>
                <a:lnTo>
                  <a:pt x="143933" y="152400"/>
                </a:lnTo>
                <a:lnTo>
                  <a:pt x="152400" y="169333"/>
                </a:lnTo>
                <a:lnTo>
                  <a:pt x="160867" y="186267"/>
                </a:lnTo>
                <a:lnTo>
                  <a:pt x="169333" y="203200"/>
                </a:lnTo>
                <a:lnTo>
                  <a:pt x="177800" y="211667"/>
                </a:lnTo>
                <a:lnTo>
                  <a:pt x="186267" y="220133"/>
                </a:lnTo>
                <a:lnTo>
                  <a:pt x="194733" y="220133"/>
                </a:lnTo>
                <a:lnTo>
                  <a:pt x="203200" y="220133"/>
                </a:lnTo>
                <a:lnTo>
                  <a:pt x="211667" y="211667"/>
                </a:lnTo>
                <a:lnTo>
                  <a:pt x="211667" y="211667"/>
                </a:lnTo>
                <a:lnTo>
                  <a:pt x="211667" y="211667"/>
                </a:lnTo>
                <a:lnTo>
                  <a:pt x="211667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088467" y="5748867"/>
            <a:ext cx="160867" cy="211667"/>
          </a:xfrm>
          <a:custGeom>
            <a:avLst/>
            <a:gdLst/>
            <a:ahLst/>
            <a:cxnLst/>
            <a:rect l="0" t="0" r="0" b="0"/>
            <a:pathLst>
              <a:path w="160867" h="211667">
                <a:moveTo>
                  <a:pt x="16933" y="8466"/>
                </a:move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93133"/>
                </a:lnTo>
                <a:lnTo>
                  <a:pt x="8466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60866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0866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27000"/>
                </a:lnTo>
                <a:lnTo>
                  <a:pt x="8466" y="118533"/>
                </a:lnTo>
                <a:lnTo>
                  <a:pt x="8466" y="101600"/>
                </a:lnTo>
                <a:lnTo>
                  <a:pt x="8466" y="84666"/>
                </a:lnTo>
                <a:lnTo>
                  <a:pt x="16933" y="67733"/>
                </a:lnTo>
                <a:lnTo>
                  <a:pt x="16933" y="50800"/>
                </a:lnTo>
                <a:lnTo>
                  <a:pt x="25400" y="33866"/>
                </a:lnTo>
                <a:lnTo>
                  <a:pt x="25400" y="25400"/>
                </a:lnTo>
                <a:lnTo>
                  <a:pt x="33866" y="16933"/>
                </a:lnTo>
                <a:lnTo>
                  <a:pt x="42333" y="8466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67733" y="8466"/>
                </a:lnTo>
                <a:lnTo>
                  <a:pt x="76200" y="8466"/>
                </a:lnTo>
                <a:lnTo>
                  <a:pt x="84666" y="16933"/>
                </a:lnTo>
                <a:lnTo>
                  <a:pt x="93133" y="25400"/>
                </a:lnTo>
                <a:lnTo>
                  <a:pt x="93133" y="42333"/>
                </a:lnTo>
                <a:lnTo>
                  <a:pt x="101600" y="59266"/>
                </a:lnTo>
                <a:lnTo>
                  <a:pt x="110066" y="76200"/>
                </a:lnTo>
                <a:lnTo>
                  <a:pt x="110066" y="84666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27000" y="135466"/>
                </a:lnTo>
                <a:lnTo>
                  <a:pt x="127000" y="152400"/>
                </a:lnTo>
                <a:lnTo>
                  <a:pt x="135466" y="169333"/>
                </a:lnTo>
                <a:lnTo>
                  <a:pt x="143933" y="186266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60866" y="211666"/>
                </a:lnTo>
                <a:lnTo>
                  <a:pt x="160866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291667" y="5604933"/>
            <a:ext cx="203201" cy="381001"/>
          </a:xfrm>
          <a:custGeom>
            <a:avLst/>
            <a:gdLst/>
            <a:ahLst/>
            <a:cxnLst/>
            <a:rect l="0" t="0" r="0" b="0"/>
            <a:pathLst>
              <a:path w="203201" h="381001">
                <a:moveTo>
                  <a:pt x="118533" y="186267"/>
                </a:moveTo>
                <a:lnTo>
                  <a:pt x="110066" y="186267"/>
                </a:lnTo>
                <a:lnTo>
                  <a:pt x="110066" y="194734"/>
                </a:lnTo>
                <a:lnTo>
                  <a:pt x="101600" y="194734"/>
                </a:lnTo>
                <a:lnTo>
                  <a:pt x="84666" y="194734"/>
                </a:lnTo>
                <a:lnTo>
                  <a:pt x="76200" y="194734"/>
                </a:lnTo>
                <a:lnTo>
                  <a:pt x="59266" y="203200"/>
                </a:lnTo>
                <a:lnTo>
                  <a:pt x="50800" y="211667"/>
                </a:lnTo>
                <a:lnTo>
                  <a:pt x="42333" y="220134"/>
                </a:lnTo>
                <a:lnTo>
                  <a:pt x="25400" y="228600"/>
                </a:lnTo>
                <a:lnTo>
                  <a:pt x="16933" y="245534"/>
                </a:lnTo>
                <a:lnTo>
                  <a:pt x="8466" y="254000"/>
                </a:lnTo>
                <a:lnTo>
                  <a:pt x="8466" y="270934"/>
                </a:lnTo>
                <a:lnTo>
                  <a:pt x="0" y="287867"/>
                </a:lnTo>
                <a:lnTo>
                  <a:pt x="0" y="304800"/>
                </a:lnTo>
                <a:lnTo>
                  <a:pt x="0" y="321734"/>
                </a:lnTo>
                <a:lnTo>
                  <a:pt x="8466" y="338667"/>
                </a:lnTo>
                <a:lnTo>
                  <a:pt x="16933" y="355600"/>
                </a:lnTo>
                <a:lnTo>
                  <a:pt x="25400" y="364067"/>
                </a:lnTo>
                <a:lnTo>
                  <a:pt x="33866" y="372534"/>
                </a:lnTo>
                <a:lnTo>
                  <a:pt x="50800" y="381000"/>
                </a:lnTo>
                <a:lnTo>
                  <a:pt x="59266" y="381000"/>
                </a:lnTo>
                <a:lnTo>
                  <a:pt x="76200" y="381000"/>
                </a:lnTo>
                <a:lnTo>
                  <a:pt x="84666" y="372534"/>
                </a:lnTo>
                <a:lnTo>
                  <a:pt x="101600" y="364067"/>
                </a:lnTo>
                <a:lnTo>
                  <a:pt x="118533" y="355600"/>
                </a:lnTo>
                <a:lnTo>
                  <a:pt x="127000" y="338667"/>
                </a:lnTo>
                <a:lnTo>
                  <a:pt x="135466" y="321734"/>
                </a:lnTo>
                <a:lnTo>
                  <a:pt x="143933" y="304800"/>
                </a:lnTo>
                <a:lnTo>
                  <a:pt x="152400" y="279400"/>
                </a:lnTo>
                <a:lnTo>
                  <a:pt x="160866" y="254000"/>
                </a:lnTo>
                <a:lnTo>
                  <a:pt x="169333" y="228600"/>
                </a:lnTo>
                <a:lnTo>
                  <a:pt x="169333" y="203200"/>
                </a:lnTo>
                <a:lnTo>
                  <a:pt x="177800" y="177800"/>
                </a:lnTo>
                <a:lnTo>
                  <a:pt x="177800" y="152400"/>
                </a:lnTo>
                <a:lnTo>
                  <a:pt x="177800" y="127000"/>
                </a:lnTo>
                <a:lnTo>
                  <a:pt x="169333" y="101600"/>
                </a:lnTo>
                <a:lnTo>
                  <a:pt x="169333" y="84667"/>
                </a:lnTo>
                <a:lnTo>
                  <a:pt x="160866" y="59267"/>
                </a:lnTo>
                <a:lnTo>
                  <a:pt x="160866" y="42334"/>
                </a:lnTo>
                <a:lnTo>
                  <a:pt x="152400" y="33867"/>
                </a:lnTo>
                <a:lnTo>
                  <a:pt x="135466" y="16934"/>
                </a:lnTo>
                <a:lnTo>
                  <a:pt x="135466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67734"/>
                </a:lnTo>
                <a:lnTo>
                  <a:pt x="127000" y="93134"/>
                </a:lnTo>
                <a:lnTo>
                  <a:pt x="127000" y="118534"/>
                </a:lnTo>
                <a:lnTo>
                  <a:pt x="127000" y="143934"/>
                </a:lnTo>
                <a:lnTo>
                  <a:pt x="135466" y="169334"/>
                </a:lnTo>
                <a:lnTo>
                  <a:pt x="135466" y="203200"/>
                </a:lnTo>
                <a:lnTo>
                  <a:pt x="143933" y="228600"/>
                </a:lnTo>
                <a:lnTo>
                  <a:pt x="152400" y="262467"/>
                </a:lnTo>
                <a:lnTo>
                  <a:pt x="152400" y="287867"/>
                </a:lnTo>
                <a:lnTo>
                  <a:pt x="169333" y="313267"/>
                </a:lnTo>
                <a:lnTo>
                  <a:pt x="177800" y="330200"/>
                </a:lnTo>
                <a:lnTo>
                  <a:pt x="186266" y="347134"/>
                </a:lnTo>
                <a:lnTo>
                  <a:pt x="194733" y="364067"/>
                </a:lnTo>
                <a:lnTo>
                  <a:pt x="194733" y="364067"/>
                </a:lnTo>
                <a:lnTo>
                  <a:pt x="203200" y="372534"/>
                </a:lnTo>
                <a:lnTo>
                  <a:pt x="203200" y="372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842000" y="5562600"/>
            <a:ext cx="194734" cy="584201"/>
          </a:xfrm>
          <a:custGeom>
            <a:avLst/>
            <a:gdLst/>
            <a:ahLst/>
            <a:cxnLst/>
            <a:rect l="0" t="0" r="0" b="0"/>
            <a:pathLst>
              <a:path w="194734" h="584201">
                <a:moveTo>
                  <a:pt x="194733" y="0"/>
                </a:moveTo>
                <a:lnTo>
                  <a:pt x="186267" y="0"/>
                </a:lnTo>
                <a:lnTo>
                  <a:pt x="186267" y="8467"/>
                </a:lnTo>
                <a:lnTo>
                  <a:pt x="177800" y="8467"/>
                </a:lnTo>
                <a:lnTo>
                  <a:pt x="177800" y="16933"/>
                </a:lnTo>
                <a:lnTo>
                  <a:pt x="177800" y="16933"/>
                </a:lnTo>
                <a:lnTo>
                  <a:pt x="169333" y="25400"/>
                </a:lnTo>
                <a:lnTo>
                  <a:pt x="160867" y="33867"/>
                </a:lnTo>
                <a:lnTo>
                  <a:pt x="152400" y="42333"/>
                </a:lnTo>
                <a:lnTo>
                  <a:pt x="143933" y="50800"/>
                </a:lnTo>
                <a:lnTo>
                  <a:pt x="135467" y="67733"/>
                </a:lnTo>
                <a:lnTo>
                  <a:pt x="118533" y="84667"/>
                </a:lnTo>
                <a:lnTo>
                  <a:pt x="110067" y="101600"/>
                </a:lnTo>
                <a:lnTo>
                  <a:pt x="93133" y="127000"/>
                </a:lnTo>
                <a:lnTo>
                  <a:pt x="76200" y="143933"/>
                </a:lnTo>
                <a:lnTo>
                  <a:pt x="59267" y="169333"/>
                </a:lnTo>
                <a:lnTo>
                  <a:pt x="50800" y="194733"/>
                </a:lnTo>
                <a:lnTo>
                  <a:pt x="33867" y="220133"/>
                </a:lnTo>
                <a:lnTo>
                  <a:pt x="25400" y="245533"/>
                </a:lnTo>
                <a:lnTo>
                  <a:pt x="8467" y="270933"/>
                </a:lnTo>
                <a:lnTo>
                  <a:pt x="8467" y="304800"/>
                </a:lnTo>
                <a:lnTo>
                  <a:pt x="0" y="338667"/>
                </a:lnTo>
                <a:lnTo>
                  <a:pt x="0" y="372533"/>
                </a:lnTo>
                <a:lnTo>
                  <a:pt x="8467" y="406400"/>
                </a:lnTo>
                <a:lnTo>
                  <a:pt x="16933" y="440267"/>
                </a:lnTo>
                <a:lnTo>
                  <a:pt x="25400" y="474133"/>
                </a:lnTo>
                <a:lnTo>
                  <a:pt x="42333" y="499533"/>
                </a:lnTo>
                <a:lnTo>
                  <a:pt x="59267" y="533400"/>
                </a:lnTo>
                <a:lnTo>
                  <a:pt x="84667" y="550333"/>
                </a:lnTo>
                <a:lnTo>
                  <a:pt x="110067" y="567267"/>
                </a:lnTo>
                <a:lnTo>
                  <a:pt x="110067" y="567267"/>
                </a:lnTo>
                <a:lnTo>
                  <a:pt x="127000" y="584200"/>
                </a:lnTo>
                <a:lnTo>
                  <a:pt x="127000" y="584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6070600" y="57996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50800" y="0"/>
                </a:moveTo>
                <a:lnTo>
                  <a:pt x="42333" y="0"/>
                </a:lnTo>
                <a:lnTo>
                  <a:pt x="42333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8467" y="177800"/>
                </a:lnTo>
                <a:lnTo>
                  <a:pt x="8467" y="194733"/>
                </a:lnTo>
                <a:lnTo>
                  <a:pt x="25400" y="220133"/>
                </a:lnTo>
                <a:lnTo>
                  <a:pt x="33867" y="228600"/>
                </a:lnTo>
                <a:lnTo>
                  <a:pt x="42333" y="245533"/>
                </a:lnTo>
                <a:lnTo>
                  <a:pt x="59267" y="262466"/>
                </a:lnTo>
                <a:lnTo>
                  <a:pt x="76200" y="270933"/>
                </a:lnTo>
                <a:lnTo>
                  <a:pt x="93133" y="270933"/>
                </a:lnTo>
                <a:lnTo>
                  <a:pt x="110067" y="279400"/>
                </a:lnTo>
                <a:lnTo>
                  <a:pt x="118533" y="279400"/>
                </a:lnTo>
                <a:lnTo>
                  <a:pt x="135467" y="270933"/>
                </a:lnTo>
                <a:lnTo>
                  <a:pt x="152400" y="270933"/>
                </a:lnTo>
                <a:lnTo>
                  <a:pt x="160867" y="254000"/>
                </a:lnTo>
                <a:lnTo>
                  <a:pt x="169333" y="245533"/>
                </a:lnTo>
                <a:lnTo>
                  <a:pt x="177800" y="228600"/>
                </a:lnTo>
                <a:lnTo>
                  <a:pt x="177800" y="211666"/>
                </a:lnTo>
                <a:lnTo>
                  <a:pt x="177800" y="194733"/>
                </a:lnTo>
                <a:lnTo>
                  <a:pt x="177800" y="169333"/>
                </a:lnTo>
                <a:lnTo>
                  <a:pt x="177800" y="143933"/>
                </a:lnTo>
                <a:lnTo>
                  <a:pt x="177800" y="127000"/>
                </a:lnTo>
                <a:lnTo>
                  <a:pt x="169333" y="101600"/>
                </a:lnTo>
                <a:lnTo>
                  <a:pt x="160867" y="84666"/>
                </a:lnTo>
                <a:lnTo>
                  <a:pt x="152400" y="67733"/>
                </a:lnTo>
                <a:lnTo>
                  <a:pt x="143933" y="50800"/>
                </a:lnTo>
                <a:lnTo>
                  <a:pt x="127000" y="33866"/>
                </a:lnTo>
                <a:lnTo>
                  <a:pt x="110067" y="25400"/>
                </a:lnTo>
                <a:lnTo>
                  <a:pt x="93133" y="16933"/>
                </a:lnTo>
                <a:lnTo>
                  <a:pt x="84667" y="8466"/>
                </a:lnTo>
                <a:lnTo>
                  <a:pt x="67733" y="8466"/>
                </a:lnTo>
                <a:lnTo>
                  <a:pt x="50800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6333067" y="6070600"/>
            <a:ext cx="59267" cy="186268"/>
          </a:xfrm>
          <a:custGeom>
            <a:avLst/>
            <a:gdLst/>
            <a:ahLst/>
            <a:cxnLst/>
            <a:rect l="0" t="0" r="0" b="0"/>
            <a:pathLst>
              <a:path w="59267" h="186268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33866" y="25400"/>
                </a:lnTo>
                <a:lnTo>
                  <a:pt x="33866" y="33867"/>
                </a:lnTo>
                <a:lnTo>
                  <a:pt x="42333" y="42333"/>
                </a:lnTo>
                <a:lnTo>
                  <a:pt x="42333" y="59267"/>
                </a:lnTo>
                <a:lnTo>
                  <a:pt x="50800" y="76200"/>
                </a:lnTo>
                <a:lnTo>
                  <a:pt x="59266" y="93133"/>
                </a:lnTo>
                <a:lnTo>
                  <a:pt x="59266" y="110067"/>
                </a:lnTo>
                <a:lnTo>
                  <a:pt x="59266" y="127000"/>
                </a:lnTo>
                <a:lnTo>
                  <a:pt x="59266" y="143933"/>
                </a:lnTo>
                <a:lnTo>
                  <a:pt x="59266" y="152400"/>
                </a:lnTo>
                <a:lnTo>
                  <a:pt x="50800" y="169333"/>
                </a:lnTo>
                <a:lnTo>
                  <a:pt x="50800" y="177800"/>
                </a:lnTo>
                <a:lnTo>
                  <a:pt x="42333" y="186267"/>
                </a:lnTo>
                <a:lnTo>
                  <a:pt x="25400" y="186267"/>
                </a:lnTo>
                <a:lnTo>
                  <a:pt x="16933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6477000" y="5833533"/>
            <a:ext cx="42335" cy="262468"/>
          </a:xfrm>
          <a:custGeom>
            <a:avLst/>
            <a:gdLst/>
            <a:ahLst/>
            <a:cxnLst/>
            <a:rect l="0" t="0" r="0" b="0"/>
            <a:pathLst>
              <a:path w="42335" h="262468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4"/>
                </a:lnTo>
                <a:lnTo>
                  <a:pt x="16933" y="169334"/>
                </a:lnTo>
                <a:lnTo>
                  <a:pt x="16933" y="186267"/>
                </a:lnTo>
                <a:lnTo>
                  <a:pt x="25400" y="203200"/>
                </a:lnTo>
                <a:lnTo>
                  <a:pt x="25400" y="220134"/>
                </a:lnTo>
                <a:lnTo>
                  <a:pt x="33866" y="237067"/>
                </a:lnTo>
                <a:lnTo>
                  <a:pt x="33866" y="245534"/>
                </a:lnTo>
                <a:lnTo>
                  <a:pt x="42334" y="254000"/>
                </a:lnTo>
                <a:lnTo>
                  <a:pt x="42334" y="254000"/>
                </a:lnTo>
                <a:lnTo>
                  <a:pt x="42334" y="262467"/>
                </a:lnTo>
                <a:lnTo>
                  <a:pt x="42334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6620933" y="5850467"/>
            <a:ext cx="33868" cy="270934"/>
          </a:xfrm>
          <a:custGeom>
            <a:avLst/>
            <a:gdLst/>
            <a:ahLst/>
            <a:cxnLst/>
            <a:rect l="0" t="0" r="0" b="0"/>
            <a:pathLst>
              <a:path w="33868" h="2709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16934" y="194733"/>
                </a:lnTo>
                <a:lnTo>
                  <a:pt x="16934" y="211666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62466"/>
                </a:lnTo>
                <a:lnTo>
                  <a:pt x="33867" y="270933"/>
                </a:lnTo>
                <a:lnTo>
                  <a:pt x="338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6629400" y="5664200"/>
            <a:ext cx="160868" cy="651934"/>
          </a:xfrm>
          <a:custGeom>
            <a:avLst/>
            <a:gdLst/>
            <a:ahLst/>
            <a:cxnLst/>
            <a:rect l="0" t="0" r="0" b="0"/>
            <a:pathLst>
              <a:path w="160868" h="651934">
                <a:moveTo>
                  <a:pt x="0" y="0"/>
                </a:moveTo>
                <a:lnTo>
                  <a:pt x="8467" y="0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4" y="50800"/>
                </a:lnTo>
                <a:lnTo>
                  <a:pt x="50800" y="67733"/>
                </a:lnTo>
                <a:lnTo>
                  <a:pt x="67733" y="93133"/>
                </a:lnTo>
                <a:lnTo>
                  <a:pt x="84667" y="118533"/>
                </a:lnTo>
                <a:lnTo>
                  <a:pt x="101600" y="152400"/>
                </a:lnTo>
                <a:lnTo>
                  <a:pt x="118534" y="186267"/>
                </a:lnTo>
                <a:lnTo>
                  <a:pt x="135467" y="228600"/>
                </a:lnTo>
                <a:lnTo>
                  <a:pt x="143933" y="270933"/>
                </a:lnTo>
                <a:lnTo>
                  <a:pt x="152400" y="313267"/>
                </a:lnTo>
                <a:lnTo>
                  <a:pt x="160867" y="347133"/>
                </a:lnTo>
                <a:lnTo>
                  <a:pt x="160867" y="389467"/>
                </a:lnTo>
                <a:lnTo>
                  <a:pt x="160867" y="431800"/>
                </a:lnTo>
                <a:lnTo>
                  <a:pt x="152400" y="465667"/>
                </a:lnTo>
                <a:lnTo>
                  <a:pt x="135467" y="499533"/>
                </a:lnTo>
                <a:lnTo>
                  <a:pt x="118534" y="541867"/>
                </a:lnTo>
                <a:lnTo>
                  <a:pt x="101600" y="575733"/>
                </a:lnTo>
                <a:lnTo>
                  <a:pt x="76200" y="601133"/>
                </a:lnTo>
                <a:lnTo>
                  <a:pt x="42334" y="626533"/>
                </a:lnTo>
                <a:lnTo>
                  <a:pt x="42334" y="626533"/>
                </a:lnTo>
                <a:lnTo>
                  <a:pt x="16933" y="651933"/>
                </a:lnTo>
                <a:lnTo>
                  <a:pt x="16933" y="651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0185400" y="3039533"/>
            <a:ext cx="101601" cy="93135"/>
          </a:xfrm>
          <a:custGeom>
            <a:avLst/>
            <a:gdLst/>
            <a:ahLst/>
            <a:cxnLst/>
            <a:rect l="0" t="0" r="0" b="0"/>
            <a:pathLst>
              <a:path w="101601" h="93135">
                <a:moveTo>
                  <a:pt x="76200" y="59267"/>
                </a:move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42334"/>
                </a:lnTo>
                <a:lnTo>
                  <a:pt x="67734" y="42334"/>
                </a:lnTo>
                <a:lnTo>
                  <a:pt x="67734" y="42334"/>
                </a:lnTo>
                <a:lnTo>
                  <a:pt x="67734" y="42334"/>
                </a:lnTo>
                <a:lnTo>
                  <a:pt x="67734" y="42334"/>
                </a:lnTo>
                <a:lnTo>
                  <a:pt x="59266" y="42334"/>
                </a:lnTo>
                <a:lnTo>
                  <a:pt x="59266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67734"/>
                </a:lnTo>
                <a:lnTo>
                  <a:pt x="59266" y="67734"/>
                </a:lnTo>
                <a:lnTo>
                  <a:pt x="67734" y="67734"/>
                </a:lnTo>
                <a:lnTo>
                  <a:pt x="67734" y="67734"/>
                </a:lnTo>
                <a:lnTo>
                  <a:pt x="76200" y="59267"/>
                </a:lnTo>
                <a:lnTo>
                  <a:pt x="76200" y="59267"/>
                </a:lnTo>
                <a:lnTo>
                  <a:pt x="84666" y="59267"/>
                </a:lnTo>
                <a:lnTo>
                  <a:pt x="84666" y="50800"/>
                </a:lnTo>
                <a:lnTo>
                  <a:pt x="84666" y="50800"/>
                </a:lnTo>
                <a:lnTo>
                  <a:pt x="84666" y="42334"/>
                </a:lnTo>
                <a:lnTo>
                  <a:pt x="84666" y="42334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59266" y="33867"/>
                </a:lnTo>
                <a:lnTo>
                  <a:pt x="59266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42334" y="59267"/>
                </a:lnTo>
                <a:lnTo>
                  <a:pt x="42334" y="67734"/>
                </a:lnTo>
                <a:lnTo>
                  <a:pt x="42334" y="67734"/>
                </a:lnTo>
                <a:lnTo>
                  <a:pt x="50800" y="76200"/>
                </a:lnTo>
                <a:lnTo>
                  <a:pt x="50800" y="76200"/>
                </a:lnTo>
                <a:lnTo>
                  <a:pt x="59266" y="84667"/>
                </a:lnTo>
                <a:lnTo>
                  <a:pt x="59266" y="84667"/>
                </a:lnTo>
                <a:lnTo>
                  <a:pt x="67734" y="84667"/>
                </a:lnTo>
                <a:lnTo>
                  <a:pt x="76200" y="93134"/>
                </a:lnTo>
                <a:lnTo>
                  <a:pt x="84666" y="84667"/>
                </a:lnTo>
                <a:lnTo>
                  <a:pt x="84666" y="84667"/>
                </a:lnTo>
                <a:lnTo>
                  <a:pt x="93133" y="76200"/>
                </a:lnTo>
                <a:lnTo>
                  <a:pt x="101600" y="76200"/>
                </a:lnTo>
                <a:lnTo>
                  <a:pt x="101600" y="67734"/>
                </a:lnTo>
                <a:lnTo>
                  <a:pt x="101600" y="59267"/>
                </a:lnTo>
                <a:lnTo>
                  <a:pt x="101600" y="50800"/>
                </a:lnTo>
                <a:lnTo>
                  <a:pt x="93133" y="42334"/>
                </a:lnTo>
                <a:lnTo>
                  <a:pt x="84666" y="33867"/>
                </a:lnTo>
                <a:lnTo>
                  <a:pt x="84666" y="25400"/>
                </a:lnTo>
                <a:lnTo>
                  <a:pt x="76200" y="16934"/>
                </a:lnTo>
                <a:lnTo>
                  <a:pt x="67734" y="8467"/>
                </a:lnTo>
                <a:lnTo>
                  <a:pt x="59266" y="8467"/>
                </a:lnTo>
                <a:lnTo>
                  <a:pt x="50800" y="0"/>
                </a:lnTo>
                <a:lnTo>
                  <a:pt x="33867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25400" y="59267"/>
                </a:lnTo>
                <a:lnTo>
                  <a:pt x="42334" y="59267"/>
                </a:lnTo>
                <a:lnTo>
                  <a:pt x="50800" y="59267"/>
                </a:lnTo>
                <a:lnTo>
                  <a:pt x="59266" y="59267"/>
                </a:lnTo>
                <a:lnTo>
                  <a:pt x="67734" y="59267"/>
                </a:lnTo>
                <a:lnTo>
                  <a:pt x="67734" y="59267"/>
                </a:lnTo>
                <a:lnTo>
                  <a:pt x="76200" y="50800"/>
                </a:lnTo>
                <a:lnTo>
                  <a:pt x="76200" y="42334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4" y="25400"/>
                </a:lnTo>
                <a:lnTo>
                  <a:pt x="67734" y="16934"/>
                </a:lnTo>
                <a:lnTo>
                  <a:pt x="59266" y="16934"/>
                </a:lnTo>
                <a:lnTo>
                  <a:pt x="50800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25400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25400" y="59267"/>
                </a:lnTo>
                <a:lnTo>
                  <a:pt x="25400" y="59267"/>
                </a:lnTo>
                <a:lnTo>
                  <a:pt x="42334" y="67734"/>
                </a:lnTo>
                <a:lnTo>
                  <a:pt x="50800" y="67734"/>
                </a:lnTo>
                <a:lnTo>
                  <a:pt x="59266" y="67734"/>
                </a:lnTo>
                <a:lnTo>
                  <a:pt x="59266" y="59267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59266" y="42334"/>
                </a:lnTo>
                <a:lnTo>
                  <a:pt x="59266" y="42334"/>
                </a:lnTo>
                <a:lnTo>
                  <a:pt x="50800" y="42334"/>
                </a:lnTo>
                <a:lnTo>
                  <a:pt x="33867" y="42334"/>
                </a:lnTo>
                <a:lnTo>
                  <a:pt x="25400" y="42334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0210800" y="5342467"/>
            <a:ext cx="93135" cy="93134"/>
          </a:xfrm>
          <a:custGeom>
            <a:avLst/>
            <a:gdLst/>
            <a:ahLst/>
            <a:cxnLst/>
            <a:rect l="0" t="0" r="0" b="0"/>
            <a:pathLst>
              <a:path w="93135" h="93134">
                <a:moveTo>
                  <a:pt x="50800" y="42333"/>
                </a:move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33866"/>
                </a:lnTo>
                <a:lnTo>
                  <a:pt x="50800" y="33866"/>
                </a:lnTo>
                <a:lnTo>
                  <a:pt x="42334" y="33866"/>
                </a:lnTo>
                <a:lnTo>
                  <a:pt x="42334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4" y="59266"/>
                </a:lnTo>
                <a:lnTo>
                  <a:pt x="16934" y="59266"/>
                </a:lnTo>
                <a:lnTo>
                  <a:pt x="16934" y="67733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84666"/>
                </a:lnTo>
                <a:lnTo>
                  <a:pt x="42334" y="84666"/>
                </a:lnTo>
                <a:lnTo>
                  <a:pt x="50800" y="84666"/>
                </a:lnTo>
                <a:lnTo>
                  <a:pt x="59266" y="84666"/>
                </a:lnTo>
                <a:lnTo>
                  <a:pt x="59266" y="84666"/>
                </a:lnTo>
                <a:lnTo>
                  <a:pt x="67733" y="84666"/>
                </a:lnTo>
                <a:lnTo>
                  <a:pt x="76200" y="84666"/>
                </a:lnTo>
                <a:lnTo>
                  <a:pt x="76200" y="76200"/>
                </a:lnTo>
                <a:lnTo>
                  <a:pt x="76200" y="76200"/>
                </a:lnTo>
                <a:lnTo>
                  <a:pt x="84667" y="76200"/>
                </a:lnTo>
                <a:lnTo>
                  <a:pt x="84667" y="67733"/>
                </a:lnTo>
                <a:lnTo>
                  <a:pt x="84667" y="67733"/>
                </a:lnTo>
                <a:lnTo>
                  <a:pt x="84667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3" y="33866"/>
                </a:lnTo>
                <a:lnTo>
                  <a:pt x="59266" y="33866"/>
                </a:lnTo>
                <a:lnTo>
                  <a:pt x="50800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6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67733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4" y="84666"/>
                </a:lnTo>
                <a:lnTo>
                  <a:pt x="50800" y="84666"/>
                </a:lnTo>
                <a:lnTo>
                  <a:pt x="50800" y="84666"/>
                </a:lnTo>
                <a:lnTo>
                  <a:pt x="59266" y="84666"/>
                </a:lnTo>
                <a:lnTo>
                  <a:pt x="59266" y="84666"/>
                </a:lnTo>
                <a:lnTo>
                  <a:pt x="67733" y="84666"/>
                </a:lnTo>
                <a:lnTo>
                  <a:pt x="76200" y="84666"/>
                </a:lnTo>
                <a:lnTo>
                  <a:pt x="76200" y="76200"/>
                </a:lnTo>
                <a:lnTo>
                  <a:pt x="76200" y="76200"/>
                </a:lnTo>
                <a:lnTo>
                  <a:pt x="76200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6" y="42333"/>
                </a:lnTo>
                <a:lnTo>
                  <a:pt x="50800" y="42333"/>
                </a:lnTo>
                <a:lnTo>
                  <a:pt x="42334" y="42333"/>
                </a:lnTo>
                <a:lnTo>
                  <a:pt x="42334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25400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50800"/>
                </a:lnTo>
                <a:lnTo>
                  <a:pt x="8467" y="59266"/>
                </a:lnTo>
                <a:lnTo>
                  <a:pt x="16934" y="67733"/>
                </a:lnTo>
                <a:lnTo>
                  <a:pt x="16934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84666"/>
                </a:lnTo>
                <a:lnTo>
                  <a:pt x="42334" y="84666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76200" y="84666"/>
                </a:lnTo>
                <a:lnTo>
                  <a:pt x="84667" y="84666"/>
                </a:lnTo>
                <a:lnTo>
                  <a:pt x="84667" y="84666"/>
                </a:lnTo>
                <a:lnTo>
                  <a:pt x="84667" y="76200"/>
                </a:lnTo>
                <a:lnTo>
                  <a:pt x="84667" y="67733"/>
                </a:lnTo>
                <a:lnTo>
                  <a:pt x="84667" y="67733"/>
                </a:lnTo>
                <a:lnTo>
                  <a:pt x="84667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67733" y="42333"/>
                </a:lnTo>
                <a:lnTo>
                  <a:pt x="59266" y="33866"/>
                </a:lnTo>
                <a:lnTo>
                  <a:pt x="50800" y="33866"/>
                </a:lnTo>
                <a:lnTo>
                  <a:pt x="42334" y="33866"/>
                </a:lnTo>
                <a:lnTo>
                  <a:pt x="42334" y="33866"/>
                </a:lnTo>
                <a:lnTo>
                  <a:pt x="33866" y="33866"/>
                </a:lnTo>
                <a:lnTo>
                  <a:pt x="25400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59266"/>
                </a:lnTo>
                <a:lnTo>
                  <a:pt x="25400" y="59266"/>
                </a:lnTo>
                <a:lnTo>
                  <a:pt x="25400" y="67733"/>
                </a:lnTo>
                <a:lnTo>
                  <a:pt x="33866" y="67733"/>
                </a:lnTo>
                <a:lnTo>
                  <a:pt x="42334" y="67733"/>
                </a:lnTo>
                <a:lnTo>
                  <a:pt x="50800" y="67733"/>
                </a:lnTo>
                <a:lnTo>
                  <a:pt x="59266" y="67733"/>
                </a:lnTo>
                <a:lnTo>
                  <a:pt x="59266" y="67733"/>
                </a:lnTo>
                <a:lnTo>
                  <a:pt x="76200" y="67733"/>
                </a:lnTo>
                <a:lnTo>
                  <a:pt x="76200" y="59266"/>
                </a:lnTo>
                <a:lnTo>
                  <a:pt x="84667" y="59266"/>
                </a:lnTo>
                <a:lnTo>
                  <a:pt x="84667" y="59266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6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16933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0"/>
                </a:lnTo>
                <a:lnTo>
                  <a:pt x="50800" y="0"/>
                </a:lnTo>
                <a:lnTo>
                  <a:pt x="42334" y="0"/>
                </a:lnTo>
                <a:lnTo>
                  <a:pt x="33866" y="0"/>
                </a:lnTo>
                <a:lnTo>
                  <a:pt x="2540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0800"/>
                </a:lnTo>
                <a:lnTo>
                  <a:pt x="25400" y="59266"/>
                </a:lnTo>
                <a:lnTo>
                  <a:pt x="33866" y="67733"/>
                </a:lnTo>
                <a:lnTo>
                  <a:pt x="33866" y="67733"/>
                </a:lnTo>
                <a:lnTo>
                  <a:pt x="50800" y="76200"/>
                </a:lnTo>
                <a:lnTo>
                  <a:pt x="50800" y="76200"/>
                </a:lnTo>
                <a:lnTo>
                  <a:pt x="59266" y="84666"/>
                </a:lnTo>
                <a:lnTo>
                  <a:pt x="59266" y="84666"/>
                </a:lnTo>
                <a:lnTo>
                  <a:pt x="59266" y="84666"/>
                </a:lnTo>
                <a:lnTo>
                  <a:pt x="59266" y="84666"/>
                </a:lnTo>
                <a:lnTo>
                  <a:pt x="59266" y="84666"/>
                </a:lnTo>
                <a:lnTo>
                  <a:pt x="59266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4" y="67733"/>
                </a:lnTo>
                <a:lnTo>
                  <a:pt x="42334" y="67733"/>
                </a:lnTo>
                <a:lnTo>
                  <a:pt x="33866" y="67733"/>
                </a:lnTo>
                <a:lnTo>
                  <a:pt x="33866" y="59266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3"/>
                </a:lnTo>
                <a:lnTo>
                  <a:pt x="25400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8788400" y="3090333"/>
            <a:ext cx="2921001" cy="2302935"/>
          </a:xfrm>
          <a:custGeom>
            <a:avLst/>
            <a:gdLst/>
            <a:ahLst/>
            <a:cxnLst/>
            <a:rect l="0" t="0" r="0" b="0"/>
            <a:pathLst>
              <a:path w="2921001" h="2302935">
                <a:moveTo>
                  <a:pt x="8466" y="1176867"/>
                </a:moveTo>
                <a:lnTo>
                  <a:pt x="8466" y="1185334"/>
                </a:lnTo>
                <a:lnTo>
                  <a:pt x="8466" y="1185334"/>
                </a:lnTo>
                <a:lnTo>
                  <a:pt x="8466" y="1185334"/>
                </a:lnTo>
                <a:lnTo>
                  <a:pt x="8466" y="1193800"/>
                </a:lnTo>
                <a:lnTo>
                  <a:pt x="8466" y="1193800"/>
                </a:lnTo>
                <a:lnTo>
                  <a:pt x="8466" y="1193800"/>
                </a:lnTo>
                <a:lnTo>
                  <a:pt x="8466" y="1193800"/>
                </a:lnTo>
                <a:lnTo>
                  <a:pt x="8466" y="1193800"/>
                </a:lnTo>
                <a:lnTo>
                  <a:pt x="8466" y="1193800"/>
                </a:lnTo>
                <a:lnTo>
                  <a:pt x="8466" y="1185334"/>
                </a:lnTo>
                <a:lnTo>
                  <a:pt x="8466" y="1185334"/>
                </a:lnTo>
                <a:lnTo>
                  <a:pt x="8466" y="1185334"/>
                </a:lnTo>
                <a:lnTo>
                  <a:pt x="8466" y="1176867"/>
                </a:lnTo>
                <a:lnTo>
                  <a:pt x="8466" y="1176867"/>
                </a:lnTo>
                <a:lnTo>
                  <a:pt x="8466" y="1168400"/>
                </a:lnTo>
                <a:lnTo>
                  <a:pt x="8466" y="1168400"/>
                </a:lnTo>
                <a:lnTo>
                  <a:pt x="8466" y="1159934"/>
                </a:lnTo>
                <a:lnTo>
                  <a:pt x="8466" y="1151467"/>
                </a:lnTo>
                <a:lnTo>
                  <a:pt x="8466" y="1151467"/>
                </a:lnTo>
                <a:lnTo>
                  <a:pt x="8466" y="1143000"/>
                </a:lnTo>
                <a:lnTo>
                  <a:pt x="16934" y="1134534"/>
                </a:lnTo>
                <a:lnTo>
                  <a:pt x="16934" y="1126067"/>
                </a:lnTo>
                <a:lnTo>
                  <a:pt x="16934" y="1117600"/>
                </a:lnTo>
                <a:lnTo>
                  <a:pt x="25400" y="1100667"/>
                </a:lnTo>
                <a:lnTo>
                  <a:pt x="25400" y="1092200"/>
                </a:lnTo>
                <a:lnTo>
                  <a:pt x="33867" y="1083734"/>
                </a:lnTo>
                <a:lnTo>
                  <a:pt x="33867" y="1075267"/>
                </a:lnTo>
                <a:lnTo>
                  <a:pt x="42333" y="1058334"/>
                </a:lnTo>
                <a:lnTo>
                  <a:pt x="42333" y="1041400"/>
                </a:lnTo>
                <a:lnTo>
                  <a:pt x="50800" y="1032934"/>
                </a:lnTo>
                <a:lnTo>
                  <a:pt x="59267" y="1016000"/>
                </a:lnTo>
                <a:lnTo>
                  <a:pt x="67733" y="999067"/>
                </a:lnTo>
                <a:lnTo>
                  <a:pt x="76200" y="982134"/>
                </a:lnTo>
                <a:lnTo>
                  <a:pt x="84666" y="973667"/>
                </a:lnTo>
                <a:lnTo>
                  <a:pt x="93134" y="956734"/>
                </a:lnTo>
                <a:lnTo>
                  <a:pt x="101600" y="939800"/>
                </a:lnTo>
                <a:lnTo>
                  <a:pt x="110067" y="914400"/>
                </a:lnTo>
                <a:lnTo>
                  <a:pt x="118533" y="905934"/>
                </a:lnTo>
                <a:lnTo>
                  <a:pt x="135467" y="889000"/>
                </a:lnTo>
                <a:lnTo>
                  <a:pt x="143933" y="872067"/>
                </a:lnTo>
                <a:lnTo>
                  <a:pt x="160866" y="846667"/>
                </a:lnTo>
                <a:lnTo>
                  <a:pt x="169334" y="829734"/>
                </a:lnTo>
                <a:lnTo>
                  <a:pt x="186267" y="812800"/>
                </a:lnTo>
                <a:lnTo>
                  <a:pt x="203200" y="795867"/>
                </a:lnTo>
                <a:lnTo>
                  <a:pt x="220133" y="778934"/>
                </a:lnTo>
                <a:lnTo>
                  <a:pt x="228600" y="753534"/>
                </a:lnTo>
                <a:lnTo>
                  <a:pt x="245534" y="736600"/>
                </a:lnTo>
                <a:lnTo>
                  <a:pt x="262467" y="719667"/>
                </a:lnTo>
                <a:lnTo>
                  <a:pt x="270933" y="694267"/>
                </a:lnTo>
                <a:lnTo>
                  <a:pt x="287867" y="677334"/>
                </a:lnTo>
                <a:lnTo>
                  <a:pt x="304800" y="651934"/>
                </a:lnTo>
                <a:lnTo>
                  <a:pt x="321734" y="635000"/>
                </a:lnTo>
                <a:lnTo>
                  <a:pt x="338667" y="609600"/>
                </a:lnTo>
                <a:lnTo>
                  <a:pt x="355600" y="592667"/>
                </a:lnTo>
                <a:lnTo>
                  <a:pt x="372533" y="567267"/>
                </a:lnTo>
                <a:lnTo>
                  <a:pt x="389466" y="541867"/>
                </a:lnTo>
                <a:lnTo>
                  <a:pt x="414867" y="524934"/>
                </a:lnTo>
                <a:lnTo>
                  <a:pt x="431800" y="499534"/>
                </a:lnTo>
                <a:lnTo>
                  <a:pt x="448733" y="482600"/>
                </a:lnTo>
                <a:lnTo>
                  <a:pt x="465666" y="457200"/>
                </a:lnTo>
                <a:lnTo>
                  <a:pt x="482600" y="440267"/>
                </a:lnTo>
                <a:lnTo>
                  <a:pt x="499533" y="414867"/>
                </a:lnTo>
                <a:lnTo>
                  <a:pt x="524933" y="397934"/>
                </a:lnTo>
                <a:lnTo>
                  <a:pt x="541866" y="372534"/>
                </a:lnTo>
                <a:lnTo>
                  <a:pt x="558800" y="355600"/>
                </a:lnTo>
                <a:lnTo>
                  <a:pt x="584200" y="330200"/>
                </a:lnTo>
                <a:lnTo>
                  <a:pt x="601133" y="313267"/>
                </a:lnTo>
                <a:lnTo>
                  <a:pt x="626534" y="296334"/>
                </a:lnTo>
                <a:lnTo>
                  <a:pt x="643467" y="270934"/>
                </a:lnTo>
                <a:lnTo>
                  <a:pt x="668867" y="254000"/>
                </a:lnTo>
                <a:lnTo>
                  <a:pt x="685800" y="237067"/>
                </a:lnTo>
                <a:lnTo>
                  <a:pt x="711200" y="220134"/>
                </a:lnTo>
                <a:lnTo>
                  <a:pt x="736600" y="203200"/>
                </a:lnTo>
                <a:lnTo>
                  <a:pt x="753533" y="186267"/>
                </a:lnTo>
                <a:lnTo>
                  <a:pt x="770466" y="169334"/>
                </a:lnTo>
                <a:lnTo>
                  <a:pt x="795867" y="160867"/>
                </a:lnTo>
                <a:lnTo>
                  <a:pt x="812800" y="143934"/>
                </a:lnTo>
                <a:lnTo>
                  <a:pt x="838200" y="127000"/>
                </a:lnTo>
                <a:lnTo>
                  <a:pt x="863600" y="118534"/>
                </a:lnTo>
                <a:lnTo>
                  <a:pt x="880533" y="101600"/>
                </a:lnTo>
                <a:lnTo>
                  <a:pt x="905933" y="93134"/>
                </a:lnTo>
                <a:lnTo>
                  <a:pt x="922866" y="84667"/>
                </a:lnTo>
                <a:lnTo>
                  <a:pt x="939800" y="76200"/>
                </a:lnTo>
                <a:lnTo>
                  <a:pt x="965200" y="59267"/>
                </a:lnTo>
                <a:lnTo>
                  <a:pt x="982134" y="59267"/>
                </a:lnTo>
                <a:lnTo>
                  <a:pt x="999066" y="42334"/>
                </a:lnTo>
                <a:lnTo>
                  <a:pt x="1016000" y="42334"/>
                </a:lnTo>
                <a:lnTo>
                  <a:pt x="1041400" y="33867"/>
                </a:lnTo>
                <a:lnTo>
                  <a:pt x="1066800" y="25400"/>
                </a:lnTo>
                <a:lnTo>
                  <a:pt x="1083734" y="16934"/>
                </a:lnTo>
                <a:lnTo>
                  <a:pt x="1100666" y="16934"/>
                </a:lnTo>
                <a:lnTo>
                  <a:pt x="1126067" y="8467"/>
                </a:lnTo>
                <a:lnTo>
                  <a:pt x="1143000" y="8467"/>
                </a:lnTo>
                <a:lnTo>
                  <a:pt x="1159934" y="0"/>
                </a:lnTo>
                <a:lnTo>
                  <a:pt x="1185333" y="0"/>
                </a:lnTo>
                <a:lnTo>
                  <a:pt x="1202267" y="0"/>
                </a:lnTo>
                <a:lnTo>
                  <a:pt x="1219200" y="0"/>
                </a:lnTo>
                <a:lnTo>
                  <a:pt x="1244600" y="0"/>
                </a:lnTo>
                <a:lnTo>
                  <a:pt x="1261533" y="0"/>
                </a:lnTo>
                <a:lnTo>
                  <a:pt x="1278467" y="0"/>
                </a:lnTo>
                <a:lnTo>
                  <a:pt x="1295400" y="0"/>
                </a:lnTo>
                <a:lnTo>
                  <a:pt x="1320800" y="0"/>
                </a:lnTo>
                <a:lnTo>
                  <a:pt x="1337733" y="0"/>
                </a:lnTo>
                <a:lnTo>
                  <a:pt x="1354667" y="0"/>
                </a:lnTo>
                <a:lnTo>
                  <a:pt x="1371600" y="0"/>
                </a:lnTo>
                <a:lnTo>
                  <a:pt x="1397000" y="0"/>
                </a:lnTo>
                <a:lnTo>
                  <a:pt x="1413933" y="8467"/>
                </a:lnTo>
                <a:lnTo>
                  <a:pt x="1430867" y="8467"/>
                </a:lnTo>
                <a:lnTo>
                  <a:pt x="1456266" y="8467"/>
                </a:lnTo>
                <a:lnTo>
                  <a:pt x="1473200" y="16934"/>
                </a:lnTo>
                <a:lnTo>
                  <a:pt x="1490133" y="16934"/>
                </a:lnTo>
                <a:lnTo>
                  <a:pt x="1515534" y="25400"/>
                </a:lnTo>
                <a:lnTo>
                  <a:pt x="1532466" y="25400"/>
                </a:lnTo>
                <a:lnTo>
                  <a:pt x="1557866" y="25400"/>
                </a:lnTo>
                <a:lnTo>
                  <a:pt x="1574800" y="33867"/>
                </a:lnTo>
                <a:lnTo>
                  <a:pt x="1591734" y="42334"/>
                </a:lnTo>
                <a:lnTo>
                  <a:pt x="1617134" y="42334"/>
                </a:lnTo>
                <a:lnTo>
                  <a:pt x="1634066" y="50800"/>
                </a:lnTo>
                <a:lnTo>
                  <a:pt x="1659467" y="59267"/>
                </a:lnTo>
                <a:lnTo>
                  <a:pt x="1676400" y="59267"/>
                </a:lnTo>
                <a:lnTo>
                  <a:pt x="1701800" y="76200"/>
                </a:lnTo>
                <a:lnTo>
                  <a:pt x="1727200" y="76200"/>
                </a:lnTo>
                <a:lnTo>
                  <a:pt x="1744134" y="84667"/>
                </a:lnTo>
                <a:lnTo>
                  <a:pt x="1769534" y="93134"/>
                </a:lnTo>
                <a:lnTo>
                  <a:pt x="1794933" y="101600"/>
                </a:lnTo>
                <a:lnTo>
                  <a:pt x="1811867" y="110067"/>
                </a:lnTo>
                <a:lnTo>
                  <a:pt x="1837266" y="118534"/>
                </a:lnTo>
                <a:lnTo>
                  <a:pt x="1854200" y="127000"/>
                </a:lnTo>
                <a:lnTo>
                  <a:pt x="1879600" y="135467"/>
                </a:lnTo>
                <a:lnTo>
                  <a:pt x="1896534" y="143934"/>
                </a:lnTo>
                <a:lnTo>
                  <a:pt x="1921934" y="152400"/>
                </a:lnTo>
                <a:lnTo>
                  <a:pt x="1947333" y="160867"/>
                </a:lnTo>
                <a:lnTo>
                  <a:pt x="1964267" y="169334"/>
                </a:lnTo>
                <a:lnTo>
                  <a:pt x="1989666" y="177800"/>
                </a:lnTo>
                <a:lnTo>
                  <a:pt x="2006600" y="194734"/>
                </a:lnTo>
                <a:lnTo>
                  <a:pt x="2023533" y="203200"/>
                </a:lnTo>
                <a:lnTo>
                  <a:pt x="2048934" y="211667"/>
                </a:lnTo>
                <a:lnTo>
                  <a:pt x="2074334" y="228600"/>
                </a:lnTo>
                <a:lnTo>
                  <a:pt x="2091266" y="237067"/>
                </a:lnTo>
                <a:lnTo>
                  <a:pt x="2116667" y="254000"/>
                </a:lnTo>
                <a:lnTo>
                  <a:pt x="2133600" y="262467"/>
                </a:lnTo>
                <a:lnTo>
                  <a:pt x="2159000" y="270934"/>
                </a:lnTo>
                <a:lnTo>
                  <a:pt x="2175933" y="287867"/>
                </a:lnTo>
                <a:lnTo>
                  <a:pt x="2192867" y="304800"/>
                </a:lnTo>
                <a:lnTo>
                  <a:pt x="2218266" y="313267"/>
                </a:lnTo>
                <a:lnTo>
                  <a:pt x="2235200" y="321734"/>
                </a:lnTo>
                <a:lnTo>
                  <a:pt x="2260600" y="338667"/>
                </a:lnTo>
                <a:lnTo>
                  <a:pt x="2277534" y="355600"/>
                </a:lnTo>
                <a:lnTo>
                  <a:pt x="2294466" y="364067"/>
                </a:lnTo>
                <a:lnTo>
                  <a:pt x="2311400" y="381000"/>
                </a:lnTo>
                <a:lnTo>
                  <a:pt x="2336800" y="397934"/>
                </a:lnTo>
                <a:lnTo>
                  <a:pt x="2353734" y="414867"/>
                </a:lnTo>
                <a:lnTo>
                  <a:pt x="2370666" y="423334"/>
                </a:lnTo>
                <a:lnTo>
                  <a:pt x="2387600" y="440267"/>
                </a:lnTo>
                <a:lnTo>
                  <a:pt x="2404533" y="457200"/>
                </a:lnTo>
                <a:lnTo>
                  <a:pt x="2421467" y="474134"/>
                </a:lnTo>
                <a:lnTo>
                  <a:pt x="2438400" y="491067"/>
                </a:lnTo>
                <a:lnTo>
                  <a:pt x="2455334" y="499534"/>
                </a:lnTo>
                <a:lnTo>
                  <a:pt x="2472266" y="516467"/>
                </a:lnTo>
                <a:lnTo>
                  <a:pt x="2489200" y="533400"/>
                </a:lnTo>
                <a:lnTo>
                  <a:pt x="2506134" y="550334"/>
                </a:lnTo>
                <a:lnTo>
                  <a:pt x="2523066" y="567267"/>
                </a:lnTo>
                <a:lnTo>
                  <a:pt x="2540000" y="584200"/>
                </a:lnTo>
                <a:lnTo>
                  <a:pt x="2556933" y="601134"/>
                </a:lnTo>
                <a:lnTo>
                  <a:pt x="2565400" y="618067"/>
                </a:lnTo>
                <a:lnTo>
                  <a:pt x="2582334" y="626534"/>
                </a:lnTo>
                <a:lnTo>
                  <a:pt x="2599266" y="643467"/>
                </a:lnTo>
                <a:lnTo>
                  <a:pt x="2616200" y="660400"/>
                </a:lnTo>
                <a:lnTo>
                  <a:pt x="2624666" y="677334"/>
                </a:lnTo>
                <a:lnTo>
                  <a:pt x="2641600" y="694267"/>
                </a:lnTo>
                <a:lnTo>
                  <a:pt x="2658534" y="711200"/>
                </a:lnTo>
                <a:lnTo>
                  <a:pt x="2667000" y="728134"/>
                </a:lnTo>
                <a:lnTo>
                  <a:pt x="2675466" y="745067"/>
                </a:lnTo>
                <a:lnTo>
                  <a:pt x="2692400" y="753534"/>
                </a:lnTo>
                <a:lnTo>
                  <a:pt x="2700866" y="770467"/>
                </a:lnTo>
                <a:lnTo>
                  <a:pt x="2717800" y="795867"/>
                </a:lnTo>
                <a:lnTo>
                  <a:pt x="2726267" y="804334"/>
                </a:lnTo>
                <a:lnTo>
                  <a:pt x="2734734" y="821267"/>
                </a:lnTo>
                <a:lnTo>
                  <a:pt x="2743200" y="838200"/>
                </a:lnTo>
                <a:lnTo>
                  <a:pt x="2760134" y="855134"/>
                </a:lnTo>
                <a:lnTo>
                  <a:pt x="2768600" y="863600"/>
                </a:lnTo>
                <a:lnTo>
                  <a:pt x="2777066" y="880534"/>
                </a:lnTo>
                <a:lnTo>
                  <a:pt x="2785533" y="897467"/>
                </a:lnTo>
                <a:lnTo>
                  <a:pt x="2794000" y="914400"/>
                </a:lnTo>
                <a:lnTo>
                  <a:pt x="2802467" y="922867"/>
                </a:lnTo>
                <a:lnTo>
                  <a:pt x="2810934" y="939800"/>
                </a:lnTo>
                <a:lnTo>
                  <a:pt x="2819400" y="956734"/>
                </a:lnTo>
                <a:lnTo>
                  <a:pt x="2827866" y="973667"/>
                </a:lnTo>
                <a:lnTo>
                  <a:pt x="2836334" y="982134"/>
                </a:lnTo>
                <a:lnTo>
                  <a:pt x="2844800" y="999067"/>
                </a:lnTo>
                <a:lnTo>
                  <a:pt x="2844800" y="1007534"/>
                </a:lnTo>
                <a:lnTo>
                  <a:pt x="2853266" y="1024467"/>
                </a:lnTo>
                <a:lnTo>
                  <a:pt x="2861733" y="1032934"/>
                </a:lnTo>
                <a:lnTo>
                  <a:pt x="2861733" y="1049867"/>
                </a:lnTo>
                <a:lnTo>
                  <a:pt x="2870200" y="1058334"/>
                </a:lnTo>
                <a:lnTo>
                  <a:pt x="2870200" y="1075267"/>
                </a:lnTo>
                <a:lnTo>
                  <a:pt x="2878667" y="1083734"/>
                </a:lnTo>
                <a:lnTo>
                  <a:pt x="2887134" y="1100667"/>
                </a:lnTo>
                <a:lnTo>
                  <a:pt x="2887134" y="1109134"/>
                </a:lnTo>
                <a:lnTo>
                  <a:pt x="2895600" y="1117600"/>
                </a:lnTo>
                <a:lnTo>
                  <a:pt x="2895600" y="1134534"/>
                </a:lnTo>
                <a:lnTo>
                  <a:pt x="2895600" y="1143000"/>
                </a:lnTo>
                <a:lnTo>
                  <a:pt x="2904066" y="1151467"/>
                </a:lnTo>
                <a:lnTo>
                  <a:pt x="2904066" y="1168400"/>
                </a:lnTo>
                <a:lnTo>
                  <a:pt x="2904066" y="1176867"/>
                </a:lnTo>
                <a:lnTo>
                  <a:pt x="2904066" y="1185334"/>
                </a:lnTo>
                <a:lnTo>
                  <a:pt x="2904066" y="1193800"/>
                </a:lnTo>
                <a:lnTo>
                  <a:pt x="2912534" y="1210734"/>
                </a:lnTo>
                <a:lnTo>
                  <a:pt x="2912534" y="1219200"/>
                </a:lnTo>
                <a:lnTo>
                  <a:pt x="2921000" y="1227667"/>
                </a:lnTo>
                <a:lnTo>
                  <a:pt x="2921000" y="1244600"/>
                </a:lnTo>
                <a:lnTo>
                  <a:pt x="2921000" y="1253067"/>
                </a:lnTo>
                <a:lnTo>
                  <a:pt x="2921000" y="1253067"/>
                </a:lnTo>
                <a:lnTo>
                  <a:pt x="2921000" y="1270000"/>
                </a:lnTo>
                <a:lnTo>
                  <a:pt x="2921000" y="1278467"/>
                </a:lnTo>
                <a:lnTo>
                  <a:pt x="2921000" y="1286934"/>
                </a:lnTo>
                <a:lnTo>
                  <a:pt x="2921000" y="1303867"/>
                </a:lnTo>
                <a:lnTo>
                  <a:pt x="2912534" y="1312334"/>
                </a:lnTo>
                <a:lnTo>
                  <a:pt x="2912534" y="1320800"/>
                </a:lnTo>
                <a:lnTo>
                  <a:pt x="2912534" y="1329267"/>
                </a:lnTo>
                <a:lnTo>
                  <a:pt x="2904066" y="1337734"/>
                </a:lnTo>
                <a:lnTo>
                  <a:pt x="2904066" y="1354667"/>
                </a:lnTo>
                <a:lnTo>
                  <a:pt x="2904066" y="1363134"/>
                </a:lnTo>
                <a:lnTo>
                  <a:pt x="2904066" y="1371600"/>
                </a:lnTo>
                <a:lnTo>
                  <a:pt x="2895600" y="1380067"/>
                </a:lnTo>
                <a:lnTo>
                  <a:pt x="2895600" y="1397000"/>
                </a:lnTo>
                <a:lnTo>
                  <a:pt x="2887134" y="1405467"/>
                </a:lnTo>
                <a:lnTo>
                  <a:pt x="2887134" y="1413934"/>
                </a:lnTo>
                <a:lnTo>
                  <a:pt x="2878667" y="1430867"/>
                </a:lnTo>
                <a:lnTo>
                  <a:pt x="2878667" y="1439334"/>
                </a:lnTo>
                <a:lnTo>
                  <a:pt x="2870200" y="1456267"/>
                </a:lnTo>
                <a:lnTo>
                  <a:pt x="2870200" y="1473200"/>
                </a:lnTo>
                <a:lnTo>
                  <a:pt x="2861733" y="1481667"/>
                </a:lnTo>
                <a:lnTo>
                  <a:pt x="2861733" y="1498600"/>
                </a:lnTo>
                <a:lnTo>
                  <a:pt x="2853266" y="1507067"/>
                </a:lnTo>
                <a:lnTo>
                  <a:pt x="2844800" y="1524000"/>
                </a:lnTo>
                <a:lnTo>
                  <a:pt x="2836334" y="1532467"/>
                </a:lnTo>
                <a:lnTo>
                  <a:pt x="2827866" y="1549400"/>
                </a:lnTo>
                <a:lnTo>
                  <a:pt x="2819400" y="1566334"/>
                </a:lnTo>
                <a:lnTo>
                  <a:pt x="2810934" y="1574800"/>
                </a:lnTo>
                <a:lnTo>
                  <a:pt x="2802467" y="1591734"/>
                </a:lnTo>
                <a:lnTo>
                  <a:pt x="2794000" y="1608667"/>
                </a:lnTo>
                <a:lnTo>
                  <a:pt x="2777066" y="1617134"/>
                </a:lnTo>
                <a:lnTo>
                  <a:pt x="2768600" y="1634067"/>
                </a:lnTo>
                <a:lnTo>
                  <a:pt x="2760134" y="1651000"/>
                </a:lnTo>
                <a:lnTo>
                  <a:pt x="2751666" y="1659467"/>
                </a:lnTo>
                <a:lnTo>
                  <a:pt x="2734734" y="1676400"/>
                </a:lnTo>
                <a:lnTo>
                  <a:pt x="2717800" y="1684867"/>
                </a:lnTo>
                <a:lnTo>
                  <a:pt x="2709333" y="1701800"/>
                </a:lnTo>
                <a:lnTo>
                  <a:pt x="2700866" y="1718734"/>
                </a:lnTo>
                <a:lnTo>
                  <a:pt x="2683934" y="1735667"/>
                </a:lnTo>
                <a:lnTo>
                  <a:pt x="2675466" y="1744134"/>
                </a:lnTo>
                <a:lnTo>
                  <a:pt x="2658534" y="1761067"/>
                </a:lnTo>
                <a:lnTo>
                  <a:pt x="2641600" y="1778000"/>
                </a:lnTo>
                <a:lnTo>
                  <a:pt x="2624666" y="1794934"/>
                </a:lnTo>
                <a:lnTo>
                  <a:pt x="2616200" y="1811867"/>
                </a:lnTo>
                <a:lnTo>
                  <a:pt x="2599266" y="1828800"/>
                </a:lnTo>
                <a:lnTo>
                  <a:pt x="2582334" y="1845734"/>
                </a:lnTo>
                <a:lnTo>
                  <a:pt x="2565400" y="1862667"/>
                </a:lnTo>
                <a:lnTo>
                  <a:pt x="2548466" y="1879600"/>
                </a:lnTo>
                <a:lnTo>
                  <a:pt x="2531534" y="1896534"/>
                </a:lnTo>
                <a:lnTo>
                  <a:pt x="2514600" y="1913467"/>
                </a:lnTo>
                <a:lnTo>
                  <a:pt x="2497667" y="1930400"/>
                </a:lnTo>
                <a:lnTo>
                  <a:pt x="2480733" y="1947334"/>
                </a:lnTo>
                <a:lnTo>
                  <a:pt x="2463800" y="1964267"/>
                </a:lnTo>
                <a:lnTo>
                  <a:pt x="2446866" y="1981200"/>
                </a:lnTo>
                <a:lnTo>
                  <a:pt x="2429934" y="1998134"/>
                </a:lnTo>
                <a:lnTo>
                  <a:pt x="2413000" y="2015067"/>
                </a:lnTo>
                <a:lnTo>
                  <a:pt x="2396066" y="2032000"/>
                </a:lnTo>
                <a:lnTo>
                  <a:pt x="2370666" y="2048934"/>
                </a:lnTo>
                <a:lnTo>
                  <a:pt x="2353734" y="2065867"/>
                </a:lnTo>
                <a:lnTo>
                  <a:pt x="2336800" y="2074334"/>
                </a:lnTo>
                <a:lnTo>
                  <a:pt x="2311400" y="2091267"/>
                </a:lnTo>
                <a:lnTo>
                  <a:pt x="2294466" y="2108200"/>
                </a:lnTo>
                <a:lnTo>
                  <a:pt x="2269067" y="2125134"/>
                </a:lnTo>
                <a:lnTo>
                  <a:pt x="2252133" y="2133600"/>
                </a:lnTo>
                <a:lnTo>
                  <a:pt x="2226734" y="2150534"/>
                </a:lnTo>
                <a:lnTo>
                  <a:pt x="2209800" y="2159000"/>
                </a:lnTo>
                <a:lnTo>
                  <a:pt x="2184400" y="2167467"/>
                </a:lnTo>
                <a:lnTo>
                  <a:pt x="2167466" y="2175934"/>
                </a:lnTo>
                <a:lnTo>
                  <a:pt x="2142066" y="2192867"/>
                </a:lnTo>
                <a:lnTo>
                  <a:pt x="2116667" y="2201334"/>
                </a:lnTo>
                <a:lnTo>
                  <a:pt x="2099733" y="2209800"/>
                </a:lnTo>
                <a:lnTo>
                  <a:pt x="2074334" y="2218267"/>
                </a:lnTo>
                <a:lnTo>
                  <a:pt x="2048934" y="2226734"/>
                </a:lnTo>
                <a:lnTo>
                  <a:pt x="2023533" y="2235200"/>
                </a:lnTo>
                <a:lnTo>
                  <a:pt x="1998134" y="2243667"/>
                </a:lnTo>
                <a:lnTo>
                  <a:pt x="1972734" y="2243667"/>
                </a:lnTo>
                <a:lnTo>
                  <a:pt x="1947333" y="2252134"/>
                </a:lnTo>
                <a:lnTo>
                  <a:pt x="1921934" y="2252134"/>
                </a:lnTo>
                <a:lnTo>
                  <a:pt x="1896534" y="2260600"/>
                </a:lnTo>
                <a:lnTo>
                  <a:pt x="1871133" y="2269067"/>
                </a:lnTo>
                <a:lnTo>
                  <a:pt x="1845734" y="2269067"/>
                </a:lnTo>
                <a:lnTo>
                  <a:pt x="1820334" y="2277534"/>
                </a:lnTo>
                <a:lnTo>
                  <a:pt x="1794933" y="2277534"/>
                </a:lnTo>
                <a:lnTo>
                  <a:pt x="1769534" y="2286000"/>
                </a:lnTo>
                <a:lnTo>
                  <a:pt x="1744134" y="2286000"/>
                </a:lnTo>
                <a:lnTo>
                  <a:pt x="1718733" y="2286000"/>
                </a:lnTo>
                <a:lnTo>
                  <a:pt x="1693334" y="2294467"/>
                </a:lnTo>
                <a:lnTo>
                  <a:pt x="1667934" y="2294467"/>
                </a:lnTo>
                <a:lnTo>
                  <a:pt x="1642533" y="2294467"/>
                </a:lnTo>
                <a:lnTo>
                  <a:pt x="1625600" y="2294467"/>
                </a:lnTo>
                <a:lnTo>
                  <a:pt x="1591734" y="2302934"/>
                </a:lnTo>
                <a:lnTo>
                  <a:pt x="1574800" y="2302934"/>
                </a:lnTo>
                <a:lnTo>
                  <a:pt x="1549400" y="2294467"/>
                </a:lnTo>
                <a:lnTo>
                  <a:pt x="1524000" y="2294467"/>
                </a:lnTo>
                <a:lnTo>
                  <a:pt x="1507067" y="2294467"/>
                </a:lnTo>
                <a:lnTo>
                  <a:pt x="1481666" y="2294467"/>
                </a:lnTo>
                <a:lnTo>
                  <a:pt x="1464734" y="2294467"/>
                </a:lnTo>
                <a:lnTo>
                  <a:pt x="1439334" y="2294467"/>
                </a:lnTo>
                <a:lnTo>
                  <a:pt x="1422400" y="2286000"/>
                </a:lnTo>
                <a:lnTo>
                  <a:pt x="1405466" y="2286000"/>
                </a:lnTo>
                <a:lnTo>
                  <a:pt x="1380066" y="2277534"/>
                </a:lnTo>
                <a:lnTo>
                  <a:pt x="1363134" y="2269067"/>
                </a:lnTo>
                <a:lnTo>
                  <a:pt x="1346200" y="2269067"/>
                </a:lnTo>
                <a:lnTo>
                  <a:pt x="1329266" y="2260600"/>
                </a:lnTo>
                <a:lnTo>
                  <a:pt x="1312334" y="2252134"/>
                </a:lnTo>
                <a:lnTo>
                  <a:pt x="1295400" y="2243667"/>
                </a:lnTo>
                <a:lnTo>
                  <a:pt x="1270000" y="2243667"/>
                </a:lnTo>
                <a:lnTo>
                  <a:pt x="1253066" y="2235200"/>
                </a:lnTo>
                <a:lnTo>
                  <a:pt x="1236134" y="2226734"/>
                </a:lnTo>
                <a:lnTo>
                  <a:pt x="1210734" y="2218267"/>
                </a:lnTo>
                <a:lnTo>
                  <a:pt x="1193800" y="2209800"/>
                </a:lnTo>
                <a:lnTo>
                  <a:pt x="1176866" y="2192867"/>
                </a:lnTo>
                <a:lnTo>
                  <a:pt x="1151466" y="2184400"/>
                </a:lnTo>
                <a:lnTo>
                  <a:pt x="1134534" y="2175934"/>
                </a:lnTo>
                <a:lnTo>
                  <a:pt x="1109133" y="2167467"/>
                </a:lnTo>
                <a:lnTo>
                  <a:pt x="1083734" y="2150534"/>
                </a:lnTo>
                <a:lnTo>
                  <a:pt x="1066800" y="2142067"/>
                </a:lnTo>
                <a:lnTo>
                  <a:pt x="1041400" y="2133600"/>
                </a:lnTo>
                <a:lnTo>
                  <a:pt x="1016000" y="2116667"/>
                </a:lnTo>
                <a:lnTo>
                  <a:pt x="990600" y="2099734"/>
                </a:lnTo>
                <a:lnTo>
                  <a:pt x="965200" y="2091267"/>
                </a:lnTo>
                <a:lnTo>
                  <a:pt x="948267" y="2074334"/>
                </a:lnTo>
                <a:lnTo>
                  <a:pt x="922866" y="2065867"/>
                </a:lnTo>
                <a:lnTo>
                  <a:pt x="897467" y="2048934"/>
                </a:lnTo>
                <a:lnTo>
                  <a:pt x="872067" y="2032000"/>
                </a:lnTo>
                <a:lnTo>
                  <a:pt x="846666" y="2015067"/>
                </a:lnTo>
                <a:lnTo>
                  <a:pt x="821267" y="1998134"/>
                </a:lnTo>
                <a:lnTo>
                  <a:pt x="795867" y="1981200"/>
                </a:lnTo>
                <a:lnTo>
                  <a:pt x="770466" y="1964267"/>
                </a:lnTo>
                <a:lnTo>
                  <a:pt x="745067" y="1955800"/>
                </a:lnTo>
                <a:lnTo>
                  <a:pt x="719667" y="1938867"/>
                </a:lnTo>
                <a:lnTo>
                  <a:pt x="694266" y="1921934"/>
                </a:lnTo>
                <a:lnTo>
                  <a:pt x="668867" y="1905000"/>
                </a:lnTo>
                <a:lnTo>
                  <a:pt x="643467" y="1888067"/>
                </a:lnTo>
                <a:lnTo>
                  <a:pt x="618066" y="1871134"/>
                </a:lnTo>
                <a:lnTo>
                  <a:pt x="592667" y="1854200"/>
                </a:lnTo>
                <a:lnTo>
                  <a:pt x="575733" y="1837267"/>
                </a:lnTo>
                <a:lnTo>
                  <a:pt x="541866" y="1820334"/>
                </a:lnTo>
                <a:lnTo>
                  <a:pt x="524933" y="1803400"/>
                </a:lnTo>
                <a:lnTo>
                  <a:pt x="499533" y="1794934"/>
                </a:lnTo>
                <a:lnTo>
                  <a:pt x="474134" y="1769534"/>
                </a:lnTo>
                <a:lnTo>
                  <a:pt x="448733" y="1752600"/>
                </a:lnTo>
                <a:lnTo>
                  <a:pt x="423333" y="1744134"/>
                </a:lnTo>
                <a:lnTo>
                  <a:pt x="397934" y="1727200"/>
                </a:lnTo>
                <a:lnTo>
                  <a:pt x="381000" y="1710267"/>
                </a:lnTo>
                <a:lnTo>
                  <a:pt x="355600" y="1693334"/>
                </a:lnTo>
                <a:lnTo>
                  <a:pt x="330200" y="1676400"/>
                </a:lnTo>
                <a:lnTo>
                  <a:pt x="313266" y="1659467"/>
                </a:lnTo>
                <a:lnTo>
                  <a:pt x="287867" y="1642534"/>
                </a:lnTo>
                <a:lnTo>
                  <a:pt x="270933" y="1617134"/>
                </a:lnTo>
                <a:lnTo>
                  <a:pt x="254000" y="1600200"/>
                </a:lnTo>
                <a:lnTo>
                  <a:pt x="228600" y="1583267"/>
                </a:lnTo>
                <a:lnTo>
                  <a:pt x="211667" y="1566334"/>
                </a:lnTo>
                <a:lnTo>
                  <a:pt x="194733" y="1549400"/>
                </a:lnTo>
                <a:lnTo>
                  <a:pt x="169334" y="1524000"/>
                </a:lnTo>
                <a:lnTo>
                  <a:pt x="160866" y="1507067"/>
                </a:lnTo>
                <a:lnTo>
                  <a:pt x="143933" y="1490134"/>
                </a:lnTo>
                <a:lnTo>
                  <a:pt x="127000" y="1464734"/>
                </a:lnTo>
                <a:lnTo>
                  <a:pt x="110067" y="1439334"/>
                </a:lnTo>
                <a:lnTo>
                  <a:pt x="101600" y="1422400"/>
                </a:lnTo>
                <a:lnTo>
                  <a:pt x="84666" y="1397000"/>
                </a:lnTo>
                <a:lnTo>
                  <a:pt x="76200" y="1380067"/>
                </a:lnTo>
                <a:lnTo>
                  <a:pt x="59267" y="1354667"/>
                </a:lnTo>
                <a:lnTo>
                  <a:pt x="50800" y="1329267"/>
                </a:lnTo>
                <a:lnTo>
                  <a:pt x="42333" y="1312334"/>
                </a:lnTo>
                <a:lnTo>
                  <a:pt x="33867" y="1286934"/>
                </a:lnTo>
                <a:lnTo>
                  <a:pt x="25400" y="1261534"/>
                </a:lnTo>
                <a:lnTo>
                  <a:pt x="16934" y="1244600"/>
                </a:lnTo>
                <a:lnTo>
                  <a:pt x="16934" y="1219200"/>
                </a:lnTo>
                <a:lnTo>
                  <a:pt x="8466" y="1202267"/>
                </a:lnTo>
                <a:lnTo>
                  <a:pt x="0" y="1176867"/>
                </a:lnTo>
                <a:lnTo>
                  <a:pt x="0" y="1176867"/>
                </a:lnTo>
                <a:lnTo>
                  <a:pt x="0" y="1159934"/>
                </a:lnTo>
                <a:lnTo>
                  <a:pt x="0" y="1159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8779933" y="4250267"/>
            <a:ext cx="2904068" cy="50801"/>
          </a:xfrm>
          <a:custGeom>
            <a:avLst/>
            <a:gdLst/>
            <a:ahLst/>
            <a:cxnLst/>
            <a:rect l="0" t="0" r="0" b="0"/>
            <a:pathLst>
              <a:path w="2904068" h="50801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1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25400"/>
                </a:lnTo>
                <a:lnTo>
                  <a:pt x="101601" y="25400"/>
                </a:lnTo>
                <a:lnTo>
                  <a:pt x="118534" y="25400"/>
                </a:lnTo>
                <a:lnTo>
                  <a:pt x="135467" y="25400"/>
                </a:lnTo>
                <a:lnTo>
                  <a:pt x="160867" y="33866"/>
                </a:lnTo>
                <a:lnTo>
                  <a:pt x="177801" y="33866"/>
                </a:lnTo>
                <a:lnTo>
                  <a:pt x="203200" y="33866"/>
                </a:lnTo>
                <a:lnTo>
                  <a:pt x="228600" y="33866"/>
                </a:lnTo>
                <a:lnTo>
                  <a:pt x="254001" y="33866"/>
                </a:lnTo>
                <a:lnTo>
                  <a:pt x="279400" y="33866"/>
                </a:lnTo>
                <a:lnTo>
                  <a:pt x="296334" y="42333"/>
                </a:lnTo>
                <a:lnTo>
                  <a:pt x="330201" y="42333"/>
                </a:lnTo>
                <a:lnTo>
                  <a:pt x="355600" y="42333"/>
                </a:lnTo>
                <a:lnTo>
                  <a:pt x="381000" y="42333"/>
                </a:lnTo>
                <a:lnTo>
                  <a:pt x="406401" y="42333"/>
                </a:lnTo>
                <a:lnTo>
                  <a:pt x="431800" y="42333"/>
                </a:lnTo>
                <a:lnTo>
                  <a:pt x="457200" y="50800"/>
                </a:lnTo>
                <a:lnTo>
                  <a:pt x="482601" y="50800"/>
                </a:lnTo>
                <a:lnTo>
                  <a:pt x="516467" y="50800"/>
                </a:lnTo>
                <a:lnTo>
                  <a:pt x="541867" y="50800"/>
                </a:lnTo>
                <a:lnTo>
                  <a:pt x="567267" y="50800"/>
                </a:lnTo>
                <a:lnTo>
                  <a:pt x="601134" y="50800"/>
                </a:lnTo>
                <a:lnTo>
                  <a:pt x="626533" y="50800"/>
                </a:lnTo>
                <a:lnTo>
                  <a:pt x="651934" y="50800"/>
                </a:lnTo>
                <a:lnTo>
                  <a:pt x="685800" y="50800"/>
                </a:lnTo>
                <a:lnTo>
                  <a:pt x="711201" y="50800"/>
                </a:lnTo>
                <a:lnTo>
                  <a:pt x="745067" y="50800"/>
                </a:lnTo>
                <a:lnTo>
                  <a:pt x="770467" y="50800"/>
                </a:lnTo>
                <a:lnTo>
                  <a:pt x="804334" y="50800"/>
                </a:lnTo>
                <a:lnTo>
                  <a:pt x="829734" y="50800"/>
                </a:lnTo>
                <a:lnTo>
                  <a:pt x="863601" y="50800"/>
                </a:lnTo>
                <a:lnTo>
                  <a:pt x="889000" y="50800"/>
                </a:lnTo>
                <a:lnTo>
                  <a:pt x="914400" y="50800"/>
                </a:lnTo>
                <a:lnTo>
                  <a:pt x="948267" y="42333"/>
                </a:lnTo>
                <a:lnTo>
                  <a:pt x="973667" y="50800"/>
                </a:lnTo>
                <a:lnTo>
                  <a:pt x="999067" y="42333"/>
                </a:lnTo>
                <a:lnTo>
                  <a:pt x="1032933" y="42333"/>
                </a:lnTo>
                <a:lnTo>
                  <a:pt x="1058334" y="42333"/>
                </a:lnTo>
                <a:lnTo>
                  <a:pt x="1092201" y="42333"/>
                </a:lnTo>
                <a:lnTo>
                  <a:pt x="1117600" y="42333"/>
                </a:lnTo>
                <a:lnTo>
                  <a:pt x="1143001" y="42333"/>
                </a:lnTo>
                <a:lnTo>
                  <a:pt x="1168401" y="33866"/>
                </a:lnTo>
                <a:lnTo>
                  <a:pt x="1202267" y="33866"/>
                </a:lnTo>
                <a:lnTo>
                  <a:pt x="1227667" y="33866"/>
                </a:lnTo>
                <a:lnTo>
                  <a:pt x="1253067" y="33866"/>
                </a:lnTo>
                <a:lnTo>
                  <a:pt x="1278467" y="33866"/>
                </a:lnTo>
                <a:lnTo>
                  <a:pt x="1303867" y="25400"/>
                </a:lnTo>
                <a:lnTo>
                  <a:pt x="1329267" y="25400"/>
                </a:lnTo>
                <a:lnTo>
                  <a:pt x="1354667" y="25400"/>
                </a:lnTo>
                <a:lnTo>
                  <a:pt x="1380067" y="25400"/>
                </a:lnTo>
                <a:lnTo>
                  <a:pt x="1405467" y="25400"/>
                </a:lnTo>
                <a:lnTo>
                  <a:pt x="1430867" y="25400"/>
                </a:lnTo>
                <a:lnTo>
                  <a:pt x="1456267" y="16933"/>
                </a:lnTo>
                <a:lnTo>
                  <a:pt x="1481667" y="16933"/>
                </a:lnTo>
                <a:lnTo>
                  <a:pt x="1507067" y="16933"/>
                </a:lnTo>
                <a:lnTo>
                  <a:pt x="1532467" y="16933"/>
                </a:lnTo>
                <a:lnTo>
                  <a:pt x="1549401" y="16933"/>
                </a:lnTo>
                <a:lnTo>
                  <a:pt x="1583267" y="16933"/>
                </a:lnTo>
                <a:lnTo>
                  <a:pt x="1600201" y="16933"/>
                </a:lnTo>
                <a:lnTo>
                  <a:pt x="1625601" y="8466"/>
                </a:lnTo>
                <a:lnTo>
                  <a:pt x="1651000" y="8466"/>
                </a:lnTo>
                <a:lnTo>
                  <a:pt x="1676401" y="8466"/>
                </a:lnTo>
                <a:lnTo>
                  <a:pt x="1701801" y="8466"/>
                </a:lnTo>
                <a:lnTo>
                  <a:pt x="1727200" y="8466"/>
                </a:lnTo>
                <a:lnTo>
                  <a:pt x="1752601" y="8466"/>
                </a:lnTo>
                <a:lnTo>
                  <a:pt x="1769533" y="0"/>
                </a:lnTo>
                <a:lnTo>
                  <a:pt x="1803400" y="0"/>
                </a:lnTo>
                <a:lnTo>
                  <a:pt x="1820334" y="0"/>
                </a:lnTo>
                <a:lnTo>
                  <a:pt x="1845733" y="0"/>
                </a:lnTo>
                <a:lnTo>
                  <a:pt x="1879600" y="0"/>
                </a:lnTo>
                <a:lnTo>
                  <a:pt x="1905001" y="0"/>
                </a:lnTo>
                <a:lnTo>
                  <a:pt x="1921933" y="0"/>
                </a:lnTo>
                <a:lnTo>
                  <a:pt x="1955800" y="0"/>
                </a:lnTo>
                <a:lnTo>
                  <a:pt x="1981201" y="0"/>
                </a:lnTo>
                <a:lnTo>
                  <a:pt x="2015067" y="0"/>
                </a:lnTo>
                <a:lnTo>
                  <a:pt x="2032000" y="0"/>
                </a:lnTo>
                <a:lnTo>
                  <a:pt x="2065867" y="0"/>
                </a:lnTo>
                <a:lnTo>
                  <a:pt x="2091267" y="0"/>
                </a:lnTo>
                <a:lnTo>
                  <a:pt x="2116667" y="0"/>
                </a:lnTo>
                <a:lnTo>
                  <a:pt x="2142067" y="0"/>
                </a:lnTo>
                <a:lnTo>
                  <a:pt x="2167467" y="0"/>
                </a:lnTo>
                <a:lnTo>
                  <a:pt x="2192867" y="0"/>
                </a:lnTo>
                <a:lnTo>
                  <a:pt x="2218267" y="0"/>
                </a:lnTo>
                <a:lnTo>
                  <a:pt x="2243667" y="0"/>
                </a:lnTo>
                <a:lnTo>
                  <a:pt x="2277534" y="0"/>
                </a:lnTo>
                <a:lnTo>
                  <a:pt x="2302933" y="0"/>
                </a:lnTo>
                <a:lnTo>
                  <a:pt x="2328333" y="0"/>
                </a:lnTo>
                <a:lnTo>
                  <a:pt x="2353734" y="0"/>
                </a:lnTo>
                <a:lnTo>
                  <a:pt x="2379133" y="0"/>
                </a:lnTo>
                <a:lnTo>
                  <a:pt x="2396067" y="0"/>
                </a:lnTo>
                <a:lnTo>
                  <a:pt x="2421467" y="0"/>
                </a:lnTo>
                <a:lnTo>
                  <a:pt x="2446867" y="0"/>
                </a:lnTo>
                <a:lnTo>
                  <a:pt x="2472267" y="0"/>
                </a:lnTo>
                <a:lnTo>
                  <a:pt x="2497667" y="0"/>
                </a:lnTo>
                <a:lnTo>
                  <a:pt x="2523067" y="8466"/>
                </a:lnTo>
                <a:lnTo>
                  <a:pt x="2540001" y="8466"/>
                </a:lnTo>
                <a:lnTo>
                  <a:pt x="2565400" y="8466"/>
                </a:lnTo>
                <a:lnTo>
                  <a:pt x="2582334" y="8466"/>
                </a:lnTo>
                <a:lnTo>
                  <a:pt x="2607733" y="8466"/>
                </a:lnTo>
                <a:lnTo>
                  <a:pt x="2633133" y="8466"/>
                </a:lnTo>
                <a:lnTo>
                  <a:pt x="2650067" y="8466"/>
                </a:lnTo>
                <a:lnTo>
                  <a:pt x="2667001" y="8466"/>
                </a:lnTo>
                <a:lnTo>
                  <a:pt x="2692401" y="16933"/>
                </a:lnTo>
                <a:lnTo>
                  <a:pt x="2709333" y="16933"/>
                </a:lnTo>
                <a:lnTo>
                  <a:pt x="2726267" y="16933"/>
                </a:lnTo>
                <a:lnTo>
                  <a:pt x="2743201" y="16933"/>
                </a:lnTo>
                <a:lnTo>
                  <a:pt x="2760133" y="16933"/>
                </a:lnTo>
                <a:lnTo>
                  <a:pt x="2777067" y="16933"/>
                </a:lnTo>
                <a:lnTo>
                  <a:pt x="2794000" y="25400"/>
                </a:lnTo>
                <a:lnTo>
                  <a:pt x="2819401" y="25400"/>
                </a:lnTo>
                <a:lnTo>
                  <a:pt x="2827867" y="25400"/>
                </a:lnTo>
                <a:lnTo>
                  <a:pt x="2844801" y="16933"/>
                </a:lnTo>
                <a:lnTo>
                  <a:pt x="2853267" y="16933"/>
                </a:lnTo>
                <a:lnTo>
                  <a:pt x="2878667" y="16933"/>
                </a:lnTo>
                <a:lnTo>
                  <a:pt x="2887134" y="8466"/>
                </a:lnTo>
                <a:lnTo>
                  <a:pt x="2895601" y="8466"/>
                </a:lnTo>
                <a:lnTo>
                  <a:pt x="2895601" y="8466"/>
                </a:lnTo>
                <a:lnTo>
                  <a:pt x="2904067" y="0"/>
                </a:lnTo>
                <a:lnTo>
                  <a:pt x="2904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10210800" y="3073400"/>
            <a:ext cx="76201" cy="2353734"/>
          </a:xfrm>
          <a:custGeom>
            <a:avLst/>
            <a:gdLst/>
            <a:ahLst/>
            <a:cxnLst/>
            <a:rect l="0" t="0" r="0" b="0"/>
            <a:pathLst>
              <a:path w="76201" h="2353734">
                <a:moveTo>
                  <a:pt x="16934" y="0"/>
                </a:move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25400"/>
                </a:lnTo>
                <a:lnTo>
                  <a:pt x="50800" y="33867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67733"/>
                </a:lnTo>
                <a:lnTo>
                  <a:pt x="50800" y="76200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27000"/>
                </a:lnTo>
                <a:lnTo>
                  <a:pt x="42334" y="143933"/>
                </a:lnTo>
                <a:lnTo>
                  <a:pt x="42334" y="160867"/>
                </a:lnTo>
                <a:lnTo>
                  <a:pt x="42334" y="186267"/>
                </a:lnTo>
                <a:lnTo>
                  <a:pt x="42334" y="194733"/>
                </a:lnTo>
                <a:lnTo>
                  <a:pt x="42334" y="220133"/>
                </a:lnTo>
                <a:lnTo>
                  <a:pt x="42334" y="237067"/>
                </a:lnTo>
                <a:lnTo>
                  <a:pt x="42334" y="262467"/>
                </a:lnTo>
                <a:lnTo>
                  <a:pt x="42334" y="287867"/>
                </a:lnTo>
                <a:lnTo>
                  <a:pt x="33866" y="304800"/>
                </a:lnTo>
                <a:lnTo>
                  <a:pt x="33866" y="321733"/>
                </a:lnTo>
                <a:lnTo>
                  <a:pt x="33866" y="347133"/>
                </a:lnTo>
                <a:lnTo>
                  <a:pt x="33866" y="364067"/>
                </a:lnTo>
                <a:lnTo>
                  <a:pt x="33866" y="389467"/>
                </a:lnTo>
                <a:lnTo>
                  <a:pt x="33866" y="414867"/>
                </a:lnTo>
                <a:lnTo>
                  <a:pt x="33866" y="440267"/>
                </a:lnTo>
                <a:lnTo>
                  <a:pt x="33866" y="457200"/>
                </a:lnTo>
                <a:lnTo>
                  <a:pt x="33866" y="482600"/>
                </a:lnTo>
                <a:lnTo>
                  <a:pt x="33866" y="508000"/>
                </a:lnTo>
                <a:lnTo>
                  <a:pt x="42334" y="524933"/>
                </a:lnTo>
                <a:lnTo>
                  <a:pt x="42334" y="550333"/>
                </a:lnTo>
                <a:lnTo>
                  <a:pt x="42334" y="575733"/>
                </a:lnTo>
                <a:lnTo>
                  <a:pt x="42334" y="601133"/>
                </a:lnTo>
                <a:lnTo>
                  <a:pt x="42334" y="626533"/>
                </a:lnTo>
                <a:lnTo>
                  <a:pt x="42334" y="651933"/>
                </a:lnTo>
                <a:lnTo>
                  <a:pt x="33866" y="677333"/>
                </a:lnTo>
                <a:lnTo>
                  <a:pt x="33866" y="694267"/>
                </a:lnTo>
                <a:lnTo>
                  <a:pt x="33866" y="719667"/>
                </a:lnTo>
                <a:lnTo>
                  <a:pt x="42334" y="745067"/>
                </a:lnTo>
                <a:lnTo>
                  <a:pt x="33866" y="770467"/>
                </a:lnTo>
                <a:lnTo>
                  <a:pt x="33866" y="795867"/>
                </a:lnTo>
                <a:lnTo>
                  <a:pt x="33866" y="812800"/>
                </a:lnTo>
                <a:lnTo>
                  <a:pt x="33866" y="838200"/>
                </a:lnTo>
                <a:lnTo>
                  <a:pt x="33866" y="863600"/>
                </a:lnTo>
                <a:lnTo>
                  <a:pt x="33866" y="889000"/>
                </a:lnTo>
                <a:lnTo>
                  <a:pt x="33866" y="914400"/>
                </a:lnTo>
                <a:lnTo>
                  <a:pt x="33866" y="931333"/>
                </a:lnTo>
                <a:lnTo>
                  <a:pt x="33866" y="956733"/>
                </a:lnTo>
                <a:lnTo>
                  <a:pt x="33866" y="982133"/>
                </a:lnTo>
                <a:lnTo>
                  <a:pt x="42334" y="1007533"/>
                </a:lnTo>
                <a:lnTo>
                  <a:pt x="42334" y="1024467"/>
                </a:lnTo>
                <a:lnTo>
                  <a:pt x="42334" y="1049867"/>
                </a:lnTo>
                <a:lnTo>
                  <a:pt x="33866" y="1075267"/>
                </a:lnTo>
                <a:lnTo>
                  <a:pt x="33866" y="1100667"/>
                </a:lnTo>
                <a:lnTo>
                  <a:pt x="33866" y="1117600"/>
                </a:lnTo>
                <a:lnTo>
                  <a:pt x="33866" y="1143000"/>
                </a:lnTo>
                <a:lnTo>
                  <a:pt x="33866" y="1168400"/>
                </a:lnTo>
                <a:lnTo>
                  <a:pt x="33866" y="1185333"/>
                </a:lnTo>
                <a:lnTo>
                  <a:pt x="33866" y="1210733"/>
                </a:lnTo>
                <a:lnTo>
                  <a:pt x="33866" y="1236133"/>
                </a:lnTo>
                <a:lnTo>
                  <a:pt x="33866" y="1261533"/>
                </a:lnTo>
                <a:lnTo>
                  <a:pt x="25400" y="1278467"/>
                </a:lnTo>
                <a:lnTo>
                  <a:pt x="25400" y="1303867"/>
                </a:lnTo>
                <a:lnTo>
                  <a:pt x="25400" y="1320800"/>
                </a:lnTo>
                <a:lnTo>
                  <a:pt x="25400" y="1346200"/>
                </a:lnTo>
                <a:lnTo>
                  <a:pt x="25400" y="1363133"/>
                </a:lnTo>
                <a:lnTo>
                  <a:pt x="16934" y="1388533"/>
                </a:lnTo>
                <a:lnTo>
                  <a:pt x="16934" y="1405467"/>
                </a:lnTo>
                <a:lnTo>
                  <a:pt x="16934" y="1430867"/>
                </a:lnTo>
                <a:lnTo>
                  <a:pt x="8467" y="1447800"/>
                </a:lnTo>
                <a:lnTo>
                  <a:pt x="8467" y="1464733"/>
                </a:lnTo>
                <a:lnTo>
                  <a:pt x="8467" y="1490133"/>
                </a:lnTo>
                <a:lnTo>
                  <a:pt x="8467" y="1507067"/>
                </a:lnTo>
                <a:lnTo>
                  <a:pt x="8467" y="1532467"/>
                </a:lnTo>
                <a:lnTo>
                  <a:pt x="8467" y="1549400"/>
                </a:lnTo>
                <a:lnTo>
                  <a:pt x="8467" y="1566333"/>
                </a:lnTo>
                <a:lnTo>
                  <a:pt x="8467" y="1591733"/>
                </a:lnTo>
                <a:lnTo>
                  <a:pt x="0" y="1608667"/>
                </a:lnTo>
                <a:lnTo>
                  <a:pt x="0" y="1634067"/>
                </a:lnTo>
                <a:lnTo>
                  <a:pt x="0" y="1659467"/>
                </a:lnTo>
                <a:lnTo>
                  <a:pt x="0" y="1676400"/>
                </a:lnTo>
                <a:lnTo>
                  <a:pt x="0" y="1701800"/>
                </a:lnTo>
                <a:lnTo>
                  <a:pt x="0" y="1718733"/>
                </a:lnTo>
                <a:lnTo>
                  <a:pt x="0" y="1735667"/>
                </a:lnTo>
                <a:lnTo>
                  <a:pt x="0" y="1761067"/>
                </a:lnTo>
                <a:lnTo>
                  <a:pt x="0" y="1778000"/>
                </a:lnTo>
                <a:lnTo>
                  <a:pt x="0" y="1794933"/>
                </a:lnTo>
                <a:lnTo>
                  <a:pt x="0" y="1820333"/>
                </a:lnTo>
                <a:lnTo>
                  <a:pt x="0" y="1837267"/>
                </a:lnTo>
                <a:lnTo>
                  <a:pt x="0" y="1854200"/>
                </a:lnTo>
                <a:lnTo>
                  <a:pt x="0" y="1871133"/>
                </a:lnTo>
                <a:lnTo>
                  <a:pt x="8467" y="1896533"/>
                </a:lnTo>
                <a:lnTo>
                  <a:pt x="8467" y="1913467"/>
                </a:lnTo>
                <a:lnTo>
                  <a:pt x="8467" y="1930400"/>
                </a:lnTo>
                <a:lnTo>
                  <a:pt x="8467" y="1955800"/>
                </a:lnTo>
                <a:lnTo>
                  <a:pt x="16934" y="1972733"/>
                </a:lnTo>
                <a:lnTo>
                  <a:pt x="16934" y="1989667"/>
                </a:lnTo>
                <a:lnTo>
                  <a:pt x="25400" y="2006600"/>
                </a:lnTo>
                <a:lnTo>
                  <a:pt x="25400" y="2023533"/>
                </a:lnTo>
                <a:lnTo>
                  <a:pt x="25400" y="2032000"/>
                </a:lnTo>
                <a:lnTo>
                  <a:pt x="25400" y="2048933"/>
                </a:lnTo>
                <a:lnTo>
                  <a:pt x="33866" y="2065867"/>
                </a:lnTo>
                <a:lnTo>
                  <a:pt x="33866" y="2082800"/>
                </a:lnTo>
                <a:lnTo>
                  <a:pt x="42334" y="2091267"/>
                </a:lnTo>
                <a:lnTo>
                  <a:pt x="42334" y="2108200"/>
                </a:lnTo>
                <a:lnTo>
                  <a:pt x="42334" y="2125133"/>
                </a:lnTo>
                <a:lnTo>
                  <a:pt x="50800" y="2142067"/>
                </a:lnTo>
                <a:lnTo>
                  <a:pt x="50800" y="2150533"/>
                </a:lnTo>
                <a:lnTo>
                  <a:pt x="50800" y="2167467"/>
                </a:lnTo>
                <a:lnTo>
                  <a:pt x="50800" y="2184400"/>
                </a:lnTo>
                <a:lnTo>
                  <a:pt x="59266" y="2201333"/>
                </a:lnTo>
                <a:lnTo>
                  <a:pt x="59266" y="2209800"/>
                </a:lnTo>
                <a:lnTo>
                  <a:pt x="59266" y="2226733"/>
                </a:lnTo>
                <a:lnTo>
                  <a:pt x="59266" y="2243667"/>
                </a:lnTo>
                <a:lnTo>
                  <a:pt x="59266" y="2260600"/>
                </a:lnTo>
                <a:lnTo>
                  <a:pt x="59266" y="2269067"/>
                </a:lnTo>
                <a:lnTo>
                  <a:pt x="59266" y="2286000"/>
                </a:lnTo>
                <a:lnTo>
                  <a:pt x="59266" y="2302933"/>
                </a:lnTo>
                <a:lnTo>
                  <a:pt x="67733" y="2319867"/>
                </a:lnTo>
                <a:lnTo>
                  <a:pt x="67733" y="2328333"/>
                </a:lnTo>
                <a:lnTo>
                  <a:pt x="76200" y="2336800"/>
                </a:lnTo>
                <a:lnTo>
                  <a:pt x="76200" y="2345267"/>
                </a:lnTo>
                <a:lnTo>
                  <a:pt x="76200" y="2345267"/>
                </a:lnTo>
                <a:lnTo>
                  <a:pt x="76200" y="2353733"/>
                </a:lnTo>
                <a:lnTo>
                  <a:pt x="76200" y="2353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7577666" y="1134533"/>
            <a:ext cx="296335" cy="414868"/>
          </a:xfrm>
          <a:custGeom>
            <a:avLst/>
            <a:gdLst/>
            <a:ahLst/>
            <a:cxnLst/>
            <a:rect l="0" t="0" r="0" b="0"/>
            <a:pathLst>
              <a:path w="296335" h="414868">
                <a:moveTo>
                  <a:pt x="16934" y="59267"/>
                </a:moveTo>
                <a:lnTo>
                  <a:pt x="16934" y="59267"/>
                </a:lnTo>
                <a:lnTo>
                  <a:pt x="8468" y="67734"/>
                </a:lnTo>
                <a:lnTo>
                  <a:pt x="8468" y="76200"/>
                </a:lnTo>
                <a:lnTo>
                  <a:pt x="8468" y="101600"/>
                </a:lnTo>
                <a:lnTo>
                  <a:pt x="8468" y="118534"/>
                </a:lnTo>
                <a:lnTo>
                  <a:pt x="8468" y="143934"/>
                </a:lnTo>
                <a:lnTo>
                  <a:pt x="8468" y="169334"/>
                </a:lnTo>
                <a:lnTo>
                  <a:pt x="8468" y="194734"/>
                </a:lnTo>
                <a:lnTo>
                  <a:pt x="8468" y="228600"/>
                </a:lnTo>
                <a:lnTo>
                  <a:pt x="8468" y="254000"/>
                </a:lnTo>
                <a:lnTo>
                  <a:pt x="16934" y="279400"/>
                </a:lnTo>
                <a:lnTo>
                  <a:pt x="16934" y="304800"/>
                </a:lnTo>
                <a:lnTo>
                  <a:pt x="25401" y="330200"/>
                </a:lnTo>
                <a:lnTo>
                  <a:pt x="25401" y="355600"/>
                </a:lnTo>
                <a:lnTo>
                  <a:pt x="25401" y="372534"/>
                </a:lnTo>
                <a:lnTo>
                  <a:pt x="33867" y="389467"/>
                </a:lnTo>
                <a:lnTo>
                  <a:pt x="33867" y="397934"/>
                </a:lnTo>
                <a:lnTo>
                  <a:pt x="33867" y="406400"/>
                </a:lnTo>
                <a:lnTo>
                  <a:pt x="33867" y="406400"/>
                </a:lnTo>
                <a:lnTo>
                  <a:pt x="33867" y="414867"/>
                </a:lnTo>
                <a:lnTo>
                  <a:pt x="33867" y="406400"/>
                </a:lnTo>
                <a:lnTo>
                  <a:pt x="33867" y="406400"/>
                </a:lnTo>
                <a:lnTo>
                  <a:pt x="33867" y="397934"/>
                </a:lnTo>
                <a:lnTo>
                  <a:pt x="33867" y="389467"/>
                </a:lnTo>
                <a:lnTo>
                  <a:pt x="33867" y="372534"/>
                </a:lnTo>
                <a:lnTo>
                  <a:pt x="33867" y="355600"/>
                </a:lnTo>
                <a:lnTo>
                  <a:pt x="25401" y="330200"/>
                </a:lnTo>
                <a:lnTo>
                  <a:pt x="25401" y="296334"/>
                </a:lnTo>
                <a:lnTo>
                  <a:pt x="16934" y="270934"/>
                </a:lnTo>
                <a:lnTo>
                  <a:pt x="8468" y="237067"/>
                </a:lnTo>
                <a:lnTo>
                  <a:pt x="0" y="211667"/>
                </a:lnTo>
                <a:lnTo>
                  <a:pt x="0" y="177800"/>
                </a:lnTo>
                <a:lnTo>
                  <a:pt x="0" y="143934"/>
                </a:lnTo>
                <a:lnTo>
                  <a:pt x="0" y="118534"/>
                </a:lnTo>
                <a:lnTo>
                  <a:pt x="0" y="93134"/>
                </a:lnTo>
                <a:lnTo>
                  <a:pt x="0" y="76200"/>
                </a:lnTo>
                <a:lnTo>
                  <a:pt x="8468" y="59267"/>
                </a:lnTo>
                <a:lnTo>
                  <a:pt x="16934" y="50800"/>
                </a:lnTo>
                <a:lnTo>
                  <a:pt x="25401" y="33867"/>
                </a:lnTo>
                <a:lnTo>
                  <a:pt x="33867" y="33867"/>
                </a:lnTo>
                <a:lnTo>
                  <a:pt x="42334" y="25400"/>
                </a:lnTo>
                <a:lnTo>
                  <a:pt x="50801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4" y="25400"/>
                </a:lnTo>
                <a:lnTo>
                  <a:pt x="110067" y="33867"/>
                </a:lnTo>
                <a:lnTo>
                  <a:pt x="135467" y="33867"/>
                </a:lnTo>
                <a:lnTo>
                  <a:pt x="152400" y="25400"/>
                </a:lnTo>
                <a:lnTo>
                  <a:pt x="177801" y="25400"/>
                </a:lnTo>
                <a:lnTo>
                  <a:pt x="194734" y="16934"/>
                </a:lnTo>
                <a:lnTo>
                  <a:pt x="220134" y="16934"/>
                </a:lnTo>
                <a:lnTo>
                  <a:pt x="245534" y="16934"/>
                </a:lnTo>
                <a:lnTo>
                  <a:pt x="262467" y="8467"/>
                </a:lnTo>
                <a:lnTo>
                  <a:pt x="279401" y="0"/>
                </a:lnTo>
                <a:lnTo>
                  <a:pt x="287867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  <a:lnTo>
                  <a:pt x="2963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7569200" y="1354667"/>
            <a:ext cx="287868" cy="33867"/>
          </a:xfrm>
          <a:custGeom>
            <a:avLst/>
            <a:gdLst/>
            <a:ahLst/>
            <a:cxnLst/>
            <a:rect l="0" t="0" r="0" b="0"/>
            <a:pathLst>
              <a:path w="287868" h="33867">
                <a:moveTo>
                  <a:pt x="0" y="25400"/>
                </a:moveTo>
                <a:lnTo>
                  <a:pt x="0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25400" y="33866"/>
                </a:lnTo>
                <a:lnTo>
                  <a:pt x="42333" y="33866"/>
                </a:lnTo>
                <a:lnTo>
                  <a:pt x="59267" y="33866"/>
                </a:lnTo>
                <a:lnTo>
                  <a:pt x="76200" y="33866"/>
                </a:lnTo>
                <a:lnTo>
                  <a:pt x="101600" y="33866"/>
                </a:lnTo>
                <a:lnTo>
                  <a:pt x="127000" y="25400"/>
                </a:lnTo>
                <a:lnTo>
                  <a:pt x="152400" y="25400"/>
                </a:lnTo>
                <a:lnTo>
                  <a:pt x="177800" y="16933"/>
                </a:lnTo>
                <a:lnTo>
                  <a:pt x="194733" y="16933"/>
                </a:lnTo>
                <a:lnTo>
                  <a:pt x="220133" y="8466"/>
                </a:lnTo>
                <a:lnTo>
                  <a:pt x="237066" y="8466"/>
                </a:lnTo>
                <a:lnTo>
                  <a:pt x="254000" y="0"/>
                </a:lnTo>
                <a:lnTo>
                  <a:pt x="270933" y="0"/>
                </a:lnTo>
                <a:lnTo>
                  <a:pt x="270933" y="0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7857067" y="1337733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33867" y="0"/>
                </a:moveTo>
                <a:lnTo>
                  <a:pt x="25399" y="0"/>
                </a:lnTo>
                <a:lnTo>
                  <a:pt x="25399" y="8467"/>
                </a:lnTo>
                <a:lnTo>
                  <a:pt x="25399" y="16934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6" y="135467"/>
                </a:lnTo>
                <a:lnTo>
                  <a:pt x="16933" y="143934"/>
                </a:lnTo>
                <a:lnTo>
                  <a:pt x="25399" y="160867"/>
                </a:lnTo>
                <a:lnTo>
                  <a:pt x="42333" y="169334"/>
                </a:lnTo>
                <a:lnTo>
                  <a:pt x="50800" y="169334"/>
                </a:lnTo>
                <a:lnTo>
                  <a:pt x="67733" y="177800"/>
                </a:lnTo>
                <a:lnTo>
                  <a:pt x="84666" y="177800"/>
                </a:lnTo>
                <a:lnTo>
                  <a:pt x="101599" y="169334"/>
                </a:lnTo>
                <a:lnTo>
                  <a:pt x="110067" y="169334"/>
                </a:lnTo>
                <a:lnTo>
                  <a:pt x="127000" y="160867"/>
                </a:lnTo>
                <a:lnTo>
                  <a:pt x="135466" y="152400"/>
                </a:lnTo>
                <a:lnTo>
                  <a:pt x="143933" y="143934"/>
                </a:lnTo>
                <a:lnTo>
                  <a:pt x="143933" y="135467"/>
                </a:lnTo>
                <a:lnTo>
                  <a:pt x="152400" y="118534"/>
                </a:lnTo>
                <a:lnTo>
                  <a:pt x="143933" y="101600"/>
                </a:lnTo>
                <a:lnTo>
                  <a:pt x="143933" y="93134"/>
                </a:lnTo>
                <a:lnTo>
                  <a:pt x="127000" y="76200"/>
                </a:lnTo>
                <a:lnTo>
                  <a:pt x="118533" y="59267"/>
                </a:lnTo>
                <a:lnTo>
                  <a:pt x="110067" y="50800"/>
                </a:lnTo>
                <a:lnTo>
                  <a:pt x="93133" y="33867"/>
                </a:lnTo>
                <a:lnTo>
                  <a:pt x="76200" y="25400"/>
                </a:lnTo>
                <a:lnTo>
                  <a:pt x="67733" y="16934"/>
                </a:lnTo>
                <a:lnTo>
                  <a:pt x="59266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67733" y="8467"/>
                </a:lnTo>
                <a:lnTo>
                  <a:pt x="677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8094133" y="1303867"/>
            <a:ext cx="127001" cy="186267"/>
          </a:xfrm>
          <a:custGeom>
            <a:avLst/>
            <a:gdLst/>
            <a:ahLst/>
            <a:cxnLst/>
            <a:rect l="0" t="0" r="0" b="0"/>
            <a:pathLst>
              <a:path w="127001" h="186267">
                <a:moveTo>
                  <a:pt x="76200" y="0"/>
                </a:move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16933"/>
                </a:lnTo>
                <a:lnTo>
                  <a:pt x="25401" y="33866"/>
                </a:lnTo>
                <a:lnTo>
                  <a:pt x="16933" y="50800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1" y="160866"/>
                </a:lnTo>
                <a:lnTo>
                  <a:pt x="33867" y="169333"/>
                </a:lnTo>
                <a:lnTo>
                  <a:pt x="50800" y="177800"/>
                </a:lnTo>
                <a:lnTo>
                  <a:pt x="59267" y="186266"/>
                </a:lnTo>
                <a:lnTo>
                  <a:pt x="84667" y="186266"/>
                </a:lnTo>
                <a:lnTo>
                  <a:pt x="101601" y="177800"/>
                </a:lnTo>
                <a:lnTo>
                  <a:pt x="110067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270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8305800" y="1329267"/>
            <a:ext cx="25401" cy="169334"/>
          </a:xfrm>
          <a:custGeom>
            <a:avLst/>
            <a:gdLst/>
            <a:ahLst/>
            <a:cxnLst/>
            <a:rect l="0" t="0" r="0" b="0"/>
            <a:pathLst>
              <a:path w="25401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6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25400" y="160866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43933"/>
                </a:lnTo>
                <a:lnTo>
                  <a:pt x="25400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8297333" y="1261533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7518400" y="1617133"/>
            <a:ext cx="821267" cy="25401"/>
          </a:xfrm>
          <a:custGeom>
            <a:avLst/>
            <a:gdLst/>
            <a:ahLst/>
            <a:cxnLst/>
            <a:rect l="0" t="0" r="0" b="0"/>
            <a:pathLst>
              <a:path w="821267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101600" y="16934"/>
                </a:lnTo>
                <a:lnTo>
                  <a:pt x="127000" y="16934"/>
                </a:lnTo>
                <a:lnTo>
                  <a:pt x="152400" y="8467"/>
                </a:lnTo>
                <a:lnTo>
                  <a:pt x="186267" y="8467"/>
                </a:lnTo>
                <a:lnTo>
                  <a:pt x="220134" y="8467"/>
                </a:lnTo>
                <a:lnTo>
                  <a:pt x="254000" y="8467"/>
                </a:lnTo>
                <a:lnTo>
                  <a:pt x="287866" y="0"/>
                </a:lnTo>
                <a:lnTo>
                  <a:pt x="321733" y="0"/>
                </a:lnTo>
                <a:lnTo>
                  <a:pt x="364066" y="0"/>
                </a:lnTo>
                <a:lnTo>
                  <a:pt x="406400" y="0"/>
                </a:lnTo>
                <a:lnTo>
                  <a:pt x="448734" y="0"/>
                </a:lnTo>
                <a:lnTo>
                  <a:pt x="491067" y="8467"/>
                </a:lnTo>
                <a:lnTo>
                  <a:pt x="533400" y="8467"/>
                </a:lnTo>
                <a:lnTo>
                  <a:pt x="575733" y="8467"/>
                </a:lnTo>
                <a:lnTo>
                  <a:pt x="618067" y="8467"/>
                </a:lnTo>
                <a:lnTo>
                  <a:pt x="660400" y="8467"/>
                </a:lnTo>
                <a:lnTo>
                  <a:pt x="711200" y="8467"/>
                </a:lnTo>
                <a:lnTo>
                  <a:pt x="745066" y="0"/>
                </a:lnTo>
                <a:lnTo>
                  <a:pt x="787400" y="0"/>
                </a:lnTo>
                <a:lnTo>
                  <a:pt x="787400" y="0"/>
                </a:lnTo>
                <a:lnTo>
                  <a:pt x="821266" y="0"/>
                </a:lnTo>
                <a:lnTo>
                  <a:pt x="821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8839200" y="1041400"/>
            <a:ext cx="169334" cy="567268"/>
          </a:xfrm>
          <a:custGeom>
            <a:avLst/>
            <a:gdLst/>
            <a:ahLst/>
            <a:cxnLst/>
            <a:rect l="0" t="0" r="0" b="0"/>
            <a:pathLst>
              <a:path w="169334" h="567268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16933"/>
                </a:lnTo>
                <a:lnTo>
                  <a:pt x="143933" y="25400"/>
                </a:lnTo>
                <a:lnTo>
                  <a:pt x="135467" y="42333"/>
                </a:lnTo>
                <a:lnTo>
                  <a:pt x="127000" y="59267"/>
                </a:lnTo>
                <a:lnTo>
                  <a:pt x="110066" y="76200"/>
                </a:lnTo>
                <a:lnTo>
                  <a:pt x="101600" y="93133"/>
                </a:lnTo>
                <a:lnTo>
                  <a:pt x="93133" y="118533"/>
                </a:lnTo>
                <a:lnTo>
                  <a:pt x="76200" y="135467"/>
                </a:lnTo>
                <a:lnTo>
                  <a:pt x="59267" y="160867"/>
                </a:lnTo>
                <a:lnTo>
                  <a:pt x="42334" y="186267"/>
                </a:lnTo>
                <a:lnTo>
                  <a:pt x="33866" y="211667"/>
                </a:lnTo>
                <a:lnTo>
                  <a:pt x="16933" y="245533"/>
                </a:lnTo>
                <a:lnTo>
                  <a:pt x="8467" y="270933"/>
                </a:lnTo>
                <a:lnTo>
                  <a:pt x="8467" y="304800"/>
                </a:lnTo>
                <a:lnTo>
                  <a:pt x="0" y="330200"/>
                </a:lnTo>
                <a:lnTo>
                  <a:pt x="8467" y="364067"/>
                </a:lnTo>
                <a:lnTo>
                  <a:pt x="8467" y="397933"/>
                </a:lnTo>
                <a:lnTo>
                  <a:pt x="16933" y="423333"/>
                </a:lnTo>
                <a:lnTo>
                  <a:pt x="33866" y="457200"/>
                </a:lnTo>
                <a:lnTo>
                  <a:pt x="50800" y="482600"/>
                </a:lnTo>
                <a:lnTo>
                  <a:pt x="59267" y="508000"/>
                </a:lnTo>
                <a:lnTo>
                  <a:pt x="76200" y="524933"/>
                </a:lnTo>
                <a:lnTo>
                  <a:pt x="93133" y="541867"/>
                </a:lnTo>
                <a:lnTo>
                  <a:pt x="110066" y="558800"/>
                </a:lnTo>
                <a:lnTo>
                  <a:pt x="127000" y="567267"/>
                </a:lnTo>
                <a:lnTo>
                  <a:pt x="152400" y="567267"/>
                </a:lnTo>
                <a:lnTo>
                  <a:pt x="152400" y="567267"/>
                </a:lnTo>
                <a:lnTo>
                  <a:pt x="169333" y="567267"/>
                </a:lnTo>
                <a:lnTo>
                  <a:pt x="169333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9186334" y="1109133"/>
            <a:ext cx="211667" cy="431801"/>
          </a:xfrm>
          <a:custGeom>
            <a:avLst/>
            <a:gdLst/>
            <a:ahLst/>
            <a:cxnLst/>
            <a:rect l="0" t="0" r="0" b="0"/>
            <a:pathLst>
              <a:path w="211667" h="431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0" y="228600"/>
                </a:lnTo>
                <a:lnTo>
                  <a:pt x="0" y="262467"/>
                </a:lnTo>
                <a:lnTo>
                  <a:pt x="0" y="296334"/>
                </a:lnTo>
                <a:lnTo>
                  <a:pt x="0" y="321734"/>
                </a:lnTo>
                <a:lnTo>
                  <a:pt x="0" y="347134"/>
                </a:lnTo>
                <a:lnTo>
                  <a:pt x="0" y="372534"/>
                </a:lnTo>
                <a:lnTo>
                  <a:pt x="0" y="389467"/>
                </a:lnTo>
                <a:lnTo>
                  <a:pt x="0" y="406400"/>
                </a:lnTo>
                <a:lnTo>
                  <a:pt x="0" y="414867"/>
                </a:lnTo>
                <a:lnTo>
                  <a:pt x="0" y="423334"/>
                </a:lnTo>
                <a:lnTo>
                  <a:pt x="0" y="431800"/>
                </a:lnTo>
                <a:lnTo>
                  <a:pt x="0" y="431800"/>
                </a:lnTo>
                <a:lnTo>
                  <a:pt x="0" y="431800"/>
                </a:lnTo>
                <a:lnTo>
                  <a:pt x="8466" y="423334"/>
                </a:lnTo>
                <a:lnTo>
                  <a:pt x="8466" y="423334"/>
                </a:lnTo>
                <a:lnTo>
                  <a:pt x="16933" y="406400"/>
                </a:lnTo>
                <a:lnTo>
                  <a:pt x="16933" y="389467"/>
                </a:lnTo>
                <a:lnTo>
                  <a:pt x="16933" y="372534"/>
                </a:lnTo>
                <a:lnTo>
                  <a:pt x="25399" y="347134"/>
                </a:lnTo>
                <a:lnTo>
                  <a:pt x="25399" y="321734"/>
                </a:lnTo>
                <a:lnTo>
                  <a:pt x="25399" y="287867"/>
                </a:lnTo>
                <a:lnTo>
                  <a:pt x="33866" y="262467"/>
                </a:lnTo>
                <a:lnTo>
                  <a:pt x="33866" y="237067"/>
                </a:lnTo>
                <a:lnTo>
                  <a:pt x="42333" y="220134"/>
                </a:lnTo>
                <a:lnTo>
                  <a:pt x="42333" y="203200"/>
                </a:lnTo>
                <a:lnTo>
                  <a:pt x="50799" y="186267"/>
                </a:lnTo>
                <a:lnTo>
                  <a:pt x="67732" y="186267"/>
                </a:lnTo>
                <a:lnTo>
                  <a:pt x="76200" y="177800"/>
                </a:lnTo>
                <a:lnTo>
                  <a:pt x="93133" y="177800"/>
                </a:lnTo>
                <a:lnTo>
                  <a:pt x="110066" y="177800"/>
                </a:lnTo>
                <a:lnTo>
                  <a:pt x="118533" y="186267"/>
                </a:lnTo>
                <a:lnTo>
                  <a:pt x="135466" y="194734"/>
                </a:lnTo>
                <a:lnTo>
                  <a:pt x="143932" y="203200"/>
                </a:lnTo>
                <a:lnTo>
                  <a:pt x="160866" y="211667"/>
                </a:lnTo>
                <a:lnTo>
                  <a:pt x="169333" y="220134"/>
                </a:lnTo>
                <a:lnTo>
                  <a:pt x="186266" y="237067"/>
                </a:lnTo>
                <a:lnTo>
                  <a:pt x="186266" y="245534"/>
                </a:lnTo>
                <a:lnTo>
                  <a:pt x="194733" y="262467"/>
                </a:lnTo>
                <a:lnTo>
                  <a:pt x="194733" y="279400"/>
                </a:lnTo>
                <a:lnTo>
                  <a:pt x="194733" y="304800"/>
                </a:lnTo>
                <a:lnTo>
                  <a:pt x="194733" y="321734"/>
                </a:lnTo>
                <a:lnTo>
                  <a:pt x="194733" y="347134"/>
                </a:lnTo>
                <a:lnTo>
                  <a:pt x="194733" y="364067"/>
                </a:lnTo>
                <a:lnTo>
                  <a:pt x="194733" y="381000"/>
                </a:lnTo>
                <a:lnTo>
                  <a:pt x="203199" y="397934"/>
                </a:lnTo>
                <a:lnTo>
                  <a:pt x="203199" y="406400"/>
                </a:lnTo>
                <a:lnTo>
                  <a:pt x="203199" y="414867"/>
                </a:lnTo>
                <a:lnTo>
                  <a:pt x="203199" y="423334"/>
                </a:lnTo>
                <a:lnTo>
                  <a:pt x="203199" y="423334"/>
                </a:lnTo>
                <a:lnTo>
                  <a:pt x="211666" y="414867"/>
                </a:lnTo>
                <a:lnTo>
                  <a:pt x="211666" y="414867"/>
                </a:lnTo>
                <a:lnTo>
                  <a:pt x="211666" y="414867"/>
                </a:lnTo>
                <a:lnTo>
                  <a:pt x="211666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9558866" y="1126067"/>
            <a:ext cx="25402" cy="152401"/>
          </a:xfrm>
          <a:custGeom>
            <a:avLst/>
            <a:gdLst/>
            <a:ahLst/>
            <a:cxnLst/>
            <a:rect l="0" t="0" r="0" b="0"/>
            <a:pathLst>
              <a:path w="25402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8468" y="93133"/>
                </a:lnTo>
                <a:lnTo>
                  <a:pt x="8468" y="110066"/>
                </a:lnTo>
                <a:lnTo>
                  <a:pt x="16934" y="127000"/>
                </a:lnTo>
                <a:lnTo>
                  <a:pt x="16934" y="135466"/>
                </a:lnTo>
                <a:lnTo>
                  <a:pt x="25401" y="143933"/>
                </a:lnTo>
                <a:lnTo>
                  <a:pt x="25401" y="143933"/>
                </a:lnTo>
                <a:lnTo>
                  <a:pt x="25401" y="152400"/>
                </a:lnTo>
                <a:lnTo>
                  <a:pt x="25401" y="152400"/>
                </a:lnTo>
                <a:lnTo>
                  <a:pt x="25401" y="143933"/>
                </a:lnTo>
                <a:lnTo>
                  <a:pt x="25401" y="143933"/>
                </a:lnTo>
                <a:lnTo>
                  <a:pt x="16934" y="143933"/>
                </a:lnTo>
                <a:lnTo>
                  <a:pt x="169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9465733" y="1210733"/>
            <a:ext cx="245534" cy="8468"/>
          </a:xfrm>
          <a:custGeom>
            <a:avLst/>
            <a:gdLst/>
            <a:ahLst/>
            <a:cxnLst/>
            <a:rect l="0" t="0" r="0" b="0"/>
            <a:pathLst>
              <a:path w="245534" h="8468">
                <a:moveTo>
                  <a:pt x="8467" y="8467"/>
                </a:move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1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101601" y="8467"/>
                </a:lnTo>
                <a:lnTo>
                  <a:pt x="127000" y="0"/>
                </a:lnTo>
                <a:lnTo>
                  <a:pt x="152400" y="0"/>
                </a:lnTo>
                <a:lnTo>
                  <a:pt x="169333" y="0"/>
                </a:lnTo>
                <a:lnTo>
                  <a:pt x="194734" y="0"/>
                </a:lnTo>
                <a:lnTo>
                  <a:pt x="211667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45533" y="8467"/>
                </a:lnTo>
                <a:lnTo>
                  <a:pt x="2455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9516533" y="14139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16934"/>
                </a:lnTo>
                <a:lnTo>
                  <a:pt x="33867" y="16934"/>
                </a:lnTo>
                <a:lnTo>
                  <a:pt x="50801" y="16934"/>
                </a:lnTo>
                <a:lnTo>
                  <a:pt x="67734" y="16934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1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9821333" y="1295400"/>
            <a:ext cx="194734" cy="220134"/>
          </a:xfrm>
          <a:custGeom>
            <a:avLst/>
            <a:gdLst/>
            <a:ahLst/>
            <a:cxnLst/>
            <a:rect l="0" t="0" r="0" b="0"/>
            <a:pathLst>
              <a:path w="194734" h="220134">
                <a:moveTo>
                  <a:pt x="194733" y="0"/>
                </a:moveTo>
                <a:lnTo>
                  <a:pt x="194733" y="0"/>
                </a:lnTo>
                <a:lnTo>
                  <a:pt x="186267" y="0"/>
                </a:lnTo>
                <a:lnTo>
                  <a:pt x="177801" y="0"/>
                </a:lnTo>
                <a:lnTo>
                  <a:pt x="169334" y="0"/>
                </a:lnTo>
                <a:lnTo>
                  <a:pt x="160867" y="0"/>
                </a:lnTo>
                <a:lnTo>
                  <a:pt x="143933" y="0"/>
                </a:lnTo>
                <a:lnTo>
                  <a:pt x="127001" y="0"/>
                </a:lnTo>
                <a:lnTo>
                  <a:pt x="118533" y="8467"/>
                </a:lnTo>
                <a:lnTo>
                  <a:pt x="101601" y="16933"/>
                </a:lnTo>
                <a:lnTo>
                  <a:pt x="93134" y="25400"/>
                </a:lnTo>
                <a:lnTo>
                  <a:pt x="76200" y="33867"/>
                </a:lnTo>
                <a:lnTo>
                  <a:pt x="59267" y="50800"/>
                </a:lnTo>
                <a:lnTo>
                  <a:pt x="42333" y="67733"/>
                </a:lnTo>
                <a:lnTo>
                  <a:pt x="33867" y="76200"/>
                </a:lnTo>
                <a:lnTo>
                  <a:pt x="16934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0" y="143933"/>
                </a:lnTo>
                <a:lnTo>
                  <a:pt x="8467" y="160867"/>
                </a:lnTo>
                <a:lnTo>
                  <a:pt x="16934" y="177800"/>
                </a:lnTo>
                <a:lnTo>
                  <a:pt x="25401" y="194733"/>
                </a:lnTo>
                <a:lnTo>
                  <a:pt x="42333" y="203200"/>
                </a:lnTo>
                <a:lnTo>
                  <a:pt x="59267" y="211667"/>
                </a:lnTo>
                <a:lnTo>
                  <a:pt x="76200" y="211667"/>
                </a:lnTo>
                <a:lnTo>
                  <a:pt x="93134" y="220133"/>
                </a:lnTo>
                <a:lnTo>
                  <a:pt x="110067" y="220133"/>
                </a:lnTo>
                <a:lnTo>
                  <a:pt x="118533" y="220133"/>
                </a:lnTo>
                <a:lnTo>
                  <a:pt x="127001" y="220133"/>
                </a:lnTo>
                <a:lnTo>
                  <a:pt x="135467" y="220133"/>
                </a:lnTo>
                <a:lnTo>
                  <a:pt x="143933" y="220133"/>
                </a:lnTo>
                <a:lnTo>
                  <a:pt x="143933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52400" y="211667"/>
                </a:lnTo>
                <a:lnTo>
                  <a:pt x="15240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10143067" y="1498600"/>
            <a:ext cx="67734" cy="143934"/>
          </a:xfrm>
          <a:custGeom>
            <a:avLst/>
            <a:gdLst/>
            <a:ahLst/>
            <a:cxnLst/>
            <a:rect l="0" t="0" r="0" b="0"/>
            <a:pathLst>
              <a:path w="67734" h="143934">
                <a:moveTo>
                  <a:pt x="42333" y="0"/>
                </a:moveTo>
                <a:lnTo>
                  <a:pt x="50799" y="0"/>
                </a:lnTo>
                <a:lnTo>
                  <a:pt x="50799" y="8467"/>
                </a:lnTo>
                <a:lnTo>
                  <a:pt x="50799" y="8467"/>
                </a:lnTo>
                <a:lnTo>
                  <a:pt x="59266" y="16933"/>
                </a:lnTo>
                <a:lnTo>
                  <a:pt x="59266" y="25400"/>
                </a:lnTo>
                <a:lnTo>
                  <a:pt x="67733" y="42333"/>
                </a:lnTo>
                <a:lnTo>
                  <a:pt x="67733" y="59267"/>
                </a:lnTo>
                <a:lnTo>
                  <a:pt x="59266" y="76200"/>
                </a:lnTo>
                <a:lnTo>
                  <a:pt x="59266" y="93133"/>
                </a:lnTo>
                <a:lnTo>
                  <a:pt x="50799" y="110067"/>
                </a:lnTo>
                <a:lnTo>
                  <a:pt x="42333" y="118533"/>
                </a:lnTo>
                <a:lnTo>
                  <a:pt x="25399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0414000" y="1193800"/>
            <a:ext cx="25401" cy="321734"/>
          </a:xfrm>
          <a:custGeom>
            <a:avLst/>
            <a:gdLst/>
            <a:ahLst/>
            <a:cxnLst/>
            <a:rect l="0" t="0" r="0" b="0"/>
            <a:pathLst>
              <a:path w="25401" h="3217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60867"/>
                </a:lnTo>
                <a:lnTo>
                  <a:pt x="25400" y="194733"/>
                </a:lnTo>
                <a:lnTo>
                  <a:pt x="16933" y="228600"/>
                </a:lnTo>
                <a:lnTo>
                  <a:pt x="16933" y="254000"/>
                </a:lnTo>
                <a:lnTo>
                  <a:pt x="8466" y="279400"/>
                </a:lnTo>
                <a:lnTo>
                  <a:pt x="8466" y="296333"/>
                </a:lnTo>
                <a:lnTo>
                  <a:pt x="0" y="313267"/>
                </a:lnTo>
                <a:lnTo>
                  <a:pt x="0" y="321733"/>
                </a:lnTo>
                <a:lnTo>
                  <a:pt x="0" y="321733"/>
                </a:lnTo>
                <a:lnTo>
                  <a:pt x="0" y="321733"/>
                </a:lnTo>
                <a:lnTo>
                  <a:pt x="0" y="313267"/>
                </a:lnTo>
                <a:lnTo>
                  <a:pt x="0" y="313267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10430933" y="1303867"/>
            <a:ext cx="211668" cy="169334"/>
          </a:xfrm>
          <a:custGeom>
            <a:avLst/>
            <a:gdLst/>
            <a:ahLst/>
            <a:cxnLst/>
            <a:rect l="0" t="0" r="0" b="0"/>
            <a:pathLst>
              <a:path w="211668" h="169334">
                <a:moveTo>
                  <a:pt x="169334" y="0"/>
                </a:moveTo>
                <a:lnTo>
                  <a:pt x="169334" y="0"/>
                </a:lnTo>
                <a:lnTo>
                  <a:pt x="169334" y="0"/>
                </a:lnTo>
                <a:lnTo>
                  <a:pt x="160867" y="0"/>
                </a:lnTo>
                <a:lnTo>
                  <a:pt x="152400" y="8466"/>
                </a:lnTo>
                <a:lnTo>
                  <a:pt x="135467" y="8466"/>
                </a:lnTo>
                <a:lnTo>
                  <a:pt x="118533" y="16933"/>
                </a:lnTo>
                <a:lnTo>
                  <a:pt x="101601" y="25400"/>
                </a:lnTo>
                <a:lnTo>
                  <a:pt x="84667" y="25400"/>
                </a:lnTo>
                <a:lnTo>
                  <a:pt x="67733" y="33866"/>
                </a:lnTo>
                <a:lnTo>
                  <a:pt x="42333" y="33866"/>
                </a:lnTo>
                <a:lnTo>
                  <a:pt x="33867" y="33866"/>
                </a:lnTo>
                <a:lnTo>
                  <a:pt x="16934" y="42333"/>
                </a:lnTo>
                <a:lnTo>
                  <a:pt x="8467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9266"/>
                </a:lnTo>
                <a:lnTo>
                  <a:pt x="16934" y="67733"/>
                </a:lnTo>
                <a:lnTo>
                  <a:pt x="33867" y="76200"/>
                </a:lnTo>
                <a:lnTo>
                  <a:pt x="42333" y="84666"/>
                </a:lnTo>
                <a:lnTo>
                  <a:pt x="59267" y="93133"/>
                </a:lnTo>
                <a:lnTo>
                  <a:pt x="76200" y="101600"/>
                </a:lnTo>
                <a:lnTo>
                  <a:pt x="93134" y="110066"/>
                </a:lnTo>
                <a:lnTo>
                  <a:pt x="110067" y="127000"/>
                </a:lnTo>
                <a:lnTo>
                  <a:pt x="127001" y="135466"/>
                </a:lnTo>
                <a:lnTo>
                  <a:pt x="143933" y="135466"/>
                </a:lnTo>
                <a:lnTo>
                  <a:pt x="152400" y="152400"/>
                </a:lnTo>
                <a:lnTo>
                  <a:pt x="160867" y="160866"/>
                </a:lnTo>
                <a:lnTo>
                  <a:pt x="177801" y="169333"/>
                </a:lnTo>
                <a:lnTo>
                  <a:pt x="186267" y="169333"/>
                </a:lnTo>
                <a:lnTo>
                  <a:pt x="194733" y="169333"/>
                </a:lnTo>
                <a:lnTo>
                  <a:pt x="203201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9333"/>
                </a:lnTo>
                <a:lnTo>
                  <a:pt x="211667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10693400" y="1092200"/>
            <a:ext cx="177801" cy="533401"/>
          </a:xfrm>
          <a:custGeom>
            <a:avLst/>
            <a:gdLst/>
            <a:ahLst/>
            <a:cxnLst/>
            <a:rect l="0" t="0" r="0" b="0"/>
            <a:pathLst>
              <a:path w="177801" h="533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42333" y="8467"/>
                </a:lnTo>
                <a:lnTo>
                  <a:pt x="59267" y="8467"/>
                </a:lnTo>
                <a:lnTo>
                  <a:pt x="67734" y="25400"/>
                </a:lnTo>
                <a:lnTo>
                  <a:pt x="93134" y="33867"/>
                </a:lnTo>
                <a:lnTo>
                  <a:pt x="110066" y="50800"/>
                </a:lnTo>
                <a:lnTo>
                  <a:pt x="127000" y="76200"/>
                </a:lnTo>
                <a:lnTo>
                  <a:pt x="143934" y="101600"/>
                </a:lnTo>
                <a:lnTo>
                  <a:pt x="152400" y="127000"/>
                </a:lnTo>
                <a:lnTo>
                  <a:pt x="169334" y="160867"/>
                </a:lnTo>
                <a:lnTo>
                  <a:pt x="177800" y="194733"/>
                </a:lnTo>
                <a:lnTo>
                  <a:pt x="177800" y="245533"/>
                </a:lnTo>
                <a:lnTo>
                  <a:pt x="169334" y="279400"/>
                </a:lnTo>
                <a:lnTo>
                  <a:pt x="169334" y="321733"/>
                </a:lnTo>
                <a:lnTo>
                  <a:pt x="152400" y="364067"/>
                </a:lnTo>
                <a:lnTo>
                  <a:pt x="143934" y="397933"/>
                </a:lnTo>
                <a:lnTo>
                  <a:pt x="127000" y="431800"/>
                </a:lnTo>
                <a:lnTo>
                  <a:pt x="110066" y="465667"/>
                </a:lnTo>
                <a:lnTo>
                  <a:pt x="84666" y="482600"/>
                </a:lnTo>
                <a:lnTo>
                  <a:pt x="67734" y="508000"/>
                </a:lnTo>
                <a:lnTo>
                  <a:pt x="50800" y="516467"/>
                </a:lnTo>
                <a:lnTo>
                  <a:pt x="33866" y="524933"/>
                </a:lnTo>
                <a:lnTo>
                  <a:pt x="16934" y="533400"/>
                </a:lnTo>
                <a:lnTo>
                  <a:pt x="8466" y="533400"/>
                </a:lnTo>
                <a:lnTo>
                  <a:pt x="8466" y="533400"/>
                </a:lnTo>
                <a:lnTo>
                  <a:pt x="0" y="533400"/>
                </a:lnTo>
                <a:lnTo>
                  <a:pt x="0" y="533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7924800" y="1769533"/>
            <a:ext cx="169334" cy="508001"/>
          </a:xfrm>
          <a:custGeom>
            <a:avLst/>
            <a:gdLst/>
            <a:ahLst/>
            <a:cxnLst/>
            <a:rect l="0" t="0" r="0" b="0"/>
            <a:pathLst>
              <a:path w="169334" h="508001">
                <a:moveTo>
                  <a:pt x="169333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4"/>
                </a:lnTo>
                <a:lnTo>
                  <a:pt x="135467" y="25400"/>
                </a:lnTo>
                <a:lnTo>
                  <a:pt x="118534" y="42334"/>
                </a:lnTo>
                <a:lnTo>
                  <a:pt x="110066" y="59267"/>
                </a:lnTo>
                <a:lnTo>
                  <a:pt x="93133" y="76200"/>
                </a:lnTo>
                <a:lnTo>
                  <a:pt x="84667" y="101600"/>
                </a:lnTo>
                <a:lnTo>
                  <a:pt x="67733" y="118534"/>
                </a:lnTo>
                <a:lnTo>
                  <a:pt x="50800" y="143934"/>
                </a:lnTo>
                <a:lnTo>
                  <a:pt x="42334" y="177800"/>
                </a:lnTo>
                <a:lnTo>
                  <a:pt x="25400" y="203200"/>
                </a:lnTo>
                <a:lnTo>
                  <a:pt x="16933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0" y="347134"/>
                </a:lnTo>
                <a:lnTo>
                  <a:pt x="0" y="372534"/>
                </a:lnTo>
                <a:lnTo>
                  <a:pt x="8467" y="397934"/>
                </a:lnTo>
                <a:lnTo>
                  <a:pt x="8467" y="414867"/>
                </a:lnTo>
                <a:lnTo>
                  <a:pt x="16933" y="431800"/>
                </a:lnTo>
                <a:lnTo>
                  <a:pt x="25400" y="440267"/>
                </a:lnTo>
                <a:lnTo>
                  <a:pt x="33866" y="457200"/>
                </a:lnTo>
                <a:lnTo>
                  <a:pt x="33866" y="474134"/>
                </a:lnTo>
                <a:lnTo>
                  <a:pt x="42334" y="482600"/>
                </a:lnTo>
                <a:lnTo>
                  <a:pt x="50800" y="491067"/>
                </a:lnTo>
                <a:lnTo>
                  <a:pt x="50800" y="491067"/>
                </a:lnTo>
                <a:lnTo>
                  <a:pt x="50800" y="499534"/>
                </a:lnTo>
                <a:lnTo>
                  <a:pt x="50800" y="499534"/>
                </a:lnTo>
                <a:lnTo>
                  <a:pt x="59267" y="499534"/>
                </a:lnTo>
                <a:lnTo>
                  <a:pt x="59267" y="508000"/>
                </a:lnTo>
                <a:lnTo>
                  <a:pt x="59267" y="508000"/>
                </a:lnTo>
                <a:lnTo>
                  <a:pt x="59267" y="508000"/>
                </a:lnTo>
                <a:lnTo>
                  <a:pt x="59267" y="508000"/>
                </a:lnTo>
                <a:lnTo>
                  <a:pt x="59267" y="508000"/>
                </a:lnTo>
                <a:lnTo>
                  <a:pt x="59267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  <a:lnTo>
                  <a:pt x="67733" y="508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8144933" y="1955800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76200" y="0"/>
                </a:moveTo>
                <a:lnTo>
                  <a:pt x="67734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0801" y="16933"/>
                </a:lnTo>
                <a:lnTo>
                  <a:pt x="42333" y="25400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16934" y="169333"/>
                </a:lnTo>
                <a:lnTo>
                  <a:pt x="25400" y="186267"/>
                </a:lnTo>
                <a:lnTo>
                  <a:pt x="33867" y="203200"/>
                </a:lnTo>
                <a:lnTo>
                  <a:pt x="42333" y="211667"/>
                </a:lnTo>
                <a:lnTo>
                  <a:pt x="59267" y="220133"/>
                </a:lnTo>
                <a:lnTo>
                  <a:pt x="76200" y="228600"/>
                </a:lnTo>
                <a:lnTo>
                  <a:pt x="84667" y="228600"/>
                </a:lnTo>
                <a:lnTo>
                  <a:pt x="101600" y="228600"/>
                </a:lnTo>
                <a:lnTo>
                  <a:pt x="118533" y="228600"/>
                </a:lnTo>
                <a:lnTo>
                  <a:pt x="127001" y="220133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69334" y="194733"/>
                </a:lnTo>
                <a:lnTo>
                  <a:pt x="177800" y="186267"/>
                </a:lnTo>
                <a:lnTo>
                  <a:pt x="186267" y="169333"/>
                </a:lnTo>
                <a:lnTo>
                  <a:pt x="194733" y="160867"/>
                </a:lnTo>
                <a:lnTo>
                  <a:pt x="194733" y="143933"/>
                </a:lnTo>
                <a:lnTo>
                  <a:pt x="194733" y="135467"/>
                </a:lnTo>
                <a:lnTo>
                  <a:pt x="194733" y="118533"/>
                </a:lnTo>
                <a:lnTo>
                  <a:pt x="186267" y="110067"/>
                </a:lnTo>
                <a:lnTo>
                  <a:pt x="186267" y="101600"/>
                </a:lnTo>
                <a:lnTo>
                  <a:pt x="177800" y="93133"/>
                </a:lnTo>
                <a:lnTo>
                  <a:pt x="177800" y="84667"/>
                </a:lnTo>
                <a:lnTo>
                  <a:pt x="169334" y="76200"/>
                </a:lnTo>
                <a:lnTo>
                  <a:pt x="160867" y="67733"/>
                </a:lnTo>
                <a:lnTo>
                  <a:pt x="152400" y="59267"/>
                </a:lnTo>
                <a:lnTo>
                  <a:pt x="143934" y="59267"/>
                </a:lnTo>
                <a:lnTo>
                  <a:pt x="135467" y="50800"/>
                </a:lnTo>
                <a:lnTo>
                  <a:pt x="127001" y="50800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0067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10067" y="42333"/>
                </a:lnTo>
                <a:lnTo>
                  <a:pt x="110067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8568266" y="1871133"/>
            <a:ext cx="33868" cy="143935"/>
          </a:xfrm>
          <a:custGeom>
            <a:avLst/>
            <a:gdLst/>
            <a:ahLst/>
            <a:cxnLst/>
            <a:rect l="0" t="0" r="0" b="0"/>
            <a:pathLst>
              <a:path w="33868" h="143935">
                <a:moveTo>
                  <a:pt x="8468" y="8467"/>
                </a:moveTo>
                <a:lnTo>
                  <a:pt x="8468" y="8467"/>
                </a:lnTo>
                <a:lnTo>
                  <a:pt x="8468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8" y="16934"/>
                </a:lnTo>
                <a:lnTo>
                  <a:pt x="8468" y="25400"/>
                </a:lnTo>
                <a:lnTo>
                  <a:pt x="16934" y="42334"/>
                </a:lnTo>
                <a:lnTo>
                  <a:pt x="16934" y="59267"/>
                </a:lnTo>
                <a:lnTo>
                  <a:pt x="25401" y="76200"/>
                </a:lnTo>
                <a:lnTo>
                  <a:pt x="25401" y="93134"/>
                </a:lnTo>
                <a:lnTo>
                  <a:pt x="25401" y="110067"/>
                </a:lnTo>
                <a:lnTo>
                  <a:pt x="33867" y="118534"/>
                </a:lnTo>
                <a:lnTo>
                  <a:pt x="33867" y="127000"/>
                </a:lnTo>
                <a:lnTo>
                  <a:pt x="33867" y="135467"/>
                </a:lnTo>
                <a:lnTo>
                  <a:pt x="33867" y="143934"/>
                </a:lnTo>
                <a:lnTo>
                  <a:pt x="33867" y="143934"/>
                </a:lnTo>
                <a:lnTo>
                  <a:pt x="33867" y="143934"/>
                </a:lnTo>
                <a:lnTo>
                  <a:pt x="33867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8500534" y="1947333"/>
            <a:ext cx="169334" cy="16935"/>
          </a:xfrm>
          <a:custGeom>
            <a:avLst/>
            <a:gdLst/>
            <a:ahLst/>
            <a:cxnLst/>
            <a:rect l="0" t="0" r="0" b="0"/>
            <a:pathLst>
              <a:path w="1693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399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599" y="8467"/>
                </a:lnTo>
                <a:lnTo>
                  <a:pt x="110066" y="0"/>
                </a:lnTo>
                <a:lnTo>
                  <a:pt x="126999" y="0"/>
                </a:lnTo>
                <a:lnTo>
                  <a:pt x="143932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16934"/>
                </a:lnTo>
                <a:lnTo>
                  <a:pt x="169333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8500534" y="2133600"/>
            <a:ext cx="194734" cy="16934"/>
          </a:xfrm>
          <a:custGeom>
            <a:avLst/>
            <a:gdLst/>
            <a:ahLst/>
            <a:cxnLst/>
            <a:rect l="0" t="0" r="0" b="0"/>
            <a:pathLst>
              <a:path w="1947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8467"/>
                </a:lnTo>
                <a:lnTo>
                  <a:pt x="42333" y="8467"/>
                </a:lnTo>
                <a:lnTo>
                  <a:pt x="50799" y="8467"/>
                </a:lnTo>
                <a:lnTo>
                  <a:pt x="67732" y="8467"/>
                </a:lnTo>
                <a:lnTo>
                  <a:pt x="76200" y="8467"/>
                </a:lnTo>
                <a:lnTo>
                  <a:pt x="93133" y="16933"/>
                </a:lnTo>
                <a:lnTo>
                  <a:pt x="110066" y="16933"/>
                </a:lnTo>
                <a:lnTo>
                  <a:pt x="118533" y="16933"/>
                </a:lnTo>
                <a:lnTo>
                  <a:pt x="135466" y="16933"/>
                </a:lnTo>
                <a:lnTo>
                  <a:pt x="143932" y="16933"/>
                </a:lnTo>
                <a:lnTo>
                  <a:pt x="160866" y="16933"/>
                </a:lnTo>
                <a:lnTo>
                  <a:pt x="169333" y="16933"/>
                </a:lnTo>
                <a:lnTo>
                  <a:pt x="177799" y="16933"/>
                </a:lnTo>
                <a:lnTo>
                  <a:pt x="177799" y="16933"/>
                </a:lnTo>
                <a:lnTo>
                  <a:pt x="186266" y="16933"/>
                </a:lnTo>
                <a:lnTo>
                  <a:pt x="186266" y="8467"/>
                </a:lnTo>
                <a:lnTo>
                  <a:pt x="186266" y="8467"/>
                </a:lnTo>
                <a:lnTo>
                  <a:pt x="194733" y="8467"/>
                </a:lnTo>
                <a:lnTo>
                  <a:pt x="1947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8856133" y="1921933"/>
            <a:ext cx="169334" cy="279401"/>
          </a:xfrm>
          <a:custGeom>
            <a:avLst/>
            <a:gdLst/>
            <a:ahLst/>
            <a:cxnLst/>
            <a:rect l="0" t="0" r="0" b="0"/>
            <a:pathLst>
              <a:path w="169334" h="279401">
                <a:moveTo>
                  <a:pt x="143934" y="8467"/>
                </a:moveTo>
                <a:lnTo>
                  <a:pt x="143934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18534" y="0"/>
                </a:lnTo>
                <a:lnTo>
                  <a:pt x="110067" y="8467"/>
                </a:lnTo>
                <a:lnTo>
                  <a:pt x="93133" y="8467"/>
                </a:lnTo>
                <a:lnTo>
                  <a:pt x="84667" y="8467"/>
                </a:lnTo>
                <a:lnTo>
                  <a:pt x="67734" y="8467"/>
                </a:lnTo>
                <a:lnTo>
                  <a:pt x="59267" y="16934"/>
                </a:lnTo>
                <a:lnTo>
                  <a:pt x="42334" y="16934"/>
                </a:lnTo>
                <a:lnTo>
                  <a:pt x="33867" y="16934"/>
                </a:lnTo>
                <a:lnTo>
                  <a:pt x="25401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1" y="127000"/>
                </a:lnTo>
                <a:lnTo>
                  <a:pt x="33867" y="127000"/>
                </a:lnTo>
                <a:lnTo>
                  <a:pt x="42334" y="118534"/>
                </a:lnTo>
                <a:lnTo>
                  <a:pt x="50800" y="110067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7" y="101600"/>
                </a:lnTo>
                <a:lnTo>
                  <a:pt x="101601" y="101600"/>
                </a:lnTo>
                <a:lnTo>
                  <a:pt x="118534" y="110067"/>
                </a:lnTo>
                <a:lnTo>
                  <a:pt x="127000" y="118534"/>
                </a:lnTo>
                <a:lnTo>
                  <a:pt x="135467" y="118534"/>
                </a:lnTo>
                <a:lnTo>
                  <a:pt x="143934" y="127000"/>
                </a:lnTo>
                <a:lnTo>
                  <a:pt x="152400" y="143934"/>
                </a:lnTo>
                <a:lnTo>
                  <a:pt x="160867" y="152400"/>
                </a:lnTo>
                <a:lnTo>
                  <a:pt x="169333" y="169334"/>
                </a:lnTo>
                <a:lnTo>
                  <a:pt x="169333" y="177800"/>
                </a:lnTo>
                <a:lnTo>
                  <a:pt x="169333" y="194734"/>
                </a:lnTo>
                <a:lnTo>
                  <a:pt x="169333" y="203200"/>
                </a:lnTo>
                <a:lnTo>
                  <a:pt x="160867" y="220134"/>
                </a:lnTo>
                <a:lnTo>
                  <a:pt x="160867" y="228600"/>
                </a:lnTo>
                <a:lnTo>
                  <a:pt x="152400" y="245534"/>
                </a:lnTo>
                <a:lnTo>
                  <a:pt x="135467" y="254000"/>
                </a:lnTo>
                <a:lnTo>
                  <a:pt x="127000" y="262467"/>
                </a:lnTo>
                <a:lnTo>
                  <a:pt x="110067" y="270934"/>
                </a:lnTo>
                <a:lnTo>
                  <a:pt x="101601" y="270934"/>
                </a:lnTo>
                <a:lnTo>
                  <a:pt x="84667" y="279400"/>
                </a:lnTo>
                <a:lnTo>
                  <a:pt x="76200" y="279400"/>
                </a:lnTo>
                <a:lnTo>
                  <a:pt x="67734" y="279400"/>
                </a:lnTo>
                <a:lnTo>
                  <a:pt x="50800" y="270934"/>
                </a:lnTo>
                <a:lnTo>
                  <a:pt x="50800" y="270934"/>
                </a:lnTo>
                <a:lnTo>
                  <a:pt x="42334" y="262467"/>
                </a:lnTo>
                <a:lnTo>
                  <a:pt x="42334" y="262467"/>
                </a:lnTo>
                <a:lnTo>
                  <a:pt x="33867" y="254000"/>
                </a:lnTo>
                <a:lnTo>
                  <a:pt x="33867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9127067" y="2175933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9203267" y="1938867"/>
            <a:ext cx="169334" cy="245534"/>
          </a:xfrm>
          <a:custGeom>
            <a:avLst/>
            <a:gdLst/>
            <a:ahLst/>
            <a:cxnLst/>
            <a:rect l="0" t="0" r="0" b="0"/>
            <a:pathLst>
              <a:path w="169334" h="2455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799" y="8466"/>
                </a:lnTo>
                <a:lnTo>
                  <a:pt x="59267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10066" y="0"/>
                </a:lnTo>
                <a:lnTo>
                  <a:pt x="126999" y="8466"/>
                </a:lnTo>
                <a:lnTo>
                  <a:pt x="135467" y="8466"/>
                </a:lnTo>
                <a:lnTo>
                  <a:pt x="143933" y="0"/>
                </a:lnTo>
                <a:lnTo>
                  <a:pt x="152400" y="8466"/>
                </a:lnTo>
                <a:lnTo>
                  <a:pt x="160866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8466"/>
                </a:lnTo>
                <a:lnTo>
                  <a:pt x="169333" y="16933"/>
                </a:lnTo>
                <a:lnTo>
                  <a:pt x="169333" y="16933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33866"/>
                </a:lnTo>
                <a:lnTo>
                  <a:pt x="160866" y="50800"/>
                </a:lnTo>
                <a:lnTo>
                  <a:pt x="160866" y="59266"/>
                </a:lnTo>
                <a:lnTo>
                  <a:pt x="152400" y="76200"/>
                </a:lnTo>
                <a:lnTo>
                  <a:pt x="143933" y="93133"/>
                </a:lnTo>
                <a:lnTo>
                  <a:pt x="135467" y="118533"/>
                </a:lnTo>
                <a:lnTo>
                  <a:pt x="135467" y="135466"/>
                </a:lnTo>
                <a:lnTo>
                  <a:pt x="135467" y="152400"/>
                </a:lnTo>
                <a:lnTo>
                  <a:pt x="126999" y="160866"/>
                </a:lnTo>
                <a:lnTo>
                  <a:pt x="126999" y="177800"/>
                </a:lnTo>
                <a:lnTo>
                  <a:pt x="126999" y="194733"/>
                </a:lnTo>
                <a:lnTo>
                  <a:pt x="126999" y="203200"/>
                </a:lnTo>
                <a:lnTo>
                  <a:pt x="126999" y="211666"/>
                </a:lnTo>
                <a:lnTo>
                  <a:pt x="126999" y="220133"/>
                </a:lnTo>
                <a:lnTo>
                  <a:pt x="126999" y="228600"/>
                </a:lnTo>
                <a:lnTo>
                  <a:pt x="135467" y="237066"/>
                </a:lnTo>
                <a:lnTo>
                  <a:pt x="135467" y="237066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  <a:lnTo>
                  <a:pt x="135467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9635066" y="2125133"/>
            <a:ext cx="50802" cy="177801"/>
          </a:xfrm>
          <a:custGeom>
            <a:avLst/>
            <a:gdLst/>
            <a:ahLst/>
            <a:cxnLst/>
            <a:rect l="0" t="0" r="0" b="0"/>
            <a:pathLst>
              <a:path w="50802" h="1778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50801" y="42334"/>
                </a:lnTo>
                <a:lnTo>
                  <a:pt x="50801" y="59267"/>
                </a:lnTo>
                <a:lnTo>
                  <a:pt x="42334" y="76200"/>
                </a:lnTo>
                <a:lnTo>
                  <a:pt x="42334" y="93134"/>
                </a:lnTo>
                <a:lnTo>
                  <a:pt x="33867" y="110067"/>
                </a:lnTo>
                <a:lnTo>
                  <a:pt x="33867" y="127000"/>
                </a:lnTo>
                <a:lnTo>
                  <a:pt x="25401" y="143934"/>
                </a:lnTo>
                <a:lnTo>
                  <a:pt x="16934" y="152400"/>
                </a:lnTo>
                <a:lnTo>
                  <a:pt x="8468" y="160867"/>
                </a:lnTo>
                <a:lnTo>
                  <a:pt x="8468" y="169334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9982200" y="1921933"/>
            <a:ext cx="177801" cy="118535"/>
          </a:xfrm>
          <a:custGeom>
            <a:avLst/>
            <a:gdLst/>
            <a:ahLst/>
            <a:cxnLst/>
            <a:rect l="0" t="0" r="0" b="0"/>
            <a:pathLst>
              <a:path w="177801" h="118535">
                <a:moveTo>
                  <a:pt x="25400" y="0"/>
                </a:moveTo>
                <a:lnTo>
                  <a:pt x="25400" y="0"/>
                </a:lnTo>
                <a:lnTo>
                  <a:pt x="33866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93134"/>
                </a:lnTo>
                <a:lnTo>
                  <a:pt x="0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16934" y="118534"/>
                </a:lnTo>
                <a:lnTo>
                  <a:pt x="25400" y="118534"/>
                </a:lnTo>
                <a:lnTo>
                  <a:pt x="33866" y="118534"/>
                </a:lnTo>
                <a:lnTo>
                  <a:pt x="50800" y="118534"/>
                </a:lnTo>
                <a:lnTo>
                  <a:pt x="67733" y="118534"/>
                </a:lnTo>
                <a:lnTo>
                  <a:pt x="84667" y="118534"/>
                </a:lnTo>
                <a:lnTo>
                  <a:pt x="110066" y="118534"/>
                </a:lnTo>
                <a:lnTo>
                  <a:pt x="127000" y="118534"/>
                </a:lnTo>
                <a:lnTo>
                  <a:pt x="143933" y="110067"/>
                </a:lnTo>
                <a:lnTo>
                  <a:pt x="160867" y="110067"/>
                </a:lnTo>
                <a:lnTo>
                  <a:pt x="169334" y="101600"/>
                </a:lnTo>
                <a:lnTo>
                  <a:pt x="169334" y="101600"/>
                </a:lnTo>
                <a:lnTo>
                  <a:pt x="177800" y="93134"/>
                </a:lnTo>
                <a:lnTo>
                  <a:pt x="177800" y="93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10134600" y="1905000"/>
            <a:ext cx="16935" cy="211668"/>
          </a:xfrm>
          <a:custGeom>
            <a:avLst/>
            <a:gdLst/>
            <a:ahLst/>
            <a:cxnLst/>
            <a:rect l="0" t="0" r="0" b="0"/>
            <a:pathLst>
              <a:path w="16935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16934" y="211667"/>
                </a:lnTo>
                <a:lnTo>
                  <a:pt x="169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10312400" y="1828800"/>
            <a:ext cx="152401" cy="338668"/>
          </a:xfrm>
          <a:custGeom>
            <a:avLst/>
            <a:gdLst/>
            <a:ahLst/>
            <a:cxnLst/>
            <a:rect l="0" t="0" r="0" b="0"/>
            <a:pathLst>
              <a:path w="152401" h="3386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33866" y="0"/>
                </a:lnTo>
                <a:lnTo>
                  <a:pt x="50800" y="8467"/>
                </a:lnTo>
                <a:lnTo>
                  <a:pt x="67734" y="16933"/>
                </a:lnTo>
                <a:lnTo>
                  <a:pt x="84666" y="42333"/>
                </a:lnTo>
                <a:lnTo>
                  <a:pt x="101600" y="59267"/>
                </a:lnTo>
                <a:lnTo>
                  <a:pt x="118533" y="93133"/>
                </a:lnTo>
                <a:lnTo>
                  <a:pt x="127000" y="118533"/>
                </a:lnTo>
                <a:lnTo>
                  <a:pt x="135467" y="152400"/>
                </a:lnTo>
                <a:lnTo>
                  <a:pt x="143934" y="186267"/>
                </a:lnTo>
                <a:lnTo>
                  <a:pt x="152400" y="211667"/>
                </a:lnTo>
                <a:lnTo>
                  <a:pt x="143934" y="245533"/>
                </a:lnTo>
                <a:lnTo>
                  <a:pt x="135467" y="270933"/>
                </a:lnTo>
                <a:lnTo>
                  <a:pt x="118533" y="296333"/>
                </a:lnTo>
                <a:lnTo>
                  <a:pt x="101600" y="313267"/>
                </a:lnTo>
                <a:lnTo>
                  <a:pt x="101600" y="313267"/>
                </a:lnTo>
                <a:lnTo>
                  <a:pt x="76200" y="338667"/>
                </a:lnTo>
                <a:lnTo>
                  <a:pt x="762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7552267" y="2446867"/>
            <a:ext cx="211667" cy="457201"/>
          </a:xfrm>
          <a:custGeom>
            <a:avLst/>
            <a:gdLst/>
            <a:ahLst/>
            <a:cxnLst/>
            <a:rect l="0" t="0" r="0" b="0"/>
            <a:pathLst>
              <a:path w="211667" h="457201">
                <a:moveTo>
                  <a:pt x="211666" y="0"/>
                </a:moveTo>
                <a:lnTo>
                  <a:pt x="211666" y="0"/>
                </a:lnTo>
                <a:lnTo>
                  <a:pt x="203200" y="0"/>
                </a:lnTo>
                <a:lnTo>
                  <a:pt x="194733" y="0"/>
                </a:lnTo>
                <a:lnTo>
                  <a:pt x="186267" y="8466"/>
                </a:lnTo>
                <a:lnTo>
                  <a:pt x="169333" y="8466"/>
                </a:lnTo>
                <a:lnTo>
                  <a:pt x="160866" y="25400"/>
                </a:lnTo>
                <a:lnTo>
                  <a:pt x="143933" y="33866"/>
                </a:lnTo>
                <a:lnTo>
                  <a:pt x="127000" y="50800"/>
                </a:lnTo>
                <a:lnTo>
                  <a:pt x="110067" y="67733"/>
                </a:lnTo>
                <a:lnTo>
                  <a:pt x="93133" y="84666"/>
                </a:lnTo>
                <a:lnTo>
                  <a:pt x="84666" y="110066"/>
                </a:lnTo>
                <a:lnTo>
                  <a:pt x="67733" y="135466"/>
                </a:lnTo>
                <a:lnTo>
                  <a:pt x="50800" y="160866"/>
                </a:lnTo>
                <a:lnTo>
                  <a:pt x="33867" y="194733"/>
                </a:lnTo>
                <a:lnTo>
                  <a:pt x="25399" y="220133"/>
                </a:lnTo>
                <a:lnTo>
                  <a:pt x="16933" y="254000"/>
                </a:lnTo>
                <a:lnTo>
                  <a:pt x="8466" y="279400"/>
                </a:lnTo>
                <a:lnTo>
                  <a:pt x="0" y="313266"/>
                </a:lnTo>
                <a:lnTo>
                  <a:pt x="0" y="338666"/>
                </a:lnTo>
                <a:lnTo>
                  <a:pt x="8466" y="364066"/>
                </a:lnTo>
                <a:lnTo>
                  <a:pt x="16933" y="389466"/>
                </a:lnTo>
                <a:lnTo>
                  <a:pt x="33867" y="414866"/>
                </a:lnTo>
                <a:lnTo>
                  <a:pt x="50800" y="431800"/>
                </a:lnTo>
                <a:lnTo>
                  <a:pt x="67733" y="440266"/>
                </a:lnTo>
                <a:lnTo>
                  <a:pt x="84666" y="457200"/>
                </a:lnTo>
                <a:lnTo>
                  <a:pt x="110067" y="457200"/>
                </a:lnTo>
                <a:lnTo>
                  <a:pt x="135466" y="457200"/>
                </a:lnTo>
                <a:lnTo>
                  <a:pt x="152400" y="457200"/>
                </a:lnTo>
                <a:lnTo>
                  <a:pt x="152400" y="457200"/>
                </a:lnTo>
                <a:lnTo>
                  <a:pt x="169333" y="448733"/>
                </a:lnTo>
                <a:lnTo>
                  <a:pt x="169333" y="448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7738534" y="2683933"/>
            <a:ext cx="101600" cy="1"/>
          </a:xfrm>
          <a:custGeom>
            <a:avLst/>
            <a:gdLst/>
            <a:ahLst/>
            <a:cxnLst/>
            <a:rect l="0" t="0" r="0" b="0"/>
            <a:pathLst>
              <a:path w="10160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42333" y="0"/>
                </a:lnTo>
                <a:lnTo>
                  <a:pt x="59266" y="0"/>
                </a:lnTo>
                <a:lnTo>
                  <a:pt x="67732" y="0"/>
                </a:lnTo>
                <a:lnTo>
                  <a:pt x="84666" y="0"/>
                </a:lnTo>
                <a:lnTo>
                  <a:pt x="84666" y="0"/>
                </a:lnTo>
                <a:lnTo>
                  <a:pt x="101599" y="0"/>
                </a:lnTo>
                <a:lnTo>
                  <a:pt x="10159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7967134" y="2590800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6" y="93133"/>
                </a:lnTo>
                <a:lnTo>
                  <a:pt x="8466" y="101600"/>
                </a:lnTo>
                <a:lnTo>
                  <a:pt x="16933" y="101600"/>
                </a:lnTo>
                <a:lnTo>
                  <a:pt x="33866" y="101600"/>
                </a:lnTo>
                <a:lnTo>
                  <a:pt x="50799" y="101600"/>
                </a:lnTo>
                <a:lnTo>
                  <a:pt x="59266" y="101600"/>
                </a:lnTo>
                <a:lnTo>
                  <a:pt x="76200" y="101600"/>
                </a:lnTo>
                <a:lnTo>
                  <a:pt x="93133" y="110067"/>
                </a:lnTo>
                <a:lnTo>
                  <a:pt x="110066" y="110067"/>
                </a:lnTo>
                <a:lnTo>
                  <a:pt x="118533" y="118533"/>
                </a:lnTo>
                <a:lnTo>
                  <a:pt x="135466" y="127000"/>
                </a:lnTo>
                <a:lnTo>
                  <a:pt x="143932" y="135467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52400" y="177800"/>
                </a:lnTo>
                <a:lnTo>
                  <a:pt x="143932" y="194733"/>
                </a:lnTo>
                <a:lnTo>
                  <a:pt x="135466" y="211667"/>
                </a:lnTo>
                <a:lnTo>
                  <a:pt x="118533" y="220133"/>
                </a:lnTo>
                <a:lnTo>
                  <a:pt x="110066" y="228600"/>
                </a:lnTo>
                <a:lnTo>
                  <a:pt x="93133" y="237067"/>
                </a:lnTo>
                <a:lnTo>
                  <a:pt x="67732" y="237067"/>
                </a:lnTo>
                <a:lnTo>
                  <a:pt x="50799" y="245533"/>
                </a:lnTo>
                <a:lnTo>
                  <a:pt x="33866" y="245533"/>
                </a:lnTo>
                <a:lnTo>
                  <a:pt x="16933" y="245533"/>
                </a:lnTo>
                <a:lnTo>
                  <a:pt x="8466" y="237067"/>
                </a:lnTo>
                <a:lnTo>
                  <a:pt x="8466" y="237067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8017933" y="2590800"/>
            <a:ext cx="84668" cy="16934"/>
          </a:xfrm>
          <a:custGeom>
            <a:avLst/>
            <a:gdLst/>
            <a:ahLst/>
            <a:cxnLst/>
            <a:rect l="0" t="0" r="0" b="0"/>
            <a:pathLst>
              <a:path w="84668" h="16934">
                <a:moveTo>
                  <a:pt x="0" y="16933"/>
                </a:moveTo>
                <a:lnTo>
                  <a:pt x="0" y="16933"/>
                </a:lnTo>
                <a:lnTo>
                  <a:pt x="8467" y="8467"/>
                </a:lnTo>
                <a:lnTo>
                  <a:pt x="25401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8195734" y="28109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8229600" y="2582333"/>
            <a:ext cx="169334" cy="203201"/>
          </a:xfrm>
          <a:custGeom>
            <a:avLst/>
            <a:gdLst/>
            <a:ahLst/>
            <a:cxnLst/>
            <a:rect l="0" t="0" r="0" b="0"/>
            <a:pathLst>
              <a:path w="169334" h="203201">
                <a:moveTo>
                  <a:pt x="0" y="25400"/>
                </a:moveTo>
                <a:lnTo>
                  <a:pt x="0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27000" y="0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9333" y="16934"/>
                </a:lnTo>
                <a:lnTo>
                  <a:pt x="169333" y="16934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9333" y="42334"/>
                </a:lnTo>
                <a:lnTo>
                  <a:pt x="160867" y="50800"/>
                </a:lnTo>
                <a:lnTo>
                  <a:pt x="160867" y="67734"/>
                </a:lnTo>
                <a:lnTo>
                  <a:pt x="152400" y="84667"/>
                </a:lnTo>
                <a:lnTo>
                  <a:pt x="152400" y="93134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35467" y="143934"/>
                </a:lnTo>
                <a:lnTo>
                  <a:pt x="135467" y="160867"/>
                </a:lnTo>
                <a:lnTo>
                  <a:pt x="135467" y="177800"/>
                </a:lnTo>
                <a:lnTo>
                  <a:pt x="135467" y="186267"/>
                </a:lnTo>
                <a:lnTo>
                  <a:pt x="135467" y="194734"/>
                </a:lnTo>
                <a:lnTo>
                  <a:pt x="135467" y="194734"/>
                </a:lnTo>
                <a:lnTo>
                  <a:pt x="143933" y="203200"/>
                </a:lnTo>
                <a:lnTo>
                  <a:pt x="1439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8475133" y="2827867"/>
            <a:ext cx="33868" cy="110067"/>
          </a:xfrm>
          <a:custGeom>
            <a:avLst/>
            <a:gdLst/>
            <a:ahLst/>
            <a:cxnLst/>
            <a:rect l="0" t="0" r="0" b="0"/>
            <a:pathLst>
              <a:path w="33868" h="110067">
                <a:moveTo>
                  <a:pt x="33867" y="0"/>
                </a:moveTo>
                <a:lnTo>
                  <a:pt x="33867" y="8466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33866"/>
                </a:lnTo>
                <a:lnTo>
                  <a:pt x="25401" y="42333"/>
                </a:lnTo>
                <a:lnTo>
                  <a:pt x="25401" y="59266"/>
                </a:lnTo>
                <a:lnTo>
                  <a:pt x="25401" y="76200"/>
                </a:lnTo>
                <a:lnTo>
                  <a:pt x="16933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8627533" y="2633133"/>
            <a:ext cx="152401" cy="127001"/>
          </a:xfrm>
          <a:custGeom>
            <a:avLst/>
            <a:gdLst/>
            <a:ahLst/>
            <a:cxnLst/>
            <a:rect l="0" t="0" r="0" b="0"/>
            <a:pathLst>
              <a:path w="152401" h="1270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16933" y="84667"/>
                </a:lnTo>
                <a:lnTo>
                  <a:pt x="25401" y="93134"/>
                </a:lnTo>
                <a:lnTo>
                  <a:pt x="42334" y="101600"/>
                </a:lnTo>
                <a:lnTo>
                  <a:pt x="50800" y="110067"/>
                </a:lnTo>
                <a:lnTo>
                  <a:pt x="67734" y="118534"/>
                </a:lnTo>
                <a:lnTo>
                  <a:pt x="93133" y="127000"/>
                </a:lnTo>
                <a:lnTo>
                  <a:pt x="110067" y="127000"/>
                </a:lnTo>
                <a:lnTo>
                  <a:pt x="118534" y="127000"/>
                </a:lnTo>
                <a:lnTo>
                  <a:pt x="135467" y="127000"/>
                </a:lnTo>
                <a:lnTo>
                  <a:pt x="143934" y="118534"/>
                </a:lnTo>
                <a:lnTo>
                  <a:pt x="143934" y="118534"/>
                </a:lnTo>
                <a:lnTo>
                  <a:pt x="152400" y="118534"/>
                </a:lnTo>
                <a:lnTo>
                  <a:pt x="152400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8754533" y="2607733"/>
            <a:ext cx="16935" cy="254001"/>
          </a:xfrm>
          <a:custGeom>
            <a:avLst/>
            <a:gdLst/>
            <a:ahLst/>
            <a:cxnLst/>
            <a:rect l="0" t="0" r="0" b="0"/>
            <a:pathLst>
              <a:path w="16935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20134"/>
                </a:lnTo>
                <a:lnTo>
                  <a:pt x="8467" y="237067"/>
                </a:lnTo>
                <a:lnTo>
                  <a:pt x="8467" y="245534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45534"/>
                </a:lnTo>
                <a:lnTo>
                  <a:pt x="16934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8881534" y="2480733"/>
            <a:ext cx="93134" cy="457201"/>
          </a:xfrm>
          <a:custGeom>
            <a:avLst/>
            <a:gdLst/>
            <a:ahLst/>
            <a:cxnLst/>
            <a:rect l="0" t="0" r="0" b="0"/>
            <a:pathLst>
              <a:path w="93134" h="4572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33866" y="25400"/>
                </a:lnTo>
                <a:lnTo>
                  <a:pt x="50799" y="42334"/>
                </a:lnTo>
                <a:lnTo>
                  <a:pt x="59266" y="59267"/>
                </a:lnTo>
                <a:lnTo>
                  <a:pt x="67732" y="84667"/>
                </a:lnTo>
                <a:lnTo>
                  <a:pt x="76200" y="110067"/>
                </a:lnTo>
                <a:lnTo>
                  <a:pt x="84666" y="143934"/>
                </a:lnTo>
                <a:lnTo>
                  <a:pt x="93133" y="177800"/>
                </a:lnTo>
                <a:lnTo>
                  <a:pt x="93133" y="211667"/>
                </a:lnTo>
                <a:lnTo>
                  <a:pt x="93133" y="245534"/>
                </a:lnTo>
                <a:lnTo>
                  <a:pt x="84666" y="279400"/>
                </a:lnTo>
                <a:lnTo>
                  <a:pt x="84666" y="313267"/>
                </a:lnTo>
                <a:lnTo>
                  <a:pt x="76200" y="347134"/>
                </a:lnTo>
                <a:lnTo>
                  <a:pt x="67732" y="372534"/>
                </a:lnTo>
                <a:lnTo>
                  <a:pt x="59266" y="397934"/>
                </a:lnTo>
                <a:lnTo>
                  <a:pt x="50799" y="423334"/>
                </a:lnTo>
                <a:lnTo>
                  <a:pt x="33866" y="440267"/>
                </a:lnTo>
                <a:lnTo>
                  <a:pt x="16933" y="448734"/>
                </a:lnTo>
                <a:lnTo>
                  <a:pt x="8466" y="457200"/>
                </a:lnTo>
                <a:lnTo>
                  <a:pt x="8466" y="457200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9220200" y="2573867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76200" y="8466"/>
                </a:move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7" y="16933"/>
                </a:lnTo>
                <a:lnTo>
                  <a:pt x="50800" y="33866"/>
                </a:lnTo>
                <a:lnTo>
                  <a:pt x="42334" y="50800"/>
                </a:lnTo>
                <a:lnTo>
                  <a:pt x="33866" y="67733"/>
                </a:lnTo>
                <a:lnTo>
                  <a:pt x="16933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8467" y="220133"/>
                </a:lnTo>
                <a:lnTo>
                  <a:pt x="16933" y="220133"/>
                </a:lnTo>
                <a:lnTo>
                  <a:pt x="25400" y="228600"/>
                </a:lnTo>
                <a:lnTo>
                  <a:pt x="33866" y="220133"/>
                </a:lnTo>
                <a:lnTo>
                  <a:pt x="42334" y="220133"/>
                </a:lnTo>
                <a:lnTo>
                  <a:pt x="42334" y="211666"/>
                </a:lnTo>
                <a:lnTo>
                  <a:pt x="50800" y="194733"/>
                </a:lnTo>
                <a:lnTo>
                  <a:pt x="50800" y="186266"/>
                </a:lnTo>
                <a:lnTo>
                  <a:pt x="59267" y="169333"/>
                </a:lnTo>
                <a:lnTo>
                  <a:pt x="59267" y="152400"/>
                </a:lnTo>
                <a:lnTo>
                  <a:pt x="59267" y="127000"/>
                </a:lnTo>
                <a:lnTo>
                  <a:pt x="59267" y="110066"/>
                </a:lnTo>
                <a:lnTo>
                  <a:pt x="59267" y="101600"/>
                </a:lnTo>
                <a:lnTo>
                  <a:pt x="67733" y="93133"/>
                </a:lnTo>
                <a:lnTo>
                  <a:pt x="59267" y="84666"/>
                </a:lnTo>
                <a:lnTo>
                  <a:pt x="67733" y="84666"/>
                </a:lnTo>
                <a:lnTo>
                  <a:pt x="67733" y="84666"/>
                </a:lnTo>
                <a:lnTo>
                  <a:pt x="67733" y="93133"/>
                </a:lnTo>
                <a:lnTo>
                  <a:pt x="76200" y="93133"/>
                </a:lnTo>
                <a:lnTo>
                  <a:pt x="76200" y="110066"/>
                </a:lnTo>
                <a:lnTo>
                  <a:pt x="84667" y="127000"/>
                </a:lnTo>
                <a:lnTo>
                  <a:pt x="93133" y="135466"/>
                </a:lnTo>
                <a:lnTo>
                  <a:pt x="93133" y="160866"/>
                </a:lnTo>
                <a:lnTo>
                  <a:pt x="101600" y="177800"/>
                </a:lnTo>
                <a:lnTo>
                  <a:pt x="101600" y="186266"/>
                </a:lnTo>
                <a:lnTo>
                  <a:pt x="110066" y="203200"/>
                </a:lnTo>
                <a:lnTo>
                  <a:pt x="118534" y="211666"/>
                </a:lnTo>
                <a:lnTo>
                  <a:pt x="127000" y="211666"/>
                </a:lnTo>
                <a:lnTo>
                  <a:pt x="143933" y="211666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52400" y="194733"/>
                </a:lnTo>
                <a:lnTo>
                  <a:pt x="15240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9414934" y="2633133"/>
            <a:ext cx="194734" cy="143935"/>
          </a:xfrm>
          <a:custGeom>
            <a:avLst/>
            <a:gdLst/>
            <a:ahLst/>
            <a:cxnLst/>
            <a:rect l="0" t="0" r="0" b="0"/>
            <a:pathLst>
              <a:path w="194734" h="1439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25399" y="110067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18534"/>
                </a:lnTo>
                <a:lnTo>
                  <a:pt x="16933" y="118534"/>
                </a:lnTo>
                <a:lnTo>
                  <a:pt x="25399" y="101600"/>
                </a:lnTo>
                <a:lnTo>
                  <a:pt x="16933" y="84667"/>
                </a:lnTo>
                <a:lnTo>
                  <a:pt x="25399" y="76200"/>
                </a:lnTo>
                <a:lnTo>
                  <a:pt x="33866" y="50800"/>
                </a:lnTo>
                <a:lnTo>
                  <a:pt x="42333" y="33867"/>
                </a:lnTo>
                <a:lnTo>
                  <a:pt x="50799" y="25400"/>
                </a:lnTo>
                <a:lnTo>
                  <a:pt x="59266" y="8467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10066" y="8467"/>
                </a:lnTo>
                <a:lnTo>
                  <a:pt x="118533" y="25400"/>
                </a:lnTo>
                <a:lnTo>
                  <a:pt x="135466" y="42334"/>
                </a:lnTo>
                <a:lnTo>
                  <a:pt x="143932" y="59267"/>
                </a:lnTo>
                <a:lnTo>
                  <a:pt x="143932" y="84667"/>
                </a:lnTo>
                <a:lnTo>
                  <a:pt x="152400" y="101600"/>
                </a:lnTo>
                <a:lnTo>
                  <a:pt x="160866" y="118534"/>
                </a:lnTo>
                <a:lnTo>
                  <a:pt x="169333" y="127000"/>
                </a:lnTo>
                <a:lnTo>
                  <a:pt x="177799" y="143934"/>
                </a:lnTo>
                <a:lnTo>
                  <a:pt x="186266" y="143934"/>
                </a:lnTo>
                <a:lnTo>
                  <a:pt x="186266" y="143934"/>
                </a:lnTo>
                <a:lnTo>
                  <a:pt x="194733" y="143934"/>
                </a:lnTo>
                <a:lnTo>
                  <a:pt x="194733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9635066" y="2514600"/>
            <a:ext cx="220135" cy="279401"/>
          </a:xfrm>
          <a:custGeom>
            <a:avLst/>
            <a:gdLst/>
            <a:ahLst/>
            <a:cxnLst/>
            <a:rect l="0" t="0" r="0" b="0"/>
            <a:pathLst>
              <a:path w="220135" h="279401">
                <a:moveTo>
                  <a:pt x="118534" y="101600"/>
                </a:moveTo>
                <a:lnTo>
                  <a:pt x="110067" y="101600"/>
                </a:lnTo>
                <a:lnTo>
                  <a:pt x="110067" y="101600"/>
                </a:lnTo>
                <a:lnTo>
                  <a:pt x="101601" y="110067"/>
                </a:lnTo>
                <a:lnTo>
                  <a:pt x="84668" y="110067"/>
                </a:lnTo>
                <a:lnTo>
                  <a:pt x="76200" y="110067"/>
                </a:lnTo>
                <a:lnTo>
                  <a:pt x="59267" y="118533"/>
                </a:lnTo>
                <a:lnTo>
                  <a:pt x="42334" y="135467"/>
                </a:lnTo>
                <a:lnTo>
                  <a:pt x="33867" y="152400"/>
                </a:lnTo>
                <a:lnTo>
                  <a:pt x="16934" y="169333"/>
                </a:lnTo>
                <a:lnTo>
                  <a:pt x="8468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8468" y="262467"/>
                </a:lnTo>
                <a:lnTo>
                  <a:pt x="16934" y="270933"/>
                </a:lnTo>
                <a:lnTo>
                  <a:pt x="25401" y="279400"/>
                </a:lnTo>
                <a:lnTo>
                  <a:pt x="33867" y="279400"/>
                </a:lnTo>
                <a:lnTo>
                  <a:pt x="50801" y="279400"/>
                </a:lnTo>
                <a:lnTo>
                  <a:pt x="67734" y="279400"/>
                </a:lnTo>
                <a:lnTo>
                  <a:pt x="76200" y="279400"/>
                </a:lnTo>
                <a:lnTo>
                  <a:pt x="84668" y="262467"/>
                </a:lnTo>
                <a:lnTo>
                  <a:pt x="93134" y="254000"/>
                </a:lnTo>
                <a:lnTo>
                  <a:pt x="110067" y="237067"/>
                </a:lnTo>
                <a:lnTo>
                  <a:pt x="110067" y="220133"/>
                </a:lnTo>
                <a:lnTo>
                  <a:pt x="118534" y="203200"/>
                </a:lnTo>
                <a:lnTo>
                  <a:pt x="118534" y="177800"/>
                </a:lnTo>
                <a:lnTo>
                  <a:pt x="118534" y="152400"/>
                </a:lnTo>
                <a:lnTo>
                  <a:pt x="118534" y="127000"/>
                </a:lnTo>
                <a:lnTo>
                  <a:pt x="118534" y="101600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8534" y="16933"/>
                </a:lnTo>
                <a:lnTo>
                  <a:pt x="118534" y="33867"/>
                </a:lnTo>
                <a:lnTo>
                  <a:pt x="118534" y="50800"/>
                </a:lnTo>
                <a:lnTo>
                  <a:pt x="118534" y="76200"/>
                </a:lnTo>
                <a:lnTo>
                  <a:pt x="127001" y="93133"/>
                </a:lnTo>
                <a:lnTo>
                  <a:pt x="127001" y="118533"/>
                </a:lnTo>
                <a:lnTo>
                  <a:pt x="127001" y="143933"/>
                </a:lnTo>
                <a:lnTo>
                  <a:pt x="127001" y="169333"/>
                </a:lnTo>
                <a:lnTo>
                  <a:pt x="135468" y="186267"/>
                </a:lnTo>
                <a:lnTo>
                  <a:pt x="143934" y="203200"/>
                </a:lnTo>
                <a:lnTo>
                  <a:pt x="152400" y="220133"/>
                </a:lnTo>
                <a:lnTo>
                  <a:pt x="160868" y="237067"/>
                </a:lnTo>
                <a:lnTo>
                  <a:pt x="169334" y="237067"/>
                </a:lnTo>
                <a:lnTo>
                  <a:pt x="186267" y="245533"/>
                </a:lnTo>
                <a:lnTo>
                  <a:pt x="203201" y="245533"/>
                </a:lnTo>
                <a:lnTo>
                  <a:pt x="203201" y="245533"/>
                </a:lnTo>
                <a:lnTo>
                  <a:pt x="220134" y="245533"/>
                </a:lnTo>
                <a:lnTo>
                  <a:pt x="220134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10049933" y="2379133"/>
            <a:ext cx="152401" cy="431801"/>
          </a:xfrm>
          <a:custGeom>
            <a:avLst/>
            <a:gdLst/>
            <a:ahLst/>
            <a:cxnLst/>
            <a:rect l="0" t="0" r="0" b="0"/>
            <a:pathLst>
              <a:path w="152401" h="431801">
                <a:moveTo>
                  <a:pt x="152400" y="0"/>
                </a:moveTo>
                <a:lnTo>
                  <a:pt x="152400" y="0"/>
                </a:lnTo>
                <a:lnTo>
                  <a:pt x="143933" y="8467"/>
                </a:lnTo>
                <a:lnTo>
                  <a:pt x="127001" y="16934"/>
                </a:lnTo>
                <a:lnTo>
                  <a:pt x="110067" y="25400"/>
                </a:lnTo>
                <a:lnTo>
                  <a:pt x="93134" y="33867"/>
                </a:lnTo>
                <a:lnTo>
                  <a:pt x="76200" y="50800"/>
                </a:lnTo>
                <a:lnTo>
                  <a:pt x="59267" y="76200"/>
                </a:lnTo>
                <a:lnTo>
                  <a:pt x="42333" y="101600"/>
                </a:lnTo>
                <a:lnTo>
                  <a:pt x="25401" y="135467"/>
                </a:lnTo>
                <a:lnTo>
                  <a:pt x="8467" y="169334"/>
                </a:lnTo>
                <a:lnTo>
                  <a:pt x="0" y="203200"/>
                </a:lnTo>
                <a:lnTo>
                  <a:pt x="0" y="237067"/>
                </a:lnTo>
                <a:lnTo>
                  <a:pt x="0" y="270934"/>
                </a:lnTo>
                <a:lnTo>
                  <a:pt x="8467" y="304800"/>
                </a:lnTo>
                <a:lnTo>
                  <a:pt x="16934" y="338667"/>
                </a:lnTo>
                <a:lnTo>
                  <a:pt x="25401" y="364067"/>
                </a:lnTo>
                <a:lnTo>
                  <a:pt x="42333" y="389467"/>
                </a:lnTo>
                <a:lnTo>
                  <a:pt x="50801" y="406400"/>
                </a:lnTo>
                <a:lnTo>
                  <a:pt x="67733" y="423334"/>
                </a:lnTo>
                <a:lnTo>
                  <a:pt x="67733" y="423334"/>
                </a:lnTo>
                <a:lnTo>
                  <a:pt x="76200" y="431800"/>
                </a:lnTo>
                <a:lnTo>
                  <a:pt x="762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10236200" y="2540000"/>
            <a:ext cx="203201" cy="237068"/>
          </a:xfrm>
          <a:custGeom>
            <a:avLst/>
            <a:gdLst/>
            <a:ahLst/>
            <a:cxnLst/>
            <a:rect l="0" t="0" r="0" b="0"/>
            <a:pathLst>
              <a:path w="203201" h="237068">
                <a:moveTo>
                  <a:pt x="127000" y="0"/>
                </a:move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16933"/>
                </a:lnTo>
                <a:lnTo>
                  <a:pt x="84666" y="25400"/>
                </a:lnTo>
                <a:lnTo>
                  <a:pt x="76200" y="25400"/>
                </a:lnTo>
                <a:lnTo>
                  <a:pt x="67734" y="33867"/>
                </a:lnTo>
                <a:lnTo>
                  <a:pt x="50800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16934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8466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76200" y="118533"/>
                </a:lnTo>
                <a:lnTo>
                  <a:pt x="84666" y="118533"/>
                </a:lnTo>
                <a:lnTo>
                  <a:pt x="101600" y="118533"/>
                </a:lnTo>
                <a:lnTo>
                  <a:pt x="118533" y="118533"/>
                </a:lnTo>
                <a:lnTo>
                  <a:pt x="135467" y="127000"/>
                </a:lnTo>
                <a:lnTo>
                  <a:pt x="143934" y="127000"/>
                </a:lnTo>
                <a:lnTo>
                  <a:pt x="160866" y="135467"/>
                </a:lnTo>
                <a:lnTo>
                  <a:pt x="177800" y="143933"/>
                </a:lnTo>
                <a:lnTo>
                  <a:pt x="186266" y="152400"/>
                </a:lnTo>
                <a:lnTo>
                  <a:pt x="194733" y="160867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194733" y="194733"/>
                </a:lnTo>
                <a:lnTo>
                  <a:pt x="194733" y="203200"/>
                </a:lnTo>
                <a:lnTo>
                  <a:pt x="186266" y="211667"/>
                </a:lnTo>
                <a:lnTo>
                  <a:pt x="169334" y="220133"/>
                </a:lnTo>
                <a:lnTo>
                  <a:pt x="160866" y="220133"/>
                </a:lnTo>
                <a:lnTo>
                  <a:pt x="143934" y="228600"/>
                </a:lnTo>
                <a:lnTo>
                  <a:pt x="127000" y="237067"/>
                </a:lnTo>
                <a:lnTo>
                  <a:pt x="118533" y="237067"/>
                </a:lnTo>
                <a:lnTo>
                  <a:pt x="110066" y="237067"/>
                </a:lnTo>
                <a:lnTo>
                  <a:pt x="101600" y="237067"/>
                </a:lnTo>
                <a:lnTo>
                  <a:pt x="93134" y="237067"/>
                </a:lnTo>
                <a:lnTo>
                  <a:pt x="93134" y="228600"/>
                </a:lnTo>
                <a:lnTo>
                  <a:pt x="93134" y="220133"/>
                </a:lnTo>
                <a:lnTo>
                  <a:pt x="93134" y="220133"/>
                </a:lnTo>
                <a:lnTo>
                  <a:pt x="101600" y="211667"/>
                </a:lnTo>
                <a:lnTo>
                  <a:pt x="10160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10549466" y="2734733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10634134" y="2531533"/>
            <a:ext cx="143933" cy="228601"/>
          </a:xfrm>
          <a:custGeom>
            <a:avLst/>
            <a:gdLst/>
            <a:ahLst/>
            <a:cxnLst/>
            <a:rect l="0" t="0" r="0" b="0"/>
            <a:pathLst>
              <a:path w="143933" h="228601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6" y="25400"/>
                </a:lnTo>
                <a:lnTo>
                  <a:pt x="16932" y="25400"/>
                </a:lnTo>
                <a:lnTo>
                  <a:pt x="33866" y="16934"/>
                </a:lnTo>
                <a:lnTo>
                  <a:pt x="50800" y="16934"/>
                </a:lnTo>
                <a:lnTo>
                  <a:pt x="67732" y="8467"/>
                </a:lnTo>
                <a:lnTo>
                  <a:pt x="76200" y="8467"/>
                </a:lnTo>
                <a:lnTo>
                  <a:pt x="93132" y="0"/>
                </a:lnTo>
                <a:lnTo>
                  <a:pt x="101599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35466" y="8467"/>
                </a:lnTo>
                <a:lnTo>
                  <a:pt x="135466" y="8467"/>
                </a:lnTo>
                <a:lnTo>
                  <a:pt x="135466" y="16934"/>
                </a:lnTo>
                <a:lnTo>
                  <a:pt x="143932" y="25400"/>
                </a:lnTo>
                <a:lnTo>
                  <a:pt x="143932" y="33867"/>
                </a:lnTo>
                <a:lnTo>
                  <a:pt x="135466" y="50800"/>
                </a:lnTo>
                <a:lnTo>
                  <a:pt x="135466" y="59267"/>
                </a:lnTo>
                <a:lnTo>
                  <a:pt x="135466" y="76200"/>
                </a:lnTo>
                <a:lnTo>
                  <a:pt x="127000" y="93134"/>
                </a:lnTo>
                <a:lnTo>
                  <a:pt x="127000" y="110067"/>
                </a:lnTo>
                <a:lnTo>
                  <a:pt x="127000" y="127000"/>
                </a:lnTo>
                <a:lnTo>
                  <a:pt x="118533" y="143934"/>
                </a:lnTo>
                <a:lnTo>
                  <a:pt x="118533" y="160867"/>
                </a:lnTo>
                <a:lnTo>
                  <a:pt x="118533" y="177800"/>
                </a:lnTo>
                <a:lnTo>
                  <a:pt x="110066" y="194734"/>
                </a:lnTo>
                <a:lnTo>
                  <a:pt x="110066" y="203200"/>
                </a:lnTo>
                <a:lnTo>
                  <a:pt x="110066" y="220134"/>
                </a:lnTo>
                <a:lnTo>
                  <a:pt x="118533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10862734" y="2743200"/>
            <a:ext cx="59267" cy="84668"/>
          </a:xfrm>
          <a:custGeom>
            <a:avLst/>
            <a:gdLst/>
            <a:ahLst/>
            <a:cxnLst/>
            <a:rect l="0" t="0" r="0" b="0"/>
            <a:pathLst>
              <a:path w="59267" h="846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16933"/>
                </a:lnTo>
                <a:lnTo>
                  <a:pt x="59266" y="25400"/>
                </a:lnTo>
                <a:lnTo>
                  <a:pt x="59266" y="33867"/>
                </a:lnTo>
                <a:lnTo>
                  <a:pt x="59266" y="50800"/>
                </a:lnTo>
                <a:lnTo>
                  <a:pt x="50800" y="59267"/>
                </a:lnTo>
                <a:lnTo>
                  <a:pt x="50800" y="67733"/>
                </a:lnTo>
                <a:lnTo>
                  <a:pt x="42333" y="76200"/>
                </a:lnTo>
                <a:lnTo>
                  <a:pt x="33866" y="84667"/>
                </a:lnTo>
                <a:lnTo>
                  <a:pt x="25399" y="84667"/>
                </a:lnTo>
                <a:lnTo>
                  <a:pt x="8466" y="84667"/>
                </a:lnTo>
                <a:lnTo>
                  <a:pt x="8466" y="84667"/>
                </a:lnTo>
                <a:lnTo>
                  <a:pt x="8466" y="84667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11049000" y="2556933"/>
            <a:ext cx="169335" cy="118535"/>
          </a:xfrm>
          <a:custGeom>
            <a:avLst/>
            <a:gdLst/>
            <a:ahLst/>
            <a:cxnLst/>
            <a:rect l="0" t="0" r="0" b="0"/>
            <a:pathLst>
              <a:path w="169335" h="118535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0" y="93134"/>
                </a:lnTo>
                <a:lnTo>
                  <a:pt x="8467" y="101600"/>
                </a:lnTo>
                <a:lnTo>
                  <a:pt x="8467" y="110067"/>
                </a:lnTo>
                <a:lnTo>
                  <a:pt x="16934" y="110067"/>
                </a:lnTo>
                <a:lnTo>
                  <a:pt x="25400" y="118534"/>
                </a:lnTo>
                <a:lnTo>
                  <a:pt x="33866" y="118534"/>
                </a:lnTo>
                <a:lnTo>
                  <a:pt x="50800" y="118534"/>
                </a:lnTo>
                <a:lnTo>
                  <a:pt x="67733" y="118534"/>
                </a:lnTo>
                <a:lnTo>
                  <a:pt x="84667" y="118534"/>
                </a:lnTo>
                <a:lnTo>
                  <a:pt x="101600" y="118534"/>
                </a:lnTo>
                <a:lnTo>
                  <a:pt x="118534" y="118534"/>
                </a:lnTo>
                <a:lnTo>
                  <a:pt x="135466" y="110067"/>
                </a:lnTo>
                <a:lnTo>
                  <a:pt x="143933" y="101600"/>
                </a:lnTo>
                <a:lnTo>
                  <a:pt x="160867" y="93134"/>
                </a:lnTo>
                <a:lnTo>
                  <a:pt x="160867" y="93134"/>
                </a:lnTo>
                <a:lnTo>
                  <a:pt x="169334" y="84667"/>
                </a:lnTo>
                <a:lnTo>
                  <a:pt x="169334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11218334" y="2523067"/>
            <a:ext cx="8467" cy="237067"/>
          </a:xfrm>
          <a:custGeom>
            <a:avLst/>
            <a:gdLst/>
            <a:ahLst/>
            <a:cxnLst/>
            <a:rect l="0" t="0" r="0" b="0"/>
            <a:pathLst>
              <a:path w="8467" h="2370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6"/>
                </a:lnTo>
                <a:lnTo>
                  <a:pt x="0" y="237066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37066"/>
                </a:lnTo>
                <a:lnTo>
                  <a:pt x="8466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11328400" y="2319867"/>
            <a:ext cx="220135" cy="635001"/>
          </a:xfrm>
          <a:custGeom>
            <a:avLst/>
            <a:gdLst/>
            <a:ahLst/>
            <a:cxnLst/>
            <a:rect l="0" t="0" r="0" b="0"/>
            <a:pathLst>
              <a:path w="220135" h="635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8466"/>
                </a:lnTo>
                <a:lnTo>
                  <a:pt x="42334" y="8466"/>
                </a:lnTo>
                <a:lnTo>
                  <a:pt x="59266" y="25400"/>
                </a:lnTo>
                <a:lnTo>
                  <a:pt x="76200" y="33866"/>
                </a:lnTo>
                <a:lnTo>
                  <a:pt x="93133" y="59266"/>
                </a:lnTo>
                <a:lnTo>
                  <a:pt x="118534" y="76200"/>
                </a:lnTo>
                <a:lnTo>
                  <a:pt x="135466" y="101600"/>
                </a:lnTo>
                <a:lnTo>
                  <a:pt x="160866" y="135466"/>
                </a:lnTo>
                <a:lnTo>
                  <a:pt x="177800" y="169333"/>
                </a:lnTo>
                <a:lnTo>
                  <a:pt x="194734" y="203200"/>
                </a:lnTo>
                <a:lnTo>
                  <a:pt x="203200" y="245533"/>
                </a:lnTo>
                <a:lnTo>
                  <a:pt x="220134" y="287866"/>
                </a:lnTo>
                <a:lnTo>
                  <a:pt x="220134" y="321733"/>
                </a:lnTo>
                <a:lnTo>
                  <a:pt x="220134" y="364066"/>
                </a:lnTo>
                <a:lnTo>
                  <a:pt x="220134" y="397933"/>
                </a:lnTo>
                <a:lnTo>
                  <a:pt x="211666" y="431800"/>
                </a:lnTo>
                <a:lnTo>
                  <a:pt x="203200" y="457200"/>
                </a:lnTo>
                <a:lnTo>
                  <a:pt x="194734" y="482600"/>
                </a:lnTo>
                <a:lnTo>
                  <a:pt x="177800" y="508000"/>
                </a:lnTo>
                <a:lnTo>
                  <a:pt x="169333" y="533400"/>
                </a:lnTo>
                <a:lnTo>
                  <a:pt x="152400" y="550333"/>
                </a:lnTo>
                <a:lnTo>
                  <a:pt x="135466" y="567266"/>
                </a:lnTo>
                <a:lnTo>
                  <a:pt x="118534" y="584200"/>
                </a:lnTo>
                <a:lnTo>
                  <a:pt x="110067" y="601133"/>
                </a:lnTo>
                <a:lnTo>
                  <a:pt x="93133" y="618066"/>
                </a:lnTo>
                <a:lnTo>
                  <a:pt x="93133" y="618066"/>
                </a:lnTo>
                <a:lnTo>
                  <a:pt x="84666" y="635000"/>
                </a:lnTo>
                <a:lnTo>
                  <a:pt x="84666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11108266" y="4191000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33868" y="33867"/>
                </a:moveTo>
                <a:lnTo>
                  <a:pt x="33868" y="33867"/>
                </a:lnTo>
                <a:lnTo>
                  <a:pt x="33868" y="33867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8" y="16933"/>
                </a:lnTo>
                <a:lnTo>
                  <a:pt x="59268" y="25400"/>
                </a:lnTo>
                <a:lnTo>
                  <a:pt x="59268" y="25400"/>
                </a:lnTo>
                <a:lnTo>
                  <a:pt x="59268" y="33867"/>
                </a:lnTo>
                <a:lnTo>
                  <a:pt x="59268" y="42333"/>
                </a:lnTo>
                <a:lnTo>
                  <a:pt x="59268" y="50800"/>
                </a:lnTo>
                <a:lnTo>
                  <a:pt x="59268" y="50800"/>
                </a:lnTo>
                <a:lnTo>
                  <a:pt x="59268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4" y="59267"/>
                </a:lnTo>
                <a:lnTo>
                  <a:pt x="33868" y="59267"/>
                </a:lnTo>
                <a:lnTo>
                  <a:pt x="33868" y="50800"/>
                </a:lnTo>
                <a:lnTo>
                  <a:pt x="25401" y="50800"/>
                </a:lnTo>
                <a:lnTo>
                  <a:pt x="25401" y="42333"/>
                </a:lnTo>
                <a:lnTo>
                  <a:pt x="25401" y="33867"/>
                </a:lnTo>
                <a:lnTo>
                  <a:pt x="25401" y="33867"/>
                </a:lnTo>
                <a:lnTo>
                  <a:pt x="25401" y="25400"/>
                </a:lnTo>
                <a:lnTo>
                  <a:pt x="25401" y="16933"/>
                </a:lnTo>
                <a:lnTo>
                  <a:pt x="33868" y="16933"/>
                </a:lnTo>
                <a:lnTo>
                  <a:pt x="42334" y="8467"/>
                </a:lnTo>
                <a:lnTo>
                  <a:pt x="50800" y="0"/>
                </a:lnTo>
                <a:lnTo>
                  <a:pt x="59268" y="0"/>
                </a:lnTo>
                <a:lnTo>
                  <a:pt x="59268" y="8467"/>
                </a:lnTo>
                <a:lnTo>
                  <a:pt x="67734" y="8467"/>
                </a:lnTo>
                <a:lnTo>
                  <a:pt x="67734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59267"/>
                </a:lnTo>
                <a:lnTo>
                  <a:pt x="67734" y="59267"/>
                </a:lnTo>
                <a:lnTo>
                  <a:pt x="67734" y="67733"/>
                </a:lnTo>
                <a:lnTo>
                  <a:pt x="59268" y="67733"/>
                </a:lnTo>
                <a:lnTo>
                  <a:pt x="59268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42334" y="67733"/>
                </a:lnTo>
                <a:lnTo>
                  <a:pt x="33868" y="59267"/>
                </a:lnTo>
                <a:lnTo>
                  <a:pt x="33868" y="59267"/>
                </a:lnTo>
                <a:lnTo>
                  <a:pt x="33868" y="50800"/>
                </a:lnTo>
                <a:lnTo>
                  <a:pt x="33868" y="50800"/>
                </a:lnTo>
                <a:lnTo>
                  <a:pt x="33868" y="42333"/>
                </a:lnTo>
                <a:lnTo>
                  <a:pt x="33868" y="33867"/>
                </a:lnTo>
                <a:lnTo>
                  <a:pt x="33868" y="33867"/>
                </a:lnTo>
                <a:lnTo>
                  <a:pt x="42334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9268" y="25400"/>
                </a:lnTo>
                <a:lnTo>
                  <a:pt x="59268" y="33867"/>
                </a:lnTo>
                <a:lnTo>
                  <a:pt x="59268" y="33867"/>
                </a:lnTo>
                <a:lnTo>
                  <a:pt x="67734" y="42333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8" y="67733"/>
                </a:lnTo>
                <a:lnTo>
                  <a:pt x="59268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4" y="84667"/>
                </a:lnTo>
                <a:lnTo>
                  <a:pt x="33868" y="84667"/>
                </a:lnTo>
                <a:lnTo>
                  <a:pt x="33868" y="84667"/>
                </a:lnTo>
                <a:lnTo>
                  <a:pt x="25401" y="76200"/>
                </a:lnTo>
                <a:lnTo>
                  <a:pt x="25401" y="76200"/>
                </a:lnTo>
                <a:lnTo>
                  <a:pt x="16934" y="76200"/>
                </a:lnTo>
                <a:lnTo>
                  <a:pt x="8467" y="67733"/>
                </a:lnTo>
                <a:lnTo>
                  <a:pt x="8467" y="67733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42333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25401" y="33867"/>
                </a:lnTo>
                <a:lnTo>
                  <a:pt x="25401" y="33867"/>
                </a:lnTo>
                <a:lnTo>
                  <a:pt x="33868" y="33867"/>
                </a:lnTo>
                <a:lnTo>
                  <a:pt x="33868" y="42333"/>
                </a:lnTo>
                <a:lnTo>
                  <a:pt x="33868" y="50800"/>
                </a:lnTo>
                <a:lnTo>
                  <a:pt x="33868" y="59267"/>
                </a:lnTo>
                <a:lnTo>
                  <a:pt x="33868" y="67733"/>
                </a:lnTo>
                <a:lnTo>
                  <a:pt x="33868" y="76200"/>
                </a:lnTo>
                <a:lnTo>
                  <a:pt x="33868" y="84667"/>
                </a:lnTo>
                <a:lnTo>
                  <a:pt x="33868" y="93133"/>
                </a:lnTo>
                <a:lnTo>
                  <a:pt x="25401" y="93133"/>
                </a:lnTo>
                <a:lnTo>
                  <a:pt x="25401" y="101600"/>
                </a:lnTo>
                <a:lnTo>
                  <a:pt x="16934" y="101600"/>
                </a:lnTo>
                <a:lnTo>
                  <a:pt x="16934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0" y="93133"/>
                </a:lnTo>
                <a:lnTo>
                  <a:pt x="0" y="93133"/>
                </a:lnTo>
                <a:lnTo>
                  <a:pt x="0" y="84667"/>
                </a:lnTo>
                <a:lnTo>
                  <a:pt x="0" y="76200"/>
                </a:lnTo>
                <a:lnTo>
                  <a:pt x="0" y="67733"/>
                </a:lnTo>
                <a:lnTo>
                  <a:pt x="8467" y="59267"/>
                </a:lnTo>
                <a:lnTo>
                  <a:pt x="8467" y="50800"/>
                </a:lnTo>
                <a:lnTo>
                  <a:pt x="16934" y="42333"/>
                </a:lnTo>
                <a:lnTo>
                  <a:pt x="25401" y="33867"/>
                </a:lnTo>
                <a:lnTo>
                  <a:pt x="33868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59268" y="33867"/>
                </a:lnTo>
                <a:lnTo>
                  <a:pt x="59268" y="33867"/>
                </a:lnTo>
                <a:lnTo>
                  <a:pt x="67734" y="42333"/>
                </a:lnTo>
                <a:lnTo>
                  <a:pt x="67734" y="50800"/>
                </a:lnTo>
                <a:lnTo>
                  <a:pt x="67734" y="59267"/>
                </a:lnTo>
                <a:lnTo>
                  <a:pt x="67734" y="67733"/>
                </a:lnTo>
                <a:lnTo>
                  <a:pt x="67734" y="76200"/>
                </a:lnTo>
                <a:lnTo>
                  <a:pt x="59268" y="76200"/>
                </a:lnTo>
                <a:lnTo>
                  <a:pt x="59268" y="76200"/>
                </a:lnTo>
                <a:lnTo>
                  <a:pt x="50800" y="84667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4" y="76200"/>
                </a:lnTo>
                <a:lnTo>
                  <a:pt x="33868" y="67733"/>
                </a:lnTo>
                <a:lnTo>
                  <a:pt x="33868" y="59267"/>
                </a:lnTo>
                <a:lnTo>
                  <a:pt x="33868" y="50800"/>
                </a:lnTo>
                <a:lnTo>
                  <a:pt x="33868" y="50800"/>
                </a:lnTo>
                <a:lnTo>
                  <a:pt x="33868" y="42333"/>
                </a:lnTo>
                <a:lnTo>
                  <a:pt x="33868" y="33867"/>
                </a:lnTo>
                <a:lnTo>
                  <a:pt x="42334" y="25400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8" y="16933"/>
                </a:lnTo>
                <a:lnTo>
                  <a:pt x="59268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9313333" y="4258733"/>
            <a:ext cx="67735" cy="84668"/>
          </a:xfrm>
          <a:custGeom>
            <a:avLst/>
            <a:gdLst/>
            <a:ahLst/>
            <a:cxnLst/>
            <a:rect l="0" t="0" r="0" b="0"/>
            <a:pathLst>
              <a:path w="67735" h="84668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1" y="33867"/>
                </a:lnTo>
                <a:lnTo>
                  <a:pt x="25401" y="33867"/>
                </a:lnTo>
                <a:lnTo>
                  <a:pt x="33867" y="42334"/>
                </a:lnTo>
                <a:lnTo>
                  <a:pt x="33867" y="42334"/>
                </a:lnTo>
                <a:lnTo>
                  <a:pt x="33867" y="42334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67734"/>
                </a:lnTo>
                <a:lnTo>
                  <a:pt x="33867" y="67734"/>
                </a:lnTo>
                <a:lnTo>
                  <a:pt x="25401" y="67734"/>
                </a:lnTo>
                <a:lnTo>
                  <a:pt x="25401" y="76200"/>
                </a:lnTo>
                <a:lnTo>
                  <a:pt x="25401" y="76200"/>
                </a:lnTo>
                <a:lnTo>
                  <a:pt x="16933" y="76200"/>
                </a:lnTo>
                <a:lnTo>
                  <a:pt x="16933" y="67734"/>
                </a:lnTo>
                <a:lnTo>
                  <a:pt x="16933" y="67734"/>
                </a:lnTo>
                <a:lnTo>
                  <a:pt x="8467" y="67734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50800"/>
                </a:lnTo>
                <a:lnTo>
                  <a:pt x="8467" y="42334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1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42334" y="25400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59267" y="67734"/>
                </a:lnTo>
                <a:lnTo>
                  <a:pt x="59267" y="67734"/>
                </a:lnTo>
                <a:lnTo>
                  <a:pt x="50800" y="76200"/>
                </a:lnTo>
                <a:lnTo>
                  <a:pt x="50800" y="76200"/>
                </a:lnTo>
                <a:lnTo>
                  <a:pt x="42334" y="84667"/>
                </a:lnTo>
                <a:lnTo>
                  <a:pt x="42334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25401" y="76200"/>
                </a:lnTo>
                <a:lnTo>
                  <a:pt x="25401" y="76200"/>
                </a:lnTo>
                <a:lnTo>
                  <a:pt x="16933" y="67734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33867"/>
                </a:lnTo>
                <a:lnTo>
                  <a:pt x="25401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59267" y="33867"/>
                </a:lnTo>
                <a:lnTo>
                  <a:pt x="67734" y="33867"/>
                </a:lnTo>
                <a:lnTo>
                  <a:pt x="67734" y="42334"/>
                </a:lnTo>
                <a:lnTo>
                  <a:pt x="67734" y="42334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67734"/>
                </a:lnTo>
                <a:lnTo>
                  <a:pt x="42334" y="59267"/>
                </a:lnTo>
                <a:lnTo>
                  <a:pt x="33867" y="59267"/>
                </a:lnTo>
                <a:lnTo>
                  <a:pt x="25401" y="59267"/>
                </a:lnTo>
                <a:lnTo>
                  <a:pt x="25401" y="59267"/>
                </a:lnTo>
                <a:lnTo>
                  <a:pt x="16933" y="50800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1" y="25400"/>
                </a:lnTo>
                <a:lnTo>
                  <a:pt x="25401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42334" y="33867"/>
                </a:lnTo>
                <a:lnTo>
                  <a:pt x="42334" y="42334"/>
                </a:lnTo>
                <a:lnTo>
                  <a:pt x="42334" y="42334"/>
                </a:lnTo>
                <a:lnTo>
                  <a:pt x="42334" y="50800"/>
                </a:lnTo>
                <a:lnTo>
                  <a:pt x="42334" y="59267"/>
                </a:lnTo>
                <a:lnTo>
                  <a:pt x="42334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25401" y="59267"/>
                </a:lnTo>
                <a:lnTo>
                  <a:pt x="25401" y="50800"/>
                </a:lnTo>
                <a:lnTo>
                  <a:pt x="25401" y="42334"/>
                </a:lnTo>
                <a:lnTo>
                  <a:pt x="25401" y="42334"/>
                </a:lnTo>
                <a:lnTo>
                  <a:pt x="25401" y="33867"/>
                </a:lnTo>
                <a:lnTo>
                  <a:pt x="25401" y="25400"/>
                </a:lnTo>
                <a:lnTo>
                  <a:pt x="25401" y="16934"/>
                </a:lnTo>
                <a:lnTo>
                  <a:pt x="25401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9304867" y="4013200"/>
            <a:ext cx="8467" cy="152401"/>
          </a:xfrm>
          <a:custGeom>
            <a:avLst/>
            <a:gdLst/>
            <a:ahLst/>
            <a:cxnLst/>
            <a:rect l="0" t="0" r="0" b="0"/>
            <a:pathLst>
              <a:path w="8467" h="152401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43933"/>
                </a:lnTo>
                <a:lnTo>
                  <a:pt x="8466" y="143933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9287933" y="3962400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16933"/>
                </a:lnTo>
                <a:lnTo>
                  <a:pt x="50801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8467"/>
                </a:lnTo>
                <a:lnTo>
                  <a:pt x="110067" y="8467"/>
                </a:lnTo>
                <a:lnTo>
                  <a:pt x="118533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9296400" y="4064000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9440333" y="4123267"/>
            <a:ext cx="16935" cy="67734"/>
          </a:xfrm>
          <a:custGeom>
            <a:avLst/>
            <a:gdLst/>
            <a:ahLst/>
            <a:cxnLst/>
            <a:rect l="0" t="0" r="0" b="0"/>
            <a:pathLst>
              <a:path w="16935" h="677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67733"/>
                </a:lnTo>
                <a:lnTo>
                  <a:pt x="16934" y="67733"/>
                </a:lnTo>
                <a:lnTo>
                  <a:pt x="16934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1099800" y="3920067"/>
            <a:ext cx="33868" cy="203201"/>
          </a:xfrm>
          <a:custGeom>
            <a:avLst/>
            <a:gdLst/>
            <a:ahLst/>
            <a:cxnLst/>
            <a:rect l="0" t="0" r="0" b="0"/>
            <a:pathLst>
              <a:path w="33868" h="203201">
                <a:moveTo>
                  <a:pt x="16933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6" y="101600"/>
                </a:lnTo>
                <a:lnTo>
                  <a:pt x="8466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16933" y="169333"/>
                </a:lnTo>
                <a:lnTo>
                  <a:pt x="25400" y="186266"/>
                </a:lnTo>
                <a:lnTo>
                  <a:pt x="25400" y="194733"/>
                </a:lnTo>
                <a:lnTo>
                  <a:pt x="33867" y="194733"/>
                </a:lnTo>
                <a:lnTo>
                  <a:pt x="33867" y="194733"/>
                </a:lnTo>
                <a:lnTo>
                  <a:pt x="33867" y="203200"/>
                </a:lnTo>
                <a:lnTo>
                  <a:pt x="338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11074400" y="3928533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67734" y="0"/>
                </a:lnTo>
                <a:lnTo>
                  <a:pt x="84666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1108266" y="3996267"/>
            <a:ext cx="135469" cy="25401"/>
          </a:xfrm>
          <a:custGeom>
            <a:avLst/>
            <a:gdLst/>
            <a:ahLst/>
            <a:cxnLst/>
            <a:rect l="0" t="0" r="0" b="0"/>
            <a:pathLst>
              <a:path w="135469" h="25401">
                <a:moveTo>
                  <a:pt x="8467" y="0"/>
                </a:moveTo>
                <a:lnTo>
                  <a:pt x="8467" y="0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1" y="16933"/>
                </a:lnTo>
                <a:lnTo>
                  <a:pt x="33868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25400"/>
                </a:lnTo>
                <a:lnTo>
                  <a:pt x="110068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8" y="25400"/>
                </a:lnTo>
                <a:lnTo>
                  <a:pt x="135468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1252200" y="4072467"/>
            <a:ext cx="118535" cy="110067"/>
          </a:xfrm>
          <a:custGeom>
            <a:avLst/>
            <a:gdLst/>
            <a:ahLst/>
            <a:cxnLst/>
            <a:rect l="0" t="0" r="0" b="0"/>
            <a:pathLst>
              <a:path w="118535" h="110067">
                <a:moveTo>
                  <a:pt x="16933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33866"/>
                </a:lnTo>
                <a:lnTo>
                  <a:pt x="33867" y="33866"/>
                </a:lnTo>
                <a:lnTo>
                  <a:pt x="42334" y="42333"/>
                </a:lnTo>
                <a:lnTo>
                  <a:pt x="42334" y="50800"/>
                </a:lnTo>
                <a:lnTo>
                  <a:pt x="42334" y="59266"/>
                </a:lnTo>
                <a:lnTo>
                  <a:pt x="42334" y="67733"/>
                </a:lnTo>
                <a:lnTo>
                  <a:pt x="42334" y="67733"/>
                </a:lnTo>
                <a:lnTo>
                  <a:pt x="42334" y="76200"/>
                </a:lnTo>
                <a:lnTo>
                  <a:pt x="33867" y="76200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33867" y="93133"/>
                </a:lnTo>
                <a:lnTo>
                  <a:pt x="42334" y="93133"/>
                </a:lnTo>
                <a:lnTo>
                  <a:pt x="50800" y="101600"/>
                </a:lnTo>
                <a:lnTo>
                  <a:pt x="76200" y="101600"/>
                </a:lnTo>
                <a:lnTo>
                  <a:pt x="93133" y="101600"/>
                </a:lnTo>
                <a:lnTo>
                  <a:pt x="93133" y="101600"/>
                </a:lnTo>
                <a:lnTo>
                  <a:pt x="118534" y="110066"/>
                </a:lnTo>
                <a:lnTo>
                  <a:pt x="118534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2" t="41857" r="29148" b="29093"/>
          <a:stretch/>
        </p:blipFill>
        <p:spPr>
          <a:xfrm>
            <a:off x="231820" y="412123"/>
            <a:ext cx="11101588" cy="3964852"/>
          </a:xfrm>
          <a:prstGeom prst="rect">
            <a:avLst/>
          </a:prstGeom>
        </p:spPr>
      </p:pic>
      <p:pic>
        <p:nvPicPr>
          <p:cNvPr id="3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33400" y="1219200"/>
            <a:ext cx="228601" cy="220134"/>
          </a:xfrm>
          <a:custGeom>
            <a:avLst/>
            <a:gdLst/>
            <a:ahLst/>
            <a:cxnLst/>
            <a:rect l="0" t="0" r="0" b="0"/>
            <a:pathLst>
              <a:path w="228601" h="220134">
                <a:moveTo>
                  <a:pt x="135467" y="8467"/>
                </a:moveTo>
                <a:lnTo>
                  <a:pt x="135467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7" y="8467"/>
                </a:lnTo>
                <a:lnTo>
                  <a:pt x="135467" y="16933"/>
                </a:lnTo>
                <a:lnTo>
                  <a:pt x="127000" y="25400"/>
                </a:lnTo>
                <a:lnTo>
                  <a:pt x="118533" y="42333"/>
                </a:lnTo>
                <a:lnTo>
                  <a:pt x="101600" y="50800"/>
                </a:lnTo>
                <a:lnTo>
                  <a:pt x="93133" y="67733"/>
                </a:lnTo>
                <a:lnTo>
                  <a:pt x="84667" y="84667"/>
                </a:lnTo>
                <a:lnTo>
                  <a:pt x="76200" y="110067"/>
                </a:lnTo>
                <a:lnTo>
                  <a:pt x="59267" y="127000"/>
                </a:lnTo>
                <a:lnTo>
                  <a:pt x="50800" y="143933"/>
                </a:lnTo>
                <a:lnTo>
                  <a:pt x="42333" y="160867"/>
                </a:lnTo>
                <a:lnTo>
                  <a:pt x="33867" y="177800"/>
                </a:lnTo>
                <a:lnTo>
                  <a:pt x="16933" y="194733"/>
                </a:lnTo>
                <a:lnTo>
                  <a:pt x="8467" y="203200"/>
                </a:lnTo>
                <a:lnTo>
                  <a:pt x="0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16933" y="211667"/>
                </a:lnTo>
                <a:lnTo>
                  <a:pt x="25400" y="211667"/>
                </a:lnTo>
                <a:lnTo>
                  <a:pt x="33867" y="203200"/>
                </a:lnTo>
                <a:lnTo>
                  <a:pt x="50800" y="194733"/>
                </a:lnTo>
                <a:lnTo>
                  <a:pt x="67733" y="186267"/>
                </a:lnTo>
                <a:lnTo>
                  <a:pt x="84667" y="186267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35467" y="177800"/>
                </a:lnTo>
                <a:lnTo>
                  <a:pt x="152400" y="177800"/>
                </a:lnTo>
                <a:lnTo>
                  <a:pt x="169333" y="177800"/>
                </a:lnTo>
                <a:lnTo>
                  <a:pt x="186267" y="186267"/>
                </a:lnTo>
                <a:lnTo>
                  <a:pt x="194733" y="186267"/>
                </a:lnTo>
                <a:lnTo>
                  <a:pt x="211667" y="186267"/>
                </a:lnTo>
                <a:lnTo>
                  <a:pt x="220133" y="186267"/>
                </a:lnTo>
                <a:lnTo>
                  <a:pt x="228600" y="186267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28600" y="169333"/>
                </a:lnTo>
                <a:lnTo>
                  <a:pt x="2286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5800" y="1236133"/>
            <a:ext cx="16934" cy="262468"/>
          </a:xfrm>
          <a:custGeom>
            <a:avLst/>
            <a:gdLst/>
            <a:ahLst/>
            <a:cxnLst/>
            <a:rect l="0" t="0" r="0" b="0"/>
            <a:pathLst>
              <a:path w="16934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43934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62467"/>
                </a:lnTo>
                <a:lnTo>
                  <a:pt x="8467" y="262467"/>
                </a:lnTo>
                <a:lnTo>
                  <a:pt x="8467" y="262467"/>
                </a:lnTo>
                <a:lnTo>
                  <a:pt x="8467" y="262467"/>
                </a:lnTo>
                <a:lnTo>
                  <a:pt x="16933" y="262467"/>
                </a:lnTo>
                <a:lnTo>
                  <a:pt x="16933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21267" y="1261533"/>
            <a:ext cx="76201" cy="228601"/>
          </a:xfrm>
          <a:custGeom>
            <a:avLst/>
            <a:gdLst/>
            <a:ahLst/>
            <a:cxnLst/>
            <a:rect l="0" t="0" r="0" b="0"/>
            <a:pathLst>
              <a:path w="76201" h="2286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67733" y="33867"/>
                </a:lnTo>
                <a:lnTo>
                  <a:pt x="59266" y="50800"/>
                </a:lnTo>
                <a:lnTo>
                  <a:pt x="50800" y="67734"/>
                </a:lnTo>
                <a:lnTo>
                  <a:pt x="42333" y="93134"/>
                </a:lnTo>
                <a:lnTo>
                  <a:pt x="33866" y="110067"/>
                </a:lnTo>
                <a:lnTo>
                  <a:pt x="25400" y="135467"/>
                </a:lnTo>
                <a:lnTo>
                  <a:pt x="16933" y="152400"/>
                </a:lnTo>
                <a:lnTo>
                  <a:pt x="8466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4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2800" y="1278467"/>
            <a:ext cx="101601" cy="194734"/>
          </a:xfrm>
          <a:custGeom>
            <a:avLst/>
            <a:gdLst/>
            <a:ahLst/>
            <a:cxnLst/>
            <a:rect l="0" t="0" r="0" b="0"/>
            <a:pathLst>
              <a:path w="101601" h="194734">
                <a:moveTo>
                  <a:pt x="0" y="846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25400" y="42333"/>
                </a:lnTo>
                <a:lnTo>
                  <a:pt x="33867" y="59266"/>
                </a:lnTo>
                <a:lnTo>
                  <a:pt x="42333" y="76200"/>
                </a:lnTo>
                <a:lnTo>
                  <a:pt x="50800" y="93133"/>
                </a:lnTo>
                <a:lnTo>
                  <a:pt x="59267" y="118533"/>
                </a:lnTo>
                <a:lnTo>
                  <a:pt x="59267" y="135466"/>
                </a:lnTo>
                <a:lnTo>
                  <a:pt x="67733" y="143933"/>
                </a:lnTo>
                <a:lnTo>
                  <a:pt x="76200" y="160866"/>
                </a:lnTo>
                <a:lnTo>
                  <a:pt x="76200" y="169333"/>
                </a:lnTo>
                <a:lnTo>
                  <a:pt x="84667" y="177800"/>
                </a:lnTo>
                <a:lnTo>
                  <a:pt x="84667" y="186266"/>
                </a:lnTo>
                <a:lnTo>
                  <a:pt x="93133" y="194733"/>
                </a:lnTo>
                <a:lnTo>
                  <a:pt x="93133" y="194733"/>
                </a:lnTo>
                <a:lnTo>
                  <a:pt x="93133" y="186266"/>
                </a:lnTo>
                <a:lnTo>
                  <a:pt x="101600" y="186266"/>
                </a:lnTo>
                <a:lnTo>
                  <a:pt x="101600" y="186266"/>
                </a:lnTo>
                <a:lnTo>
                  <a:pt x="101600" y="177800"/>
                </a:lnTo>
                <a:lnTo>
                  <a:pt x="1016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65200" y="1176867"/>
            <a:ext cx="110068" cy="127001"/>
          </a:xfrm>
          <a:custGeom>
            <a:avLst/>
            <a:gdLst/>
            <a:ahLst/>
            <a:cxnLst/>
            <a:rect l="0" t="0" r="0" b="0"/>
            <a:pathLst>
              <a:path w="110068" h="127001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67733" y="42333"/>
                </a:lnTo>
                <a:lnTo>
                  <a:pt x="67733" y="50800"/>
                </a:lnTo>
                <a:lnTo>
                  <a:pt x="59267" y="59266"/>
                </a:lnTo>
                <a:lnTo>
                  <a:pt x="50800" y="67733"/>
                </a:lnTo>
                <a:lnTo>
                  <a:pt x="50800" y="76200"/>
                </a:lnTo>
                <a:lnTo>
                  <a:pt x="42333" y="84666"/>
                </a:lnTo>
                <a:lnTo>
                  <a:pt x="33867" y="93133"/>
                </a:lnTo>
                <a:lnTo>
                  <a:pt x="33867" y="101600"/>
                </a:lnTo>
                <a:lnTo>
                  <a:pt x="25400" y="110066"/>
                </a:lnTo>
                <a:lnTo>
                  <a:pt x="25400" y="118533"/>
                </a:lnTo>
                <a:lnTo>
                  <a:pt x="16933" y="118533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10067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09133" y="1380067"/>
            <a:ext cx="118535" cy="8467"/>
          </a:xfrm>
          <a:custGeom>
            <a:avLst/>
            <a:gdLst/>
            <a:ahLst/>
            <a:cxnLst/>
            <a:rect l="0" t="0" r="0" b="0"/>
            <a:pathLst>
              <a:path w="118535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320800" y="1253067"/>
            <a:ext cx="169334" cy="211667"/>
          </a:xfrm>
          <a:custGeom>
            <a:avLst/>
            <a:gdLst/>
            <a:ahLst/>
            <a:cxnLst/>
            <a:rect l="0" t="0" r="0" b="0"/>
            <a:pathLst>
              <a:path w="169334" h="211667">
                <a:moveTo>
                  <a:pt x="160867" y="33866"/>
                </a:moveTo>
                <a:lnTo>
                  <a:pt x="160867" y="33866"/>
                </a:lnTo>
                <a:lnTo>
                  <a:pt x="160867" y="33866"/>
                </a:lnTo>
                <a:lnTo>
                  <a:pt x="160867" y="25400"/>
                </a:lnTo>
                <a:lnTo>
                  <a:pt x="160867" y="25400"/>
                </a:lnTo>
                <a:lnTo>
                  <a:pt x="152400" y="16933"/>
                </a:lnTo>
                <a:lnTo>
                  <a:pt x="143933" y="16933"/>
                </a:lnTo>
                <a:lnTo>
                  <a:pt x="135467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9267" y="8466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8467" y="67733"/>
                </a:lnTo>
                <a:lnTo>
                  <a:pt x="16933" y="76200"/>
                </a:lnTo>
                <a:lnTo>
                  <a:pt x="33867" y="84666"/>
                </a:lnTo>
                <a:lnTo>
                  <a:pt x="50800" y="93133"/>
                </a:lnTo>
                <a:lnTo>
                  <a:pt x="67733" y="101600"/>
                </a:lnTo>
                <a:lnTo>
                  <a:pt x="76200" y="110066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35467" y="160866"/>
                </a:lnTo>
                <a:lnTo>
                  <a:pt x="127000" y="177800"/>
                </a:lnTo>
                <a:lnTo>
                  <a:pt x="127000" y="186266"/>
                </a:lnTo>
                <a:lnTo>
                  <a:pt x="118533" y="186266"/>
                </a:lnTo>
                <a:lnTo>
                  <a:pt x="110067" y="194733"/>
                </a:lnTo>
                <a:lnTo>
                  <a:pt x="101600" y="203200"/>
                </a:lnTo>
                <a:lnTo>
                  <a:pt x="93133" y="203200"/>
                </a:lnTo>
                <a:lnTo>
                  <a:pt x="76200" y="211666"/>
                </a:lnTo>
                <a:lnTo>
                  <a:pt x="67733" y="211666"/>
                </a:lnTo>
                <a:lnTo>
                  <a:pt x="59267" y="211666"/>
                </a:lnTo>
                <a:lnTo>
                  <a:pt x="50800" y="203200"/>
                </a:lnTo>
                <a:lnTo>
                  <a:pt x="42333" y="203200"/>
                </a:lnTo>
                <a:lnTo>
                  <a:pt x="42333" y="194733"/>
                </a:lnTo>
                <a:lnTo>
                  <a:pt x="33867" y="186266"/>
                </a:lnTo>
                <a:lnTo>
                  <a:pt x="33867" y="177800"/>
                </a:lnTo>
                <a:lnTo>
                  <a:pt x="42333" y="160866"/>
                </a:lnTo>
                <a:lnTo>
                  <a:pt x="42333" y="143933"/>
                </a:lnTo>
                <a:lnTo>
                  <a:pt x="50800" y="127000"/>
                </a:lnTo>
                <a:lnTo>
                  <a:pt x="59267" y="118533"/>
                </a:lnTo>
                <a:lnTo>
                  <a:pt x="67733" y="110066"/>
                </a:lnTo>
                <a:lnTo>
                  <a:pt x="76200" y="93133"/>
                </a:lnTo>
                <a:lnTo>
                  <a:pt x="84667" y="84666"/>
                </a:lnTo>
                <a:lnTo>
                  <a:pt x="101600" y="84666"/>
                </a:lnTo>
                <a:lnTo>
                  <a:pt x="110067" y="76200"/>
                </a:lnTo>
                <a:lnTo>
                  <a:pt x="118533" y="67733"/>
                </a:lnTo>
                <a:lnTo>
                  <a:pt x="127000" y="67733"/>
                </a:lnTo>
                <a:lnTo>
                  <a:pt x="135467" y="59266"/>
                </a:lnTo>
                <a:lnTo>
                  <a:pt x="143933" y="59266"/>
                </a:lnTo>
                <a:lnTo>
                  <a:pt x="152400" y="50800"/>
                </a:lnTo>
                <a:lnTo>
                  <a:pt x="160867" y="50800"/>
                </a:lnTo>
                <a:lnTo>
                  <a:pt x="160867" y="50800"/>
                </a:lnTo>
                <a:lnTo>
                  <a:pt x="169333" y="50800"/>
                </a:lnTo>
                <a:lnTo>
                  <a:pt x="169333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8600" y="1270000"/>
            <a:ext cx="118534" cy="211668"/>
          </a:xfrm>
          <a:custGeom>
            <a:avLst/>
            <a:gdLst/>
            <a:ahLst/>
            <a:cxnLst/>
            <a:rect l="0" t="0" r="0" b="0"/>
            <a:pathLst>
              <a:path w="118534" h="211668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16933"/>
                </a:lnTo>
                <a:lnTo>
                  <a:pt x="110067" y="33867"/>
                </a:lnTo>
                <a:lnTo>
                  <a:pt x="101600" y="42333"/>
                </a:lnTo>
                <a:lnTo>
                  <a:pt x="93133" y="59267"/>
                </a:lnTo>
                <a:lnTo>
                  <a:pt x="84667" y="76200"/>
                </a:lnTo>
                <a:lnTo>
                  <a:pt x="76200" y="93133"/>
                </a:lnTo>
                <a:lnTo>
                  <a:pt x="59267" y="110067"/>
                </a:lnTo>
                <a:lnTo>
                  <a:pt x="50800" y="127000"/>
                </a:lnTo>
                <a:lnTo>
                  <a:pt x="42333" y="143933"/>
                </a:lnTo>
                <a:lnTo>
                  <a:pt x="33867" y="160867"/>
                </a:lnTo>
                <a:lnTo>
                  <a:pt x="25400" y="177800"/>
                </a:lnTo>
                <a:lnTo>
                  <a:pt x="16933" y="186267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32467" y="1303867"/>
            <a:ext cx="135467" cy="160867"/>
          </a:xfrm>
          <a:custGeom>
            <a:avLst/>
            <a:gdLst/>
            <a:ahLst/>
            <a:cxnLst/>
            <a:rect l="0" t="0" r="0" b="0"/>
            <a:pathLst>
              <a:path w="135467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25400" y="50800"/>
                </a:lnTo>
                <a:lnTo>
                  <a:pt x="42333" y="67733"/>
                </a:lnTo>
                <a:lnTo>
                  <a:pt x="50800" y="84666"/>
                </a:lnTo>
                <a:lnTo>
                  <a:pt x="67733" y="101600"/>
                </a:lnTo>
                <a:lnTo>
                  <a:pt x="76200" y="118533"/>
                </a:lnTo>
                <a:lnTo>
                  <a:pt x="93133" y="127000"/>
                </a:lnTo>
                <a:lnTo>
                  <a:pt x="110066" y="143933"/>
                </a:lnTo>
                <a:lnTo>
                  <a:pt x="118533" y="152400"/>
                </a:lnTo>
                <a:lnTo>
                  <a:pt x="118533" y="152400"/>
                </a:lnTo>
                <a:lnTo>
                  <a:pt x="135466" y="160866"/>
                </a:lnTo>
                <a:lnTo>
                  <a:pt x="135466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28800" y="1244600"/>
            <a:ext cx="16934" cy="169334"/>
          </a:xfrm>
          <a:custGeom>
            <a:avLst/>
            <a:gdLst/>
            <a:ahLst/>
            <a:cxnLst/>
            <a:rect l="0" t="0" r="0" b="0"/>
            <a:pathLst>
              <a:path w="16934" h="169334">
                <a:moveTo>
                  <a:pt x="16933" y="8467"/>
                </a:move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9333"/>
                </a:lnTo>
                <a:lnTo>
                  <a:pt x="8467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78000" y="1312333"/>
            <a:ext cx="186268" cy="16935"/>
          </a:xfrm>
          <a:custGeom>
            <a:avLst/>
            <a:gdLst/>
            <a:ahLst/>
            <a:cxnLst/>
            <a:rect l="0" t="0" r="0" b="0"/>
            <a:pathLst>
              <a:path w="186268" h="16935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101600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40467" y="1176867"/>
            <a:ext cx="152401" cy="237067"/>
          </a:xfrm>
          <a:custGeom>
            <a:avLst/>
            <a:gdLst/>
            <a:ahLst/>
            <a:cxnLst/>
            <a:rect l="0" t="0" r="0" b="0"/>
            <a:pathLst>
              <a:path w="152401" h="237067">
                <a:moveTo>
                  <a:pt x="143933" y="67733"/>
                </a:moveTo>
                <a:lnTo>
                  <a:pt x="143933" y="67733"/>
                </a:lnTo>
                <a:lnTo>
                  <a:pt x="143933" y="59266"/>
                </a:lnTo>
                <a:lnTo>
                  <a:pt x="152400" y="59266"/>
                </a:lnTo>
                <a:lnTo>
                  <a:pt x="152400" y="59266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3"/>
                </a:lnTo>
                <a:lnTo>
                  <a:pt x="143933" y="33866"/>
                </a:lnTo>
                <a:lnTo>
                  <a:pt x="143933" y="25400"/>
                </a:lnTo>
                <a:lnTo>
                  <a:pt x="127000" y="16933"/>
                </a:lnTo>
                <a:lnTo>
                  <a:pt x="118533" y="8466"/>
                </a:lnTo>
                <a:lnTo>
                  <a:pt x="110066" y="8466"/>
                </a:lnTo>
                <a:lnTo>
                  <a:pt x="101600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8466"/>
                </a:lnTo>
                <a:lnTo>
                  <a:pt x="42333" y="16933"/>
                </a:lnTo>
                <a:lnTo>
                  <a:pt x="33866" y="16933"/>
                </a:lnTo>
                <a:lnTo>
                  <a:pt x="16933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0066"/>
                </a:lnTo>
                <a:lnTo>
                  <a:pt x="16933" y="118533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67733" y="127000"/>
                </a:lnTo>
                <a:lnTo>
                  <a:pt x="84666" y="118533"/>
                </a:lnTo>
                <a:lnTo>
                  <a:pt x="93133" y="118533"/>
                </a:lnTo>
                <a:lnTo>
                  <a:pt x="101600" y="110066"/>
                </a:lnTo>
                <a:lnTo>
                  <a:pt x="110066" y="101600"/>
                </a:lnTo>
                <a:lnTo>
                  <a:pt x="110066" y="93133"/>
                </a:lnTo>
                <a:lnTo>
                  <a:pt x="118533" y="84666"/>
                </a:lnTo>
                <a:lnTo>
                  <a:pt x="118533" y="76200"/>
                </a:lnTo>
                <a:lnTo>
                  <a:pt x="118533" y="67733"/>
                </a:lnTo>
                <a:lnTo>
                  <a:pt x="118533" y="59266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9266"/>
                </a:lnTo>
                <a:lnTo>
                  <a:pt x="118533" y="59266"/>
                </a:lnTo>
                <a:lnTo>
                  <a:pt x="118533" y="67733"/>
                </a:lnTo>
                <a:lnTo>
                  <a:pt x="118533" y="84666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18533" y="135466"/>
                </a:lnTo>
                <a:lnTo>
                  <a:pt x="118533" y="152400"/>
                </a:lnTo>
                <a:lnTo>
                  <a:pt x="118533" y="169333"/>
                </a:lnTo>
                <a:lnTo>
                  <a:pt x="118533" y="186266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18533" y="220133"/>
                </a:lnTo>
                <a:lnTo>
                  <a:pt x="127000" y="228600"/>
                </a:lnTo>
                <a:lnTo>
                  <a:pt x="127000" y="237066"/>
                </a:lnTo>
                <a:lnTo>
                  <a:pt x="127000" y="237066"/>
                </a:lnTo>
                <a:lnTo>
                  <a:pt x="135466" y="237066"/>
                </a:lnTo>
                <a:lnTo>
                  <a:pt x="127000" y="237066"/>
                </a:lnTo>
                <a:lnTo>
                  <a:pt x="135466" y="228600"/>
                </a:lnTo>
                <a:lnTo>
                  <a:pt x="143933" y="220133"/>
                </a:lnTo>
                <a:lnTo>
                  <a:pt x="143933" y="220133"/>
                </a:lnTo>
                <a:lnTo>
                  <a:pt x="143933" y="211666"/>
                </a:lnTo>
                <a:lnTo>
                  <a:pt x="143933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43667" y="1253067"/>
            <a:ext cx="118534" cy="313267"/>
          </a:xfrm>
          <a:custGeom>
            <a:avLst/>
            <a:gdLst/>
            <a:ahLst/>
            <a:cxnLst/>
            <a:rect l="0" t="0" r="0" b="0"/>
            <a:pathLst>
              <a:path w="118534" h="313267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6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3" y="135466"/>
                </a:lnTo>
                <a:lnTo>
                  <a:pt x="16933" y="135466"/>
                </a:lnTo>
                <a:lnTo>
                  <a:pt x="25400" y="143933"/>
                </a:lnTo>
                <a:lnTo>
                  <a:pt x="33866" y="143933"/>
                </a:lnTo>
                <a:lnTo>
                  <a:pt x="42333" y="143933"/>
                </a:lnTo>
                <a:lnTo>
                  <a:pt x="50800" y="135466"/>
                </a:lnTo>
                <a:lnTo>
                  <a:pt x="59266" y="127000"/>
                </a:lnTo>
                <a:lnTo>
                  <a:pt x="67733" y="127000"/>
                </a:lnTo>
                <a:lnTo>
                  <a:pt x="76200" y="118533"/>
                </a:lnTo>
                <a:lnTo>
                  <a:pt x="84666" y="101600"/>
                </a:lnTo>
                <a:lnTo>
                  <a:pt x="84666" y="93133"/>
                </a:lnTo>
                <a:lnTo>
                  <a:pt x="93133" y="76200"/>
                </a:lnTo>
                <a:lnTo>
                  <a:pt x="101600" y="59266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33866"/>
                </a:lnTo>
                <a:lnTo>
                  <a:pt x="110066" y="42333"/>
                </a:lnTo>
                <a:lnTo>
                  <a:pt x="110066" y="59266"/>
                </a:lnTo>
                <a:lnTo>
                  <a:pt x="110066" y="76200"/>
                </a:lnTo>
                <a:lnTo>
                  <a:pt x="110066" y="101600"/>
                </a:lnTo>
                <a:lnTo>
                  <a:pt x="118533" y="118533"/>
                </a:lnTo>
                <a:lnTo>
                  <a:pt x="118533" y="135466"/>
                </a:lnTo>
                <a:lnTo>
                  <a:pt x="118533" y="152400"/>
                </a:lnTo>
                <a:lnTo>
                  <a:pt x="118533" y="177800"/>
                </a:lnTo>
                <a:lnTo>
                  <a:pt x="118533" y="194733"/>
                </a:lnTo>
                <a:lnTo>
                  <a:pt x="118533" y="211666"/>
                </a:lnTo>
                <a:lnTo>
                  <a:pt x="118533" y="228600"/>
                </a:lnTo>
                <a:lnTo>
                  <a:pt x="110066" y="245533"/>
                </a:lnTo>
                <a:lnTo>
                  <a:pt x="110066" y="262466"/>
                </a:lnTo>
                <a:lnTo>
                  <a:pt x="101600" y="270933"/>
                </a:lnTo>
                <a:lnTo>
                  <a:pt x="101600" y="279400"/>
                </a:lnTo>
                <a:lnTo>
                  <a:pt x="93133" y="296333"/>
                </a:lnTo>
                <a:lnTo>
                  <a:pt x="84666" y="296333"/>
                </a:lnTo>
                <a:lnTo>
                  <a:pt x="76200" y="304800"/>
                </a:lnTo>
                <a:lnTo>
                  <a:pt x="67733" y="304800"/>
                </a:lnTo>
                <a:lnTo>
                  <a:pt x="59266" y="313266"/>
                </a:lnTo>
                <a:lnTo>
                  <a:pt x="50800" y="304800"/>
                </a:lnTo>
                <a:lnTo>
                  <a:pt x="42333" y="296333"/>
                </a:lnTo>
                <a:lnTo>
                  <a:pt x="42333" y="287866"/>
                </a:lnTo>
                <a:lnTo>
                  <a:pt x="33866" y="279400"/>
                </a:lnTo>
                <a:lnTo>
                  <a:pt x="33866" y="279400"/>
                </a:lnTo>
                <a:lnTo>
                  <a:pt x="33866" y="262466"/>
                </a:lnTo>
                <a:lnTo>
                  <a:pt x="33866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04533" y="1134533"/>
            <a:ext cx="118535" cy="127001"/>
          </a:xfrm>
          <a:custGeom>
            <a:avLst/>
            <a:gdLst/>
            <a:ahLst/>
            <a:cxnLst/>
            <a:rect l="0" t="0" r="0" b="0"/>
            <a:pathLst>
              <a:path w="118535" h="1270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33867" y="0"/>
                </a:lnTo>
                <a:lnTo>
                  <a:pt x="50800" y="0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16934"/>
                </a:lnTo>
                <a:lnTo>
                  <a:pt x="67734" y="16934"/>
                </a:lnTo>
                <a:lnTo>
                  <a:pt x="67734" y="25400"/>
                </a:lnTo>
                <a:lnTo>
                  <a:pt x="67734" y="33867"/>
                </a:lnTo>
                <a:lnTo>
                  <a:pt x="67734" y="42334"/>
                </a:lnTo>
                <a:lnTo>
                  <a:pt x="67734" y="50800"/>
                </a:lnTo>
                <a:lnTo>
                  <a:pt x="67734" y="59267"/>
                </a:lnTo>
                <a:lnTo>
                  <a:pt x="67734" y="67734"/>
                </a:lnTo>
                <a:lnTo>
                  <a:pt x="59267" y="76200"/>
                </a:lnTo>
                <a:lnTo>
                  <a:pt x="59267" y="84667"/>
                </a:lnTo>
                <a:lnTo>
                  <a:pt x="50800" y="93134"/>
                </a:lnTo>
                <a:lnTo>
                  <a:pt x="42334" y="93134"/>
                </a:lnTo>
                <a:lnTo>
                  <a:pt x="33867" y="101600"/>
                </a:lnTo>
                <a:lnTo>
                  <a:pt x="33867" y="110067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18534"/>
                </a:lnTo>
                <a:lnTo>
                  <a:pt x="16934" y="118534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0" y="127000"/>
                </a:lnTo>
                <a:lnTo>
                  <a:pt x="59267" y="118534"/>
                </a:lnTo>
                <a:lnTo>
                  <a:pt x="67734" y="118534"/>
                </a:lnTo>
                <a:lnTo>
                  <a:pt x="76200" y="118534"/>
                </a:lnTo>
                <a:lnTo>
                  <a:pt x="84667" y="127000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18534" y="118534"/>
                </a:lnTo>
                <a:lnTo>
                  <a:pt x="118534" y="118534"/>
                </a:lnTo>
                <a:lnTo>
                  <a:pt x="118534" y="118534"/>
                </a:lnTo>
                <a:lnTo>
                  <a:pt x="118534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73867" y="1329267"/>
            <a:ext cx="118534" cy="8467"/>
          </a:xfrm>
          <a:custGeom>
            <a:avLst/>
            <a:gdLst/>
            <a:ahLst/>
            <a:cxnLst/>
            <a:rect l="0" t="0" r="0" b="0"/>
            <a:pathLst>
              <a:path w="1185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6"/>
                </a:lnTo>
                <a:lnTo>
                  <a:pt x="110066" y="8466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85533" y="1219200"/>
            <a:ext cx="143935" cy="186268"/>
          </a:xfrm>
          <a:custGeom>
            <a:avLst/>
            <a:gdLst/>
            <a:ahLst/>
            <a:cxnLst/>
            <a:rect l="0" t="0" r="0" b="0"/>
            <a:pathLst>
              <a:path w="143935" h="186268">
                <a:moveTo>
                  <a:pt x="135467" y="8467"/>
                </a:moveTo>
                <a:lnTo>
                  <a:pt x="135467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16934" y="67733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4" y="76200"/>
                </a:lnTo>
                <a:lnTo>
                  <a:pt x="50800" y="84667"/>
                </a:lnTo>
                <a:lnTo>
                  <a:pt x="59267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101600" y="84667"/>
                </a:lnTo>
                <a:lnTo>
                  <a:pt x="110067" y="84667"/>
                </a:lnTo>
                <a:lnTo>
                  <a:pt x="118534" y="93133"/>
                </a:lnTo>
                <a:lnTo>
                  <a:pt x="127000" y="93133"/>
                </a:lnTo>
                <a:lnTo>
                  <a:pt x="135467" y="101600"/>
                </a:lnTo>
                <a:lnTo>
                  <a:pt x="143934" y="110067"/>
                </a:lnTo>
                <a:lnTo>
                  <a:pt x="143934" y="118533"/>
                </a:lnTo>
                <a:lnTo>
                  <a:pt x="143934" y="127000"/>
                </a:lnTo>
                <a:lnTo>
                  <a:pt x="143934" y="135467"/>
                </a:lnTo>
                <a:lnTo>
                  <a:pt x="135467" y="143933"/>
                </a:lnTo>
                <a:lnTo>
                  <a:pt x="135467" y="160867"/>
                </a:lnTo>
                <a:lnTo>
                  <a:pt x="127000" y="160867"/>
                </a:lnTo>
                <a:lnTo>
                  <a:pt x="118534" y="169333"/>
                </a:lnTo>
                <a:lnTo>
                  <a:pt x="101600" y="177800"/>
                </a:lnTo>
                <a:lnTo>
                  <a:pt x="93134" y="177800"/>
                </a:lnTo>
                <a:lnTo>
                  <a:pt x="76200" y="186267"/>
                </a:lnTo>
                <a:lnTo>
                  <a:pt x="67734" y="186267"/>
                </a:lnTo>
                <a:lnTo>
                  <a:pt x="59267" y="186267"/>
                </a:lnTo>
                <a:lnTo>
                  <a:pt x="50800" y="186267"/>
                </a:lnTo>
                <a:lnTo>
                  <a:pt x="33867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16934" y="160867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43933"/>
                </a:lnTo>
                <a:lnTo>
                  <a:pt x="16934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971800" y="1227667"/>
            <a:ext cx="127001" cy="101601"/>
          </a:xfrm>
          <a:custGeom>
            <a:avLst/>
            <a:gdLst/>
            <a:ahLst/>
            <a:cxnLst/>
            <a:rect l="0" t="0" r="0" b="0"/>
            <a:pathLst>
              <a:path w="127001" h="1016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7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7" y="93133"/>
                </a:lnTo>
                <a:lnTo>
                  <a:pt x="76200" y="93133"/>
                </a:lnTo>
                <a:lnTo>
                  <a:pt x="84667" y="93133"/>
                </a:lnTo>
                <a:lnTo>
                  <a:pt x="93133" y="93133"/>
                </a:lnTo>
                <a:lnTo>
                  <a:pt x="101600" y="93133"/>
                </a:lnTo>
                <a:lnTo>
                  <a:pt x="110067" y="93133"/>
                </a:lnTo>
                <a:lnTo>
                  <a:pt x="118533" y="93133"/>
                </a:lnTo>
                <a:lnTo>
                  <a:pt x="118533" y="84666"/>
                </a:lnTo>
                <a:lnTo>
                  <a:pt x="127000" y="84666"/>
                </a:lnTo>
                <a:lnTo>
                  <a:pt x="127000" y="84666"/>
                </a:lnTo>
                <a:lnTo>
                  <a:pt x="127000" y="84666"/>
                </a:lnTo>
                <a:lnTo>
                  <a:pt x="127000" y="76200"/>
                </a:lnTo>
                <a:lnTo>
                  <a:pt x="127000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39533" y="1193800"/>
            <a:ext cx="8468" cy="211668"/>
          </a:xfrm>
          <a:custGeom>
            <a:avLst/>
            <a:gdLst/>
            <a:ahLst/>
            <a:cxnLst/>
            <a:rect l="0" t="0" r="0" b="0"/>
            <a:pathLst>
              <a:path w="8468" h="211668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07267" y="1253067"/>
            <a:ext cx="160867" cy="330201"/>
          </a:xfrm>
          <a:custGeom>
            <a:avLst/>
            <a:gdLst/>
            <a:ahLst/>
            <a:cxnLst/>
            <a:rect l="0" t="0" r="0" b="0"/>
            <a:pathLst>
              <a:path w="160867" h="330201">
                <a:moveTo>
                  <a:pt x="59266" y="25400"/>
                </a:move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25400"/>
                </a:lnTo>
                <a:lnTo>
                  <a:pt x="59266" y="33866"/>
                </a:lnTo>
                <a:lnTo>
                  <a:pt x="59266" y="33866"/>
                </a:lnTo>
                <a:lnTo>
                  <a:pt x="50800" y="42333"/>
                </a:lnTo>
                <a:lnTo>
                  <a:pt x="50800" y="59266"/>
                </a:lnTo>
                <a:lnTo>
                  <a:pt x="50800" y="67733"/>
                </a:lnTo>
                <a:lnTo>
                  <a:pt x="50800" y="84666"/>
                </a:lnTo>
                <a:lnTo>
                  <a:pt x="50800" y="93133"/>
                </a:lnTo>
                <a:lnTo>
                  <a:pt x="50800" y="110066"/>
                </a:lnTo>
                <a:lnTo>
                  <a:pt x="50800" y="118533"/>
                </a:lnTo>
                <a:lnTo>
                  <a:pt x="50800" y="127000"/>
                </a:lnTo>
                <a:lnTo>
                  <a:pt x="59266" y="135466"/>
                </a:lnTo>
                <a:lnTo>
                  <a:pt x="59266" y="135466"/>
                </a:lnTo>
                <a:lnTo>
                  <a:pt x="67733" y="143933"/>
                </a:lnTo>
                <a:lnTo>
                  <a:pt x="76200" y="143933"/>
                </a:lnTo>
                <a:lnTo>
                  <a:pt x="84666" y="143933"/>
                </a:lnTo>
                <a:lnTo>
                  <a:pt x="84666" y="143933"/>
                </a:lnTo>
                <a:lnTo>
                  <a:pt x="93133" y="143933"/>
                </a:lnTo>
                <a:lnTo>
                  <a:pt x="101600" y="135466"/>
                </a:lnTo>
                <a:lnTo>
                  <a:pt x="110066" y="127000"/>
                </a:lnTo>
                <a:lnTo>
                  <a:pt x="118533" y="118533"/>
                </a:lnTo>
                <a:lnTo>
                  <a:pt x="118533" y="110066"/>
                </a:lnTo>
                <a:lnTo>
                  <a:pt x="127000" y="93133"/>
                </a:lnTo>
                <a:lnTo>
                  <a:pt x="127000" y="84666"/>
                </a:lnTo>
                <a:lnTo>
                  <a:pt x="135466" y="67733"/>
                </a:lnTo>
                <a:lnTo>
                  <a:pt x="135466" y="50800"/>
                </a:lnTo>
                <a:lnTo>
                  <a:pt x="135466" y="42333"/>
                </a:lnTo>
                <a:lnTo>
                  <a:pt x="135466" y="33866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6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27000" y="16933"/>
                </a:lnTo>
                <a:lnTo>
                  <a:pt x="127000" y="25400"/>
                </a:lnTo>
                <a:lnTo>
                  <a:pt x="135466" y="42333"/>
                </a:lnTo>
                <a:lnTo>
                  <a:pt x="135466" y="59266"/>
                </a:lnTo>
                <a:lnTo>
                  <a:pt x="143933" y="76200"/>
                </a:lnTo>
                <a:lnTo>
                  <a:pt x="143933" y="93133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60866" y="152400"/>
                </a:lnTo>
                <a:lnTo>
                  <a:pt x="160866" y="169333"/>
                </a:lnTo>
                <a:lnTo>
                  <a:pt x="160866" y="186266"/>
                </a:lnTo>
                <a:lnTo>
                  <a:pt x="152400" y="203200"/>
                </a:lnTo>
                <a:lnTo>
                  <a:pt x="152400" y="228600"/>
                </a:lnTo>
                <a:lnTo>
                  <a:pt x="143933" y="245533"/>
                </a:lnTo>
                <a:lnTo>
                  <a:pt x="143933" y="262466"/>
                </a:lnTo>
                <a:lnTo>
                  <a:pt x="135466" y="270933"/>
                </a:lnTo>
                <a:lnTo>
                  <a:pt x="127000" y="287866"/>
                </a:lnTo>
                <a:lnTo>
                  <a:pt x="118533" y="296333"/>
                </a:lnTo>
                <a:lnTo>
                  <a:pt x="101600" y="313266"/>
                </a:lnTo>
                <a:lnTo>
                  <a:pt x="84666" y="321733"/>
                </a:lnTo>
                <a:lnTo>
                  <a:pt x="76200" y="321733"/>
                </a:lnTo>
                <a:lnTo>
                  <a:pt x="59266" y="330200"/>
                </a:lnTo>
                <a:lnTo>
                  <a:pt x="50800" y="330200"/>
                </a:lnTo>
                <a:lnTo>
                  <a:pt x="33866" y="321733"/>
                </a:lnTo>
                <a:lnTo>
                  <a:pt x="25400" y="313266"/>
                </a:lnTo>
                <a:lnTo>
                  <a:pt x="8466" y="304800"/>
                </a:lnTo>
                <a:lnTo>
                  <a:pt x="0" y="287866"/>
                </a:lnTo>
                <a:lnTo>
                  <a:pt x="0" y="262466"/>
                </a:lnTo>
                <a:lnTo>
                  <a:pt x="0" y="262466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86667" y="12869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61267" y="13800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23733" y="1312333"/>
            <a:ext cx="118535" cy="8468"/>
          </a:xfrm>
          <a:custGeom>
            <a:avLst/>
            <a:gdLst/>
            <a:ahLst/>
            <a:cxnLst/>
            <a:rect l="0" t="0" r="0" b="0"/>
            <a:pathLst>
              <a:path w="118535" h="84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01533" y="1219200"/>
            <a:ext cx="118535" cy="110068"/>
          </a:xfrm>
          <a:custGeom>
            <a:avLst/>
            <a:gdLst/>
            <a:ahLst/>
            <a:cxnLst/>
            <a:rect l="0" t="0" r="0" b="0"/>
            <a:pathLst>
              <a:path w="118535" h="110068">
                <a:moveTo>
                  <a:pt x="16934" y="0"/>
                </a:moveTo>
                <a:lnTo>
                  <a:pt x="16934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101600"/>
                </a:lnTo>
                <a:lnTo>
                  <a:pt x="42334" y="110067"/>
                </a:lnTo>
                <a:lnTo>
                  <a:pt x="50800" y="110067"/>
                </a:lnTo>
                <a:lnTo>
                  <a:pt x="67734" y="101600"/>
                </a:lnTo>
                <a:lnTo>
                  <a:pt x="84667" y="101600"/>
                </a:lnTo>
                <a:lnTo>
                  <a:pt x="93134" y="93133"/>
                </a:lnTo>
                <a:lnTo>
                  <a:pt x="101600" y="84667"/>
                </a:lnTo>
                <a:lnTo>
                  <a:pt x="110067" y="84667"/>
                </a:lnTo>
                <a:lnTo>
                  <a:pt x="118534" y="67733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86200" y="1168400"/>
            <a:ext cx="16934" cy="237068"/>
          </a:xfrm>
          <a:custGeom>
            <a:avLst/>
            <a:gdLst/>
            <a:ahLst/>
            <a:cxnLst/>
            <a:rect l="0" t="0" r="0" b="0"/>
            <a:pathLst>
              <a:path w="16934" h="2370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7"/>
                </a:lnTo>
                <a:lnTo>
                  <a:pt x="8467" y="237067"/>
                </a:lnTo>
                <a:lnTo>
                  <a:pt x="8467" y="237067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45467" y="1193800"/>
            <a:ext cx="143934" cy="262468"/>
          </a:xfrm>
          <a:custGeom>
            <a:avLst/>
            <a:gdLst/>
            <a:ahLst/>
            <a:cxnLst/>
            <a:rect l="0" t="0" r="0" b="0"/>
            <a:pathLst>
              <a:path w="143934" h="262468">
                <a:moveTo>
                  <a:pt x="143933" y="76200"/>
                </a:moveTo>
                <a:lnTo>
                  <a:pt x="143933" y="76200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67733"/>
                </a:lnTo>
                <a:lnTo>
                  <a:pt x="143933" y="59267"/>
                </a:lnTo>
                <a:lnTo>
                  <a:pt x="143933" y="50800"/>
                </a:lnTo>
                <a:lnTo>
                  <a:pt x="143933" y="42333"/>
                </a:lnTo>
                <a:lnTo>
                  <a:pt x="135466" y="33867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7"/>
                </a:lnTo>
                <a:lnTo>
                  <a:pt x="93133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6" y="16933"/>
                </a:lnTo>
                <a:lnTo>
                  <a:pt x="16933" y="25400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8466" y="110067"/>
                </a:lnTo>
                <a:lnTo>
                  <a:pt x="8466" y="118533"/>
                </a:lnTo>
                <a:lnTo>
                  <a:pt x="16933" y="127000"/>
                </a:lnTo>
                <a:lnTo>
                  <a:pt x="33866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6" y="118533"/>
                </a:lnTo>
                <a:lnTo>
                  <a:pt x="76200" y="110067"/>
                </a:lnTo>
                <a:lnTo>
                  <a:pt x="84666" y="101600"/>
                </a:lnTo>
                <a:lnTo>
                  <a:pt x="93133" y="93133"/>
                </a:lnTo>
                <a:lnTo>
                  <a:pt x="101600" y="76200"/>
                </a:lnTo>
                <a:lnTo>
                  <a:pt x="110066" y="67733"/>
                </a:lnTo>
                <a:lnTo>
                  <a:pt x="110066" y="59267"/>
                </a:lnTo>
                <a:lnTo>
                  <a:pt x="110066" y="50800"/>
                </a:lnTo>
                <a:lnTo>
                  <a:pt x="110066" y="50800"/>
                </a:lnTo>
                <a:lnTo>
                  <a:pt x="118533" y="50800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0066" y="84667"/>
                </a:lnTo>
                <a:lnTo>
                  <a:pt x="101600" y="101600"/>
                </a:lnTo>
                <a:lnTo>
                  <a:pt x="101600" y="127000"/>
                </a:lnTo>
                <a:lnTo>
                  <a:pt x="101600" y="143933"/>
                </a:lnTo>
                <a:lnTo>
                  <a:pt x="101600" y="160867"/>
                </a:lnTo>
                <a:lnTo>
                  <a:pt x="93133" y="177800"/>
                </a:lnTo>
                <a:lnTo>
                  <a:pt x="93133" y="194733"/>
                </a:lnTo>
                <a:lnTo>
                  <a:pt x="93133" y="211667"/>
                </a:lnTo>
                <a:lnTo>
                  <a:pt x="93133" y="228600"/>
                </a:lnTo>
                <a:lnTo>
                  <a:pt x="84666" y="245533"/>
                </a:lnTo>
                <a:lnTo>
                  <a:pt x="84666" y="245533"/>
                </a:lnTo>
                <a:lnTo>
                  <a:pt x="84666" y="262467"/>
                </a:lnTo>
                <a:lnTo>
                  <a:pt x="84666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4067" y="1820333"/>
            <a:ext cx="287867" cy="169335"/>
          </a:xfrm>
          <a:custGeom>
            <a:avLst/>
            <a:gdLst/>
            <a:ahLst/>
            <a:cxnLst/>
            <a:rect l="0" t="0" r="0" b="0"/>
            <a:pathLst>
              <a:path w="287867" h="169335">
                <a:moveTo>
                  <a:pt x="220133" y="0"/>
                </a:moveTo>
                <a:lnTo>
                  <a:pt x="220133" y="0"/>
                </a:lnTo>
                <a:lnTo>
                  <a:pt x="220133" y="0"/>
                </a:lnTo>
                <a:lnTo>
                  <a:pt x="211666" y="0"/>
                </a:lnTo>
                <a:lnTo>
                  <a:pt x="211666" y="8467"/>
                </a:lnTo>
                <a:lnTo>
                  <a:pt x="211666" y="8467"/>
                </a:lnTo>
                <a:lnTo>
                  <a:pt x="203200" y="8467"/>
                </a:lnTo>
                <a:lnTo>
                  <a:pt x="194733" y="16934"/>
                </a:lnTo>
                <a:lnTo>
                  <a:pt x="186266" y="25400"/>
                </a:lnTo>
                <a:lnTo>
                  <a:pt x="177800" y="33867"/>
                </a:lnTo>
                <a:lnTo>
                  <a:pt x="169333" y="42334"/>
                </a:lnTo>
                <a:lnTo>
                  <a:pt x="152400" y="50800"/>
                </a:lnTo>
                <a:lnTo>
                  <a:pt x="143933" y="59267"/>
                </a:lnTo>
                <a:lnTo>
                  <a:pt x="127000" y="67734"/>
                </a:lnTo>
                <a:lnTo>
                  <a:pt x="118533" y="84667"/>
                </a:lnTo>
                <a:lnTo>
                  <a:pt x="101600" y="93134"/>
                </a:lnTo>
                <a:lnTo>
                  <a:pt x="84666" y="101600"/>
                </a:lnTo>
                <a:lnTo>
                  <a:pt x="76200" y="110067"/>
                </a:lnTo>
                <a:lnTo>
                  <a:pt x="59266" y="127000"/>
                </a:lnTo>
                <a:lnTo>
                  <a:pt x="42333" y="135467"/>
                </a:lnTo>
                <a:lnTo>
                  <a:pt x="33866" y="143934"/>
                </a:lnTo>
                <a:lnTo>
                  <a:pt x="25400" y="143934"/>
                </a:lnTo>
                <a:lnTo>
                  <a:pt x="16933" y="152400"/>
                </a:lnTo>
                <a:lnTo>
                  <a:pt x="8466" y="152400"/>
                </a:lnTo>
                <a:lnTo>
                  <a:pt x="8466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8466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25400" y="169334"/>
                </a:lnTo>
                <a:lnTo>
                  <a:pt x="33866" y="169334"/>
                </a:lnTo>
                <a:lnTo>
                  <a:pt x="50800" y="169334"/>
                </a:lnTo>
                <a:lnTo>
                  <a:pt x="59266" y="169334"/>
                </a:lnTo>
                <a:lnTo>
                  <a:pt x="76200" y="169334"/>
                </a:lnTo>
                <a:lnTo>
                  <a:pt x="93133" y="169334"/>
                </a:lnTo>
                <a:lnTo>
                  <a:pt x="101600" y="169334"/>
                </a:lnTo>
                <a:lnTo>
                  <a:pt x="118533" y="169334"/>
                </a:lnTo>
                <a:lnTo>
                  <a:pt x="135466" y="169334"/>
                </a:lnTo>
                <a:lnTo>
                  <a:pt x="152400" y="169334"/>
                </a:lnTo>
                <a:lnTo>
                  <a:pt x="169333" y="169334"/>
                </a:lnTo>
                <a:lnTo>
                  <a:pt x="186266" y="169334"/>
                </a:lnTo>
                <a:lnTo>
                  <a:pt x="203200" y="169334"/>
                </a:lnTo>
                <a:lnTo>
                  <a:pt x="220133" y="160867"/>
                </a:lnTo>
                <a:lnTo>
                  <a:pt x="237066" y="160867"/>
                </a:lnTo>
                <a:lnTo>
                  <a:pt x="245533" y="160867"/>
                </a:lnTo>
                <a:lnTo>
                  <a:pt x="262466" y="160867"/>
                </a:lnTo>
                <a:lnTo>
                  <a:pt x="270933" y="169334"/>
                </a:lnTo>
                <a:lnTo>
                  <a:pt x="279400" y="169334"/>
                </a:lnTo>
                <a:lnTo>
                  <a:pt x="279400" y="169334"/>
                </a:lnTo>
                <a:lnTo>
                  <a:pt x="287866" y="169334"/>
                </a:lnTo>
                <a:lnTo>
                  <a:pt x="287866" y="169334"/>
                </a:lnTo>
                <a:lnTo>
                  <a:pt x="287866" y="160867"/>
                </a:lnTo>
                <a:lnTo>
                  <a:pt x="287866" y="160867"/>
                </a:lnTo>
                <a:lnTo>
                  <a:pt x="287866" y="160867"/>
                </a:lnTo>
                <a:lnTo>
                  <a:pt x="287866" y="160867"/>
                </a:lnTo>
                <a:lnTo>
                  <a:pt x="287866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84200" y="1837267"/>
            <a:ext cx="8468" cy="296334"/>
          </a:xfrm>
          <a:custGeom>
            <a:avLst/>
            <a:gdLst/>
            <a:ahLst/>
            <a:cxnLst/>
            <a:rect l="0" t="0" r="0" b="0"/>
            <a:pathLst>
              <a:path w="8468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45533"/>
                </a:lnTo>
                <a:lnTo>
                  <a:pt x="0" y="254000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87866"/>
                </a:lnTo>
                <a:lnTo>
                  <a:pt x="8467" y="287866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8933" y="1727200"/>
            <a:ext cx="127001" cy="448734"/>
          </a:xfrm>
          <a:custGeom>
            <a:avLst/>
            <a:gdLst/>
            <a:ahLst/>
            <a:cxnLst/>
            <a:rect l="0" t="0" r="0" b="0"/>
            <a:pathLst>
              <a:path w="127001" h="448734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0" y="16933"/>
                </a:lnTo>
                <a:lnTo>
                  <a:pt x="93134" y="25400"/>
                </a:lnTo>
                <a:lnTo>
                  <a:pt x="84667" y="42333"/>
                </a:lnTo>
                <a:lnTo>
                  <a:pt x="67734" y="50800"/>
                </a:lnTo>
                <a:lnTo>
                  <a:pt x="59267" y="67733"/>
                </a:lnTo>
                <a:lnTo>
                  <a:pt x="50800" y="84667"/>
                </a:lnTo>
                <a:lnTo>
                  <a:pt x="42334" y="101600"/>
                </a:lnTo>
                <a:lnTo>
                  <a:pt x="33867" y="127000"/>
                </a:lnTo>
                <a:lnTo>
                  <a:pt x="25400" y="143933"/>
                </a:lnTo>
                <a:lnTo>
                  <a:pt x="16934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8467" y="321733"/>
                </a:lnTo>
                <a:lnTo>
                  <a:pt x="8467" y="347133"/>
                </a:lnTo>
                <a:lnTo>
                  <a:pt x="16934" y="364067"/>
                </a:lnTo>
                <a:lnTo>
                  <a:pt x="25400" y="381000"/>
                </a:lnTo>
                <a:lnTo>
                  <a:pt x="33867" y="397933"/>
                </a:lnTo>
                <a:lnTo>
                  <a:pt x="42334" y="414867"/>
                </a:lnTo>
                <a:lnTo>
                  <a:pt x="50800" y="423333"/>
                </a:lnTo>
                <a:lnTo>
                  <a:pt x="59267" y="431800"/>
                </a:lnTo>
                <a:lnTo>
                  <a:pt x="67734" y="440267"/>
                </a:lnTo>
                <a:lnTo>
                  <a:pt x="76200" y="448733"/>
                </a:lnTo>
                <a:lnTo>
                  <a:pt x="93134" y="448733"/>
                </a:lnTo>
                <a:lnTo>
                  <a:pt x="93134" y="448733"/>
                </a:lnTo>
                <a:lnTo>
                  <a:pt x="93134" y="448733"/>
                </a:lnTo>
                <a:lnTo>
                  <a:pt x="101600" y="448733"/>
                </a:lnTo>
                <a:lnTo>
                  <a:pt x="101600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56733" y="1845733"/>
            <a:ext cx="118535" cy="287868"/>
          </a:xfrm>
          <a:custGeom>
            <a:avLst/>
            <a:gdLst/>
            <a:ahLst/>
            <a:cxnLst/>
            <a:rect l="0" t="0" r="0" b="0"/>
            <a:pathLst>
              <a:path w="118535" h="287868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16934"/>
                </a:lnTo>
                <a:lnTo>
                  <a:pt x="110067" y="33867"/>
                </a:lnTo>
                <a:lnTo>
                  <a:pt x="101600" y="50800"/>
                </a:lnTo>
                <a:lnTo>
                  <a:pt x="93134" y="67734"/>
                </a:lnTo>
                <a:lnTo>
                  <a:pt x="76200" y="84667"/>
                </a:lnTo>
                <a:lnTo>
                  <a:pt x="67734" y="110067"/>
                </a:lnTo>
                <a:lnTo>
                  <a:pt x="50800" y="135467"/>
                </a:lnTo>
                <a:lnTo>
                  <a:pt x="42334" y="169334"/>
                </a:lnTo>
                <a:lnTo>
                  <a:pt x="33867" y="194734"/>
                </a:lnTo>
                <a:lnTo>
                  <a:pt x="25400" y="220134"/>
                </a:lnTo>
                <a:lnTo>
                  <a:pt x="16934" y="245534"/>
                </a:lnTo>
                <a:lnTo>
                  <a:pt x="8467" y="262467"/>
                </a:lnTo>
                <a:lnTo>
                  <a:pt x="8467" y="279400"/>
                </a:lnTo>
                <a:lnTo>
                  <a:pt x="8467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  <a:lnTo>
                  <a:pt x="84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56733" y="1879600"/>
            <a:ext cx="135468" cy="177801"/>
          </a:xfrm>
          <a:custGeom>
            <a:avLst/>
            <a:gdLst/>
            <a:ahLst/>
            <a:cxnLst/>
            <a:rect l="0" t="0" r="0" b="0"/>
            <a:pathLst>
              <a:path w="1354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25400"/>
                </a:lnTo>
                <a:lnTo>
                  <a:pt x="33867" y="42333"/>
                </a:lnTo>
                <a:lnTo>
                  <a:pt x="42334" y="59267"/>
                </a:lnTo>
                <a:lnTo>
                  <a:pt x="50800" y="76200"/>
                </a:lnTo>
                <a:lnTo>
                  <a:pt x="59267" y="93133"/>
                </a:lnTo>
                <a:lnTo>
                  <a:pt x="76200" y="110067"/>
                </a:lnTo>
                <a:lnTo>
                  <a:pt x="84667" y="127000"/>
                </a:lnTo>
                <a:lnTo>
                  <a:pt x="101600" y="143933"/>
                </a:lnTo>
                <a:lnTo>
                  <a:pt x="110067" y="152400"/>
                </a:lnTo>
                <a:lnTo>
                  <a:pt x="110067" y="160867"/>
                </a:lnTo>
                <a:lnTo>
                  <a:pt x="118534" y="169333"/>
                </a:lnTo>
                <a:lnTo>
                  <a:pt x="127000" y="177800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35467" y="169333"/>
                </a:lnTo>
                <a:lnTo>
                  <a:pt x="1354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168400" y="1718733"/>
            <a:ext cx="160868" cy="160868"/>
          </a:xfrm>
          <a:custGeom>
            <a:avLst/>
            <a:gdLst/>
            <a:ahLst/>
            <a:cxnLst/>
            <a:rect l="0" t="0" r="0" b="0"/>
            <a:pathLst>
              <a:path w="160868" h="160868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16934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8467"/>
                </a:lnTo>
                <a:lnTo>
                  <a:pt x="93133" y="25400"/>
                </a:lnTo>
                <a:lnTo>
                  <a:pt x="93133" y="33867"/>
                </a:lnTo>
                <a:lnTo>
                  <a:pt x="93133" y="50800"/>
                </a:lnTo>
                <a:lnTo>
                  <a:pt x="101600" y="67734"/>
                </a:lnTo>
                <a:lnTo>
                  <a:pt x="101600" y="93134"/>
                </a:lnTo>
                <a:lnTo>
                  <a:pt x="93133" y="110067"/>
                </a:lnTo>
                <a:lnTo>
                  <a:pt x="93133" y="118534"/>
                </a:lnTo>
                <a:lnTo>
                  <a:pt x="84667" y="135467"/>
                </a:lnTo>
                <a:lnTo>
                  <a:pt x="76200" y="143934"/>
                </a:lnTo>
                <a:lnTo>
                  <a:pt x="67733" y="152400"/>
                </a:lnTo>
                <a:lnTo>
                  <a:pt x="59267" y="152400"/>
                </a:lnTo>
                <a:lnTo>
                  <a:pt x="50800" y="160867"/>
                </a:lnTo>
                <a:lnTo>
                  <a:pt x="33867" y="160867"/>
                </a:lnTo>
                <a:lnTo>
                  <a:pt x="25400" y="160867"/>
                </a:lnTo>
                <a:lnTo>
                  <a:pt x="16933" y="160867"/>
                </a:lnTo>
                <a:lnTo>
                  <a:pt x="8467" y="152400"/>
                </a:lnTo>
                <a:lnTo>
                  <a:pt x="8467" y="152400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27000"/>
                </a:lnTo>
                <a:lnTo>
                  <a:pt x="16933" y="118534"/>
                </a:lnTo>
                <a:lnTo>
                  <a:pt x="25400" y="110067"/>
                </a:lnTo>
                <a:lnTo>
                  <a:pt x="33867" y="101600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93134"/>
                </a:lnTo>
                <a:lnTo>
                  <a:pt x="93133" y="101600"/>
                </a:lnTo>
                <a:lnTo>
                  <a:pt x="101600" y="101600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7" y="118534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52400" y="143934"/>
                </a:lnTo>
                <a:lnTo>
                  <a:pt x="152400" y="152400"/>
                </a:lnTo>
                <a:lnTo>
                  <a:pt x="160867" y="152400"/>
                </a:lnTo>
                <a:lnTo>
                  <a:pt x="160867" y="160867"/>
                </a:lnTo>
                <a:lnTo>
                  <a:pt x="160867" y="160867"/>
                </a:lnTo>
                <a:lnTo>
                  <a:pt x="160867" y="160867"/>
                </a:lnTo>
                <a:lnTo>
                  <a:pt x="160867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53067" y="1989667"/>
            <a:ext cx="186267" cy="8467"/>
          </a:xfrm>
          <a:custGeom>
            <a:avLst/>
            <a:gdLst/>
            <a:ahLst/>
            <a:cxnLst/>
            <a:rect l="0" t="0" r="0" b="0"/>
            <a:pathLst>
              <a:path w="186267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93133" y="8466"/>
                </a:lnTo>
                <a:lnTo>
                  <a:pt x="110066" y="8466"/>
                </a:lnTo>
                <a:lnTo>
                  <a:pt x="127000" y="0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6" y="8466"/>
                </a:lnTo>
                <a:lnTo>
                  <a:pt x="186266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507067" y="1803400"/>
            <a:ext cx="186267" cy="270934"/>
          </a:xfrm>
          <a:custGeom>
            <a:avLst/>
            <a:gdLst/>
            <a:ahLst/>
            <a:cxnLst/>
            <a:rect l="0" t="0" r="0" b="0"/>
            <a:pathLst>
              <a:path w="186267" h="270934">
                <a:moveTo>
                  <a:pt x="59266" y="50800"/>
                </a:moveTo>
                <a:lnTo>
                  <a:pt x="59266" y="50800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59267"/>
                </a:lnTo>
                <a:lnTo>
                  <a:pt x="59266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0800" y="67733"/>
                </a:lnTo>
                <a:lnTo>
                  <a:pt x="59266" y="59267"/>
                </a:lnTo>
                <a:lnTo>
                  <a:pt x="59266" y="50800"/>
                </a:lnTo>
                <a:lnTo>
                  <a:pt x="59266" y="42333"/>
                </a:lnTo>
                <a:lnTo>
                  <a:pt x="59266" y="33867"/>
                </a:lnTo>
                <a:lnTo>
                  <a:pt x="67733" y="25400"/>
                </a:lnTo>
                <a:lnTo>
                  <a:pt x="76200" y="16933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16933"/>
                </a:lnTo>
                <a:lnTo>
                  <a:pt x="127000" y="33867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27000" y="143933"/>
                </a:lnTo>
                <a:lnTo>
                  <a:pt x="118533" y="160867"/>
                </a:lnTo>
                <a:lnTo>
                  <a:pt x="110066" y="186267"/>
                </a:lnTo>
                <a:lnTo>
                  <a:pt x="101600" y="203200"/>
                </a:lnTo>
                <a:lnTo>
                  <a:pt x="93133" y="220133"/>
                </a:lnTo>
                <a:lnTo>
                  <a:pt x="84666" y="237067"/>
                </a:lnTo>
                <a:lnTo>
                  <a:pt x="67733" y="254000"/>
                </a:lnTo>
                <a:lnTo>
                  <a:pt x="59266" y="262467"/>
                </a:lnTo>
                <a:lnTo>
                  <a:pt x="50800" y="270933"/>
                </a:lnTo>
                <a:lnTo>
                  <a:pt x="42333" y="270933"/>
                </a:lnTo>
                <a:lnTo>
                  <a:pt x="33866" y="270933"/>
                </a:lnTo>
                <a:lnTo>
                  <a:pt x="25400" y="270933"/>
                </a:lnTo>
                <a:lnTo>
                  <a:pt x="16933" y="262467"/>
                </a:lnTo>
                <a:lnTo>
                  <a:pt x="8466" y="254000"/>
                </a:lnTo>
                <a:lnTo>
                  <a:pt x="0" y="245533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7"/>
                </a:lnTo>
                <a:lnTo>
                  <a:pt x="0" y="194733"/>
                </a:lnTo>
                <a:lnTo>
                  <a:pt x="8466" y="186267"/>
                </a:lnTo>
                <a:lnTo>
                  <a:pt x="16933" y="177800"/>
                </a:lnTo>
                <a:lnTo>
                  <a:pt x="33866" y="177800"/>
                </a:lnTo>
                <a:lnTo>
                  <a:pt x="42333" y="169333"/>
                </a:lnTo>
                <a:lnTo>
                  <a:pt x="59266" y="169333"/>
                </a:lnTo>
                <a:lnTo>
                  <a:pt x="76200" y="177800"/>
                </a:lnTo>
                <a:lnTo>
                  <a:pt x="84666" y="177800"/>
                </a:lnTo>
                <a:lnTo>
                  <a:pt x="101600" y="186267"/>
                </a:lnTo>
                <a:lnTo>
                  <a:pt x="110066" y="194733"/>
                </a:lnTo>
                <a:lnTo>
                  <a:pt x="127000" y="211667"/>
                </a:lnTo>
                <a:lnTo>
                  <a:pt x="135466" y="220133"/>
                </a:lnTo>
                <a:lnTo>
                  <a:pt x="143933" y="228600"/>
                </a:lnTo>
                <a:lnTo>
                  <a:pt x="152400" y="237067"/>
                </a:lnTo>
                <a:lnTo>
                  <a:pt x="160866" y="245533"/>
                </a:lnTo>
                <a:lnTo>
                  <a:pt x="160866" y="254000"/>
                </a:lnTo>
                <a:lnTo>
                  <a:pt x="169333" y="262467"/>
                </a:lnTo>
                <a:lnTo>
                  <a:pt x="169333" y="262467"/>
                </a:lnTo>
                <a:lnTo>
                  <a:pt x="177800" y="270933"/>
                </a:lnTo>
                <a:lnTo>
                  <a:pt x="177800" y="270933"/>
                </a:lnTo>
                <a:lnTo>
                  <a:pt x="177800" y="270933"/>
                </a:lnTo>
                <a:lnTo>
                  <a:pt x="186266" y="270933"/>
                </a:lnTo>
                <a:lnTo>
                  <a:pt x="186266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35667" y="1820333"/>
            <a:ext cx="101601" cy="279401"/>
          </a:xfrm>
          <a:custGeom>
            <a:avLst/>
            <a:gdLst/>
            <a:ahLst/>
            <a:cxnLst/>
            <a:rect l="0" t="0" r="0" b="0"/>
            <a:pathLst>
              <a:path w="101601" h="279401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25400"/>
                </a:lnTo>
                <a:lnTo>
                  <a:pt x="93133" y="33867"/>
                </a:lnTo>
                <a:lnTo>
                  <a:pt x="84666" y="50800"/>
                </a:lnTo>
                <a:lnTo>
                  <a:pt x="76200" y="67734"/>
                </a:lnTo>
                <a:lnTo>
                  <a:pt x="67733" y="84667"/>
                </a:lnTo>
                <a:lnTo>
                  <a:pt x="59266" y="110067"/>
                </a:lnTo>
                <a:lnTo>
                  <a:pt x="42333" y="135467"/>
                </a:lnTo>
                <a:lnTo>
                  <a:pt x="33866" y="160867"/>
                </a:lnTo>
                <a:lnTo>
                  <a:pt x="25400" y="177800"/>
                </a:lnTo>
                <a:lnTo>
                  <a:pt x="16933" y="203200"/>
                </a:lnTo>
                <a:lnTo>
                  <a:pt x="16933" y="220134"/>
                </a:lnTo>
                <a:lnTo>
                  <a:pt x="8466" y="237067"/>
                </a:lnTo>
                <a:lnTo>
                  <a:pt x="8466" y="254000"/>
                </a:lnTo>
                <a:lnTo>
                  <a:pt x="8466" y="270934"/>
                </a:lnTo>
                <a:lnTo>
                  <a:pt x="0" y="270934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727200" y="1854200"/>
            <a:ext cx="177801" cy="228601"/>
          </a:xfrm>
          <a:custGeom>
            <a:avLst/>
            <a:gdLst/>
            <a:ahLst/>
            <a:cxnLst/>
            <a:rect l="0" t="0" r="0" b="0"/>
            <a:pathLst>
              <a:path w="177801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33867" y="50800"/>
                </a:lnTo>
                <a:lnTo>
                  <a:pt x="42333" y="67733"/>
                </a:lnTo>
                <a:lnTo>
                  <a:pt x="50800" y="84667"/>
                </a:lnTo>
                <a:lnTo>
                  <a:pt x="67733" y="110067"/>
                </a:lnTo>
                <a:lnTo>
                  <a:pt x="84667" y="127000"/>
                </a:lnTo>
                <a:lnTo>
                  <a:pt x="93133" y="143933"/>
                </a:lnTo>
                <a:lnTo>
                  <a:pt x="110067" y="160867"/>
                </a:lnTo>
                <a:lnTo>
                  <a:pt x="127000" y="177800"/>
                </a:lnTo>
                <a:lnTo>
                  <a:pt x="135467" y="186267"/>
                </a:lnTo>
                <a:lnTo>
                  <a:pt x="152400" y="203200"/>
                </a:lnTo>
                <a:lnTo>
                  <a:pt x="160867" y="220133"/>
                </a:lnTo>
                <a:lnTo>
                  <a:pt x="160867" y="220133"/>
                </a:lnTo>
                <a:lnTo>
                  <a:pt x="177800" y="228600"/>
                </a:lnTo>
                <a:lnTo>
                  <a:pt x="17780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091267" y="1811867"/>
            <a:ext cx="8467" cy="220134"/>
          </a:xfrm>
          <a:custGeom>
            <a:avLst/>
            <a:gdLst/>
            <a:ahLst/>
            <a:cxnLst/>
            <a:rect l="0" t="0" r="0" b="0"/>
            <a:pathLst>
              <a:path w="8467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86266"/>
                </a:lnTo>
                <a:lnTo>
                  <a:pt x="8466" y="203200"/>
                </a:lnTo>
                <a:lnTo>
                  <a:pt x="8466" y="203200"/>
                </a:lnTo>
                <a:lnTo>
                  <a:pt x="8466" y="211666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998133" y="1930400"/>
            <a:ext cx="211668" cy="1"/>
          </a:xfrm>
          <a:custGeom>
            <a:avLst/>
            <a:gdLst/>
            <a:ahLst/>
            <a:cxnLst/>
            <a:rect l="0" t="0" r="0" b="0"/>
            <a:pathLst>
              <a:path w="2116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4" y="0"/>
                </a:lnTo>
                <a:lnTo>
                  <a:pt x="160867" y="0"/>
                </a:lnTo>
                <a:lnTo>
                  <a:pt x="177800" y="0"/>
                </a:lnTo>
                <a:lnTo>
                  <a:pt x="194734" y="0"/>
                </a:lnTo>
                <a:lnTo>
                  <a:pt x="203200" y="0"/>
                </a:lnTo>
                <a:lnTo>
                  <a:pt x="203200" y="0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192867" y="2074333"/>
            <a:ext cx="643467" cy="16935"/>
          </a:xfrm>
          <a:custGeom>
            <a:avLst/>
            <a:gdLst/>
            <a:ahLst/>
            <a:cxnLst/>
            <a:rect l="0" t="0" r="0" b="0"/>
            <a:pathLst>
              <a:path w="643467" h="16935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0"/>
                </a:lnTo>
                <a:lnTo>
                  <a:pt x="127000" y="0"/>
                </a:lnTo>
                <a:lnTo>
                  <a:pt x="143933" y="0"/>
                </a:lnTo>
                <a:lnTo>
                  <a:pt x="160866" y="0"/>
                </a:lnTo>
                <a:lnTo>
                  <a:pt x="177800" y="0"/>
                </a:lnTo>
                <a:lnTo>
                  <a:pt x="194733" y="0"/>
                </a:lnTo>
                <a:lnTo>
                  <a:pt x="211666" y="0"/>
                </a:lnTo>
                <a:lnTo>
                  <a:pt x="228600" y="0"/>
                </a:lnTo>
                <a:lnTo>
                  <a:pt x="245533" y="0"/>
                </a:lnTo>
                <a:lnTo>
                  <a:pt x="262466" y="0"/>
                </a:lnTo>
                <a:lnTo>
                  <a:pt x="279400" y="0"/>
                </a:lnTo>
                <a:lnTo>
                  <a:pt x="296333" y="0"/>
                </a:lnTo>
                <a:lnTo>
                  <a:pt x="321733" y="0"/>
                </a:lnTo>
                <a:lnTo>
                  <a:pt x="338666" y="0"/>
                </a:lnTo>
                <a:lnTo>
                  <a:pt x="355600" y="0"/>
                </a:lnTo>
                <a:lnTo>
                  <a:pt x="372533" y="0"/>
                </a:lnTo>
                <a:lnTo>
                  <a:pt x="389466" y="0"/>
                </a:lnTo>
                <a:lnTo>
                  <a:pt x="406400" y="0"/>
                </a:lnTo>
                <a:lnTo>
                  <a:pt x="423333" y="8467"/>
                </a:lnTo>
                <a:lnTo>
                  <a:pt x="440266" y="8467"/>
                </a:lnTo>
                <a:lnTo>
                  <a:pt x="457200" y="8467"/>
                </a:lnTo>
                <a:lnTo>
                  <a:pt x="474133" y="8467"/>
                </a:lnTo>
                <a:lnTo>
                  <a:pt x="482600" y="8467"/>
                </a:lnTo>
                <a:lnTo>
                  <a:pt x="499533" y="8467"/>
                </a:lnTo>
                <a:lnTo>
                  <a:pt x="516466" y="8467"/>
                </a:lnTo>
                <a:lnTo>
                  <a:pt x="533400" y="16934"/>
                </a:lnTo>
                <a:lnTo>
                  <a:pt x="550333" y="16934"/>
                </a:lnTo>
                <a:lnTo>
                  <a:pt x="558800" y="16934"/>
                </a:lnTo>
                <a:lnTo>
                  <a:pt x="575733" y="16934"/>
                </a:lnTo>
                <a:lnTo>
                  <a:pt x="584200" y="16934"/>
                </a:lnTo>
                <a:lnTo>
                  <a:pt x="601133" y="16934"/>
                </a:lnTo>
                <a:lnTo>
                  <a:pt x="609600" y="16934"/>
                </a:lnTo>
                <a:lnTo>
                  <a:pt x="618066" y="16934"/>
                </a:lnTo>
                <a:lnTo>
                  <a:pt x="618066" y="16934"/>
                </a:lnTo>
                <a:lnTo>
                  <a:pt x="626533" y="16934"/>
                </a:lnTo>
                <a:lnTo>
                  <a:pt x="635000" y="16934"/>
                </a:lnTo>
                <a:lnTo>
                  <a:pt x="635000" y="16934"/>
                </a:lnTo>
                <a:lnTo>
                  <a:pt x="643466" y="16934"/>
                </a:lnTo>
                <a:lnTo>
                  <a:pt x="643466" y="16934"/>
                </a:lnTo>
                <a:lnTo>
                  <a:pt x="643466" y="16934"/>
                </a:lnTo>
                <a:lnTo>
                  <a:pt x="643466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717800" y="1574800"/>
            <a:ext cx="186268" cy="609601"/>
          </a:xfrm>
          <a:custGeom>
            <a:avLst/>
            <a:gdLst/>
            <a:ahLst/>
            <a:cxnLst/>
            <a:rect l="0" t="0" r="0" b="0"/>
            <a:pathLst>
              <a:path w="186268" h="609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3" y="33867"/>
                </a:lnTo>
                <a:lnTo>
                  <a:pt x="50800" y="33867"/>
                </a:lnTo>
                <a:lnTo>
                  <a:pt x="59267" y="50800"/>
                </a:lnTo>
                <a:lnTo>
                  <a:pt x="67733" y="59267"/>
                </a:lnTo>
                <a:lnTo>
                  <a:pt x="76200" y="76200"/>
                </a:lnTo>
                <a:lnTo>
                  <a:pt x="84667" y="84667"/>
                </a:lnTo>
                <a:lnTo>
                  <a:pt x="101600" y="101600"/>
                </a:lnTo>
                <a:lnTo>
                  <a:pt x="110067" y="118533"/>
                </a:lnTo>
                <a:lnTo>
                  <a:pt x="118533" y="135467"/>
                </a:lnTo>
                <a:lnTo>
                  <a:pt x="135467" y="152400"/>
                </a:lnTo>
                <a:lnTo>
                  <a:pt x="143933" y="169333"/>
                </a:lnTo>
                <a:lnTo>
                  <a:pt x="152400" y="194733"/>
                </a:lnTo>
                <a:lnTo>
                  <a:pt x="160867" y="211667"/>
                </a:lnTo>
                <a:lnTo>
                  <a:pt x="169333" y="237067"/>
                </a:lnTo>
                <a:lnTo>
                  <a:pt x="177800" y="254000"/>
                </a:lnTo>
                <a:lnTo>
                  <a:pt x="177800" y="279400"/>
                </a:lnTo>
                <a:lnTo>
                  <a:pt x="186267" y="296333"/>
                </a:lnTo>
                <a:lnTo>
                  <a:pt x="186267" y="321733"/>
                </a:lnTo>
                <a:lnTo>
                  <a:pt x="186267" y="347133"/>
                </a:lnTo>
                <a:lnTo>
                  <a:pt x="186267" y="372533"/>
                </a:lnTo>
                <a:lnTo>
                  <a:pt x="177800" y="397933"/>
                </a:lnTo>
                <a:lnTo>
                  <a:pt x="177800" y="414867"/>
                </a:lnTo>
                <a:lnTo>
                  <a:pt x="169333" y="440267"/>
                </a:lnTo>
                <a:lnTo>
                  <a:pt x="160867" y="465667"/>
                </a:lnTo>
                <a:lnTo>
                  <a:pt x="152400" y="482600"/>
                </a:lnTo>
                <a:lnTo>
                  <a:pt x="143933" y="508000"/>
                </a:lnTo>
                <a:lnTo>
                  <a:pt x="135467" y="524933"/>
                </a:lnTo>
                <a:lnTo>
                  <a:pt x="118533" y="550333"/>
                </a:lnTo>
                <a:lnTo>
                  <a:pt x="110067" y="567267"/>
                </a:lnTo>
                <a:lnTo>
                  <a:pt x="93133" y="592667"/>
                </a:lnTo>
                <a:lnTo>
                  <a:pt x="93133" y="592667"/>
                </a:lnTo>
                <a:lnTo>
                  <a:pt x="84667" y="609600"/>
                </a:lnTo>
                <a:lnTo>
                  <a:pt x="84667" y="609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073400" y="1811867"/>
            <a:ext cx="16934" cy="237067"/>
          </a:xfrm>
          <a:custGeom>
            <a:avLst/>
            <a:gdLst/>
            <a:ahLst/>
            <a:cxnLst/>
            <a:rect l="0" t="0" r="0" b="0"/>
            <a:pathLst>
              <a:path w="16934" h="237067">
                <a:moveTo>
                  <a:pt x="16933" y="0"/>
                </a:move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0133"/>
                </a:lnTo>
                <a:lnTo>
                  <a:pt x="0" y="228600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  <a:lnTo>
                  <a:pt x="0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71800" y="1930400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0"/>
                </a:lnTo>
                <a:lnTo>
                  <a:pt x="177800" y="0"/>
                </a:lnTo>
                <a:lnTo>
                  <a:pt x="177800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494867" y="1811867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35466" y="8466"/>
                </a:lnTo>
                <a:lnTo>
                  <a:pt x="135466" y="8466"/>
                </a:lnTo>
                <a:lnTo>
                  <a:pt x="135466" y="16933"/>
                </a:lnTo>
                <a:lnTo>
                  <a:pt x="135466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86400" y="1905000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867400" y="1862667"/>
            <a:ext cx="160868" cy="8467"/>
          </a:xfrm>
          <a:custGeom>
            <a:avLst/>
            <a:gdLst/>
            <a:ahLst/>
            <a:cxnLst/>
            <a:rect l="0" t="0" r="0" b="0"/>
            <a:pathLst>
              <a:path w="160868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121400" y="1744133"/>
            <a:ext cx="194734" cy="135468"/>
          </a:xfrm>
          <a:custGeom>
            <a:avLst/>
            <a:gdLst/>
            <a:ahLst/>
            <a:cxnLst/>
            <a:rect l="0" t="0" r="0" b="0"/>
            <a:pathLst>
              <a:path w="194734" h="135468">
                <a:moveTo>
                  <a:pt x="0" y="8467"/>
                </a:moveTo>
                <a:lnTo>
                  <a:pt x="0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67734"/>
                </a:lnTo>
                <a:lnTo>
                  <a:pt x="8467" y="84667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10067"/>
                </a:lnTo>
                <a:lnTo>
                  <a:pt x="16933" y="118534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9267" y="127000"/>
                </a:lnTo>
                <a:lnTo>
                  <a:pt x="67733" y="135467"/>
                </a:lnTo>
                <a:lnTo>
                  <a:pt x="84667" y="135467"/>
                </a:lnTo>
                <a:lnTo>
                  <a:pt x="93133" y="127000"/>
                </a:lnTo>
                <a:lnTo>
                  <a:pt x="101600" y="127000"/>
                </a:lnTo>
                <a:lnTo>
                  <a:pt x="118533" y="127000"/>
                </a:lnTo>
                <a:lnTo>
                  <a:pt x="135467" y="135467"/>
                </a:lnTo>
                <a:lnTo>
                  <a:pt x="143933" y="135467"/>
                </a:lnTo>
                <a:lnTo>
                  <a:pt x="160867" y="135467"/>
                </a:lnTo>
                <a:lnTo>
                  <a:pt x="169333" y="135467"/>
                </a:lnTo>
                <a:lnTo>
                  <a:pt x="177800" y="135467"/>
                </a:lnTo>
                <a:lnTo>
                  <a:pt x="186267" y="135467"/>
                </a:lnTo>
                <a:lnTo>
                  <a:pt x="186267" y="127000"/>
                </a:lnTo>
                <a:lnTo>
                  <a:pt x="194733" y="127000"/>
                </a:lnTo>
                <a:lnTo>
                  <a:pt x="194733" y="127000"/>
                </a:lnTo>
                <a:lnTo>
                  <a:pt x="194733" y="118534"/>
                </a:lnTo>
                <a:lnTo>
                  <a:pt x="194733" y="118534"/>
                </a:lnTo>
                <a:lnTo>
                  <a:pt x="194733" y="118534"/>
                </a:lnTo>
                <a:lnTo>
                  <a:pt x="194733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73800" y="1735667"/>
            <a:ext cx="42334" cy="279401"/>
          </a:xfrm>
          <a:custGeom>
            <a:avLst/>
            <a:gdLst/>
            <a:ahLst/>
            <a:cxnLst/>
            <a:rect l="0" t="0" r="0" b="0"/>
            <a:pathLst>
              <a:path w="42334" h="2794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8467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6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8467" y="245533"/>
                </a:lnTo>
                <a:lnTo>
                  <a:pt x="8467" y="262466"/>
                </a:lnTo>
                <a:lnTo>
                  <a:pt x="8467" y="262466"/>
                </a:lnTo>
                <a:lnTo>
                  <a:pt x="16933" y="270933"/>
                </a:lnTo>
                <a:lnTo>
                  <a:pt x="16933" y="279400"/>
                </a:lnTo>
                <a:lnTo>
                  <a:pt x="25400" y="270933"/>
                </a:lnTo>
                <a:lnTo>
                  <a:pt x="33867" y="270933"/>
                </a:lnTo>
                <a:lnTo>
                  <a:pt x="33867" y="270933"/>
                </a:lnTo>
                <a:lnTo>
                  <a:pt x="42333" y="262466"/>
                </a:lnTo>
                <a:lnTo>
                  <a:pt x="42333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366933" y="1752600"/>
            <a:ext cx="169335" cy="287868"/>
          </a:xfrm>
          <a:custGeom>
            <a:avLst/>
            <a:gdLst/>
            <a:ahLst/>
            <a:cxnLst/>
            <a:rect l="0" t="0" r="0" b="0"/>
            <a:pathLst>
              <a:path w="169335" h="287868">
                <a:moveTo>
                  <a:pt x="143933" y="76200"/>
                </a:moveTo>
                <a:lnTo>
                  <a:pt x="152401" y="76200"/>
                </a:lnTo>
                <a:lnTo>
                  <a:pt x="152401" y="76200"/>
                </a:lnTo>
                <a:lnTo>
                  <a:pt x="152401" y="67733"/>
                </a:lnTo>
                <a:lnTo>
                  <a:pt x="152401" y="59267"/>
                </a:lnTo>
                <a:lnTo>
                  <a:pt x="152401" y="50800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33867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8534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16934" y="101600"/>
                </a:lnTo>
                <a:lnTo>
                  <a:pt x="25400" y="110067"/>
                </a:lnTo>
                <a:lnTo>
                  <a:pt x="33867" y="118533"/>
                </a:lnTo>
                <a:lnTo>
                  <a:pt x="42334" y="127000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4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93134" y="135467"/>
                </a:lnTo>
                <a:lnTo>
                  <a:pt x="101600" y="127000"/>
                </a:lnTo>
                <a:lnTo>
                  <a:pt x="110067" y="127000"/>
                </a:lnTo>
                <a:lnTo>
                  <a:pt x="118534" y="118533"/>
                </a:lnTo>
                <a:lnTo>
                  <a:pt x="118534" y="110067"/>
                </a:lnTo>
                <a:lnTo>
                  <a:pt x="127000" y="101600"/>
                </a:lnTo>
                <a:lnTo>
                  <a:pt x="127000" y="93133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67733"/>
                </a:lnTo>
                <a:lnTo>
                  <a:pt x="143933" y="67733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67733"/>
                </a:lnTo>
                <a:lnTo>
                  <a:pt x="143933" y="76200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52401" y="143933"/>
                </a:lnTo>
                <a:lnTo>
                  <a:pt x="152401" y="152400"/>
                </a:lnTo>
                <a:lnTo>
                  <a:pt x="152401" y="169333"/>
                </a:lnTo>
                <a:lnTo>
                  <a:pt x="152401" y="186267"/>
                </a:lnTo>
                <a:lnTo>
                  <a:pt x="152401" y="194733"/>
                </a:lnTo>
                <a:lnTo>
                  <a:pt x="152401" y="211667"/>
                </a:lnTo>
                <a:lnTo>
                  <a:pt x="152401" y="228600"/>
                </a:lnTo>
                <a:lnTo>
                  <a:pt x="152401" y="237067"/>
                </a:lnTo>
                <a:lnTo>
                  <a:pt x="152401" y="254000"/>
                </a:lnTo>
                <a:lnTo>
                  <a:pt x="152401" y="262467"/>
                </a:lnTo>
                <a:lnTo>
                  <a:pt x="160867" y="270933"/>
                </a:lnTo>
                <a:lnTo>
                  <a:pt x="160867" y="279400"/>
                </a:lnTo>
                <a:lnTo>
                  <a:pt x="160867" y="279400"/>
                </a:lnTo>
                <a:lnTo>
                  <a:pt x="160867" y="287867"/>
                </a:lnTo>
                <a:lnTo>
                  <a:pt x="169334" y="287867"/>
                </a:lnTo>
                <a:lnTo>
                  <a:pt x="169334" y="287867"/>
                </a:lnTo>
                <a:lnTo>
                  <a:pt x="169334" y="279400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69334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637867" y="1803400"/>
            <a:ext cx="8467" cy="186268"/>
          </a:xfrm>
          <a:custGeom>
            <a:avLst/>
            <a:gdLst/>
            <a:ahLst/>
            <a:cxnLst/>
            <a:rect l="0" t="0" r="0" b="0"/>
            <a:pathLst>
              <a:path w="8467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77800"/>
                </a:lnTo>
                <a:lnTo>
                  <a:pt x="8466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604000" y="1896533"/>
            <a:ext cx="177801" cy="16935"/>
          </a:xfrm>
          <a:custGeom>
            <a:avLst/>
            <a:gdLst/>
            <a:ahLst/>
            <a:cxnLst/>
            <a:rect l="0" t="0" r="0" b="0"/>
            <a:pathLst>
              <a:path w="177801" h="16935">
                <a:moveTo>
                  <a:pt x="8467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35466" y="8467"/>
                </a:lnTo>
                <a:lnTo>
                  <a:pt x="152400" y="8467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781800" y="2023533"/>
            <a:ext cx="364068" cy="16935"/>
          </a:xfrm>
          <a:custGeom>
            <a:avLst/>
            <a:gdLst/>
            <a:ahLst/>
            <a:cxnLst/>
            <a:rect l="0" t="0" r="0" b="0"/>
            <a:pathLst>
              <a:path w="364068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86266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3" y="0"/>
                </a:lnTo>
                <a:lnTo>
                  <a:pt x="237067" y="0"/>
                </a:lnTo>
                <a:lnTo>
                  <a:pt x="245533" y="0"/>
                </a:lnTo>
                <a:lnTo>
                  <a:pt x="262466" y="0"/>
                </a:lnTo>
                <a:lnTo>
                  <a:pt x="270934" y="0"/>
                </a:lnTo>
                <a:lnTo>
                  <a:pt x="279400" y="0"/>
                </a:lnTo>
                <a:lnTo>
                  <a:pt x="287867" y="0"/>
                </a:lnTo>
                <a:lnTo>
                  <a:pt x="304800" y="0"/>
                </a:lnTo>
                <a:lnTo>
                  <a:pt x="313267" y="0"/>
                </a:lnTo>
                <a:lnTo>
                  <a:pt x="321733" y="0"/>
                </a:lnTo>
                <a:lnTo>
                  <a:pt x="330200" y="0"/>
                </a:lnTo>
                <a:lnTo>
                  <a:pt x="338666" y="0"/>
                </a:lnTo>
                <a:lnTo>
                  <a:pt x="338666" y="0"/>
                </a:lnTo>
                <a:lnTo>
                  <a:pt x="347134" y="0"/>
                </a:lnTo>
                <a:lnTo>
                  <a:pt x="355600" y="0"/>
                </a:lnTo>
                <a:lnTo>
                  <a:pt x="355600" y="0"/>
                </a:lnTo>
                <a:lnTo>
                  <a:pt x="364067" y="0"/>
                </a:lnTo>
                <a:lnTo>
                  <a:pt x="364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327400" y="1752600"/>
            <a:ext cx="143934" cy="262468"/>
          </a:xfrm>
          <a:custGeom>
            <a:avLst/>
            <a:gdLst/>
            <a:ahLst/>
            <a:cxnLst/>
            <a:rect l="0" t="0" r="0" b="0"/>
            <a:pathLst>
              <a:path w="143934" h="262468">
                <a:moveTo>
                  <a:pt x="135467" y="59267"/>
                </a:moveTo>
                <a:lnTo>
                  <a:pt x="135467" y="59267"/>
                </a:lnTo>
                <a:lnTo>
                  <a:pt x="135467" y="59267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42333"/>
                </a:lnTo>
                <a:lnTo>
                  <a:pt x="143933" y="33867"/>
                </a:lnTo>
                <a:lnTo>
                  <a:pt x="135467" y="33867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27000" y="8467"/>
                </a:lnTo>
                <a:lnTo>
                  <a:pt x="118533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0867"/>
                </a:lnTo>
                <a:lnTo>
                  <a:pt x="25400" y="169333"/>
                </a:lnTo>
                <a:lnTo>
                  <a:pt x="25400" y="169333"/>
                </a:lnTo>
                <a:lnTo>
                  <a:pt x="33867" y="160867"/>
                </a:lnTo>
                <a:lnTo>
                  <a:pt x="50800" y="160867"/>
                </a:lnTo>
                <a:lnTo>
                  <a:pt x="59267" y="152400"/>
                </a:lnTo>
                <a:lnTo>
                  <a:pt x="67733" y="152400"/>
                </a:lnTo>
                <a:lnTo>
                  <a:pt x="76200" y="143933"/>
                </a:lnTo>
                <a:lnTo>
                  <a:pt x="76200" y="135467"/>
                </a:lnTo>
                <a:lnTo>
                  <a:pt x="84667" y="118533"/>
                </a:lnTo>
                <a:lnTo>
                  <a:pt x="93133" y="110067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10067" y="84667"/>
                </a:lnTo>
                <a:lnTo>
                  <a:pt x="110067" y="76200"/>
                </a:lnTo>
                <a:lnTo>
                  <a:pt x="110067" y="67733"/>
                </a:lnTo>
                <a:lnTo>
                  <a:pt x="110067" y="59267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67733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8533" y="93133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18533" y="127000"/>
                </a:lnTo>
                <a:lnTo>
                  <a:pt x="118533" y="143933"/>
                </a:lnTo>
                <a:lnTo>
                  <a:pt x="118533" y="160867"/>
                </a:lnTo>
                <a:lnTo>
                  <a:pt x="118533" y="169333"/>
                </a:lnTo>
                <a:lnTo>
                  <a:pt x="118533" y="186267"/>
                </a:lnTo>
                <a:lnTo>
                  <a:pt x="110067" y="194733"/>
                </a:lnTo>
                <a:lnTo>
                  <a:pt x="110067" y="211667"/>
                </a:lnTo>
                <a:lnTo>
                  <a:pt x="110067" y="220133"/>
                </a:lnTo>
                <a:lnTo>
                  <a:pt x="110067" y="237067"/>
                </a:lnTo>
                <a:lnTo>
                  <a:pt x="110067" y="245533"/>
                </a:lnTo>
                <a:lnTo>
                  <a:pt x="110067" y="245533"/>
                </a:lnTo>
                <a:lnTo>
                  <a:pt x="110067" y="254000"/>
                </a:lnTo>
                <a:lnTo>
                  <a:pt x="110067" y="262467"/>
                </a:lnTo>
                <a:lnTo>
                  <a:pt x="110067" y="262467"/>
                </a:lnTo>
                <a:lnTo>
                  <a:pt x="118533" y="262467"/>
                </a:lnTo>
                <a:lnTo>
                  <a:pt x="118533" y="262467"/>
                </a:lnTo>
                <a:lnTo>
                  <a:pt x="118533" y="262467"/>
                </a:lnTo>
                <a:lnTo>
                  <a:pt x="118533" y="262467"/>
                </a:lnTo>
                <a:lnTo>
                  <a:pt x="118533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581400" y="1617133"/>
            <a:ext cx="135468" cy="491068"/>
          </a:xfrm>
          <a:custGeom>
            <a:avLst/>
            <a:gdLst/>
            <a:ahLst/>
            <a:cxnLst/>
            <a:rect l="0" t="0" r="0" b="0"/>
            <a:pathLst>
              <a:path w="135468" h="491068">
                <a:moveTo>
                  <a:pt x="135467" y="0"/>
                </a:moveTo>
                <a:lnTo>
                  <a:pt x="135467" y="8467"/>
                </a:lnTo>
                <a:lnTo>
                  <a:pt x="135467" y="8467"/>
                </a:lnTo>
                <a:lnTo>
                  <a:pt x="127000" y="16934"/>
                </a:lnTo>
                <a:lnTo>
                  <a:pt x="127000" y="16934"/>
                </a:lnTo>
                <a:lnTo>
                  <a:pt x="118533" y="25400"/>
                </a:lnTo>
                <a:lnTo>
                  <a:pt x="110067" y="25400"/>
                </a:lnTo>
                <a:lnTo>
                  <a:pt x="101600" y="42334"/>
                </a:lnTo>
                <a:lnTo>
                  <a:pt x="93133" y="50800"/>
                </a:lnTo>
                <a:lnTo>
                  <a:pt x="84667" y="67734"/>
                </a:lnTo>
                <a:lnTo>
                  <a:pt x="76200" y="76200"/>
                </a:lnTo>
                <a:lnTo>
                  <a:pt x="67733" y="93134"/>
                </a:lnTo>
                <a:lnTo>
                  <a:pt x="59267" y="110067"/>
                </a:lnTo>
                <a:lnTo>
                  <a:pt x="50800" y="135467"/>
                </a:lnTo>
                <a:lnTo>
                  <a:pt x="42333" y="152400"/>
                </a:lnTo>
                <a:lnTo>
                  <a:pt x="33867" y="177800"/>
                </a:lnTo>
                <a:lnTo>
                  <a:pt x="25400" y="194734"/>
                </a:lnTo>
                <a:lnTo>
                  <a:pt x="16933" y="220134"/>
                </a:lnTo>
                <a:lnTo>
                  <a:pt x="8467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0" y="313267"/>
                </a:lnTo>
                <a:lnTo>
                  <a:pt x="0" y="338667"/>
                </a:lnTo>
                <a:lnTo>
                  <a:pt x="8467" y="355600"/>
                </a:lnTo>
                <a:lnTo>
                  <a:pt x="8467" y="372534"/>
                </a:lnTo>
                <a:lnTo>
                  <a:pt x="16933" y="397934"/>
                </a:lnTo>
                <a:lnTo>
                  <a:pt x="25400" y="414867"/>
                </a:lnTo>
                <a:lnTo>
                  <a:pt x="33867" y="431800"/>
                </a:lnTo>
                <a:lnTo>
                  <a:pt x="50800" y="440267"/>
                </a:lnTo>
                <a:lnTo>
                  <a:pt x="59267" y="457200"/>
                </a:lnTo>
                <a:lnTo>
                  <a:pt x="76200" y="465667"/>
                </a:lnTo>
                <a:lnTo>
                  <a:pt x="84667" y="474134"/>
                </a:lnTo>
                <a:lnTo>
                  <a:pt x="101600" y="482600"/>
                </a:lnTo>
                <a:lnTo>
                  <a:pt x="110067" y="482600"/>
                </a:lnTo>
                <a:lnTo>
                  <a:pt x="118533" y="491067"/>
                </a:lnTo>
                <a:lnTo>
                  <a:pt x="127000" y="491067"/>
                </a:lnTo>
                <a:lnTo>
                  <a:pt x="127000" y="491067"/>
                </a:lnTo>
                <a:lnTo>
                  <a:pt x="127000" y="491067"/>
                </a:lnTo>
                <a:lnTo>
                  <a:pt x="127000" y="491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826933" y="1803400"/>
            <a:ext cx="135468" cy="364068"/>
          </a:xfrm>
          <a:custGeom>
            <a:avLst/>
            <a:gdLst/>
            <a:ahLst/>
            <a:cxnLst/>
            <a:rect l="0" t="0" r="0" b="0"/>
            <a:pathLst>
              <a:path w="135468" h="3640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9333"/>
                </a:lnTo>
                <a:lnTo>
                  <a:pt x="16934" y="186267"/>
                </a:lnTo>
                <a:lnTo>
                  <a:pt x="25400" y="186267"/>
                </a:lnTo>
                <a:lnTo>
                  <a:pt x="33867" y="186267"/>
                </a:lnTo>
                <a:lnTo>
                  <a:pt x="42334" y="186267"/>
                </a:lnTo>
                <a:lnTo>
                  <a:pt x="50800" y="186267"/>
                </a:lnTo>
                <a:lnTo>
                  <a:pt x="59267" y="177800"/>
                </a:lnTo>
                <a:lnTo>
                  <a:pt x="67734" y="177800"/>
                </a:lnTo>
                <a:lnTo>
                  <a:pt x="76200" y="169333"/>
                </a:lnTo>
                <a:lnTo>
                  <a:pt x="84667" y="160867"/>
                </a:lnTo>
                <a:lnTo>
                  <a:pt x="93134" y="152400"/>
                </a:lnTo>
                <a:lnTo>
                  <a:pt x="93134" y="135467"/>
                </a:lnTo>
                <a:lnTo>
                  <a:pt x="101600" y="118533"/>
                </a:lnTo>
                <a:lnTo>
                  <a:pt x="101600" y="110067"/>
                </a:lnTo>
                <a:lnTo>
                  <a:pt x="101600" y="93133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50800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42333"/>
                </a:lnTo>
                <a:lnTo>
                  <a:pt x="118534" y="59267"/>
                </a:lnTo>
                <a:lnTo>
                  <a:pt x="118534" y="67733"/>
                </a:lnTo>
                <a:lnTo>
                  <a:pt x="118534" y="84667"/>
                </a:lnTo>
                <a:lnTo>
                  <a:pt x="118534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27000" y="160867"/>
                </a:lnTo>
                <a:lnTo>
                  <a:pt x="127000" y="177800"/>
                </a:lnTo>
                <a:lnTo>
                  <a:pt x="135467" y="194733"/>
                </a:lnTo>
                <a:lnTo>
                  <a:pt x="135467" y="220133"/>
                </a:lnTo>
                <a:lnTo>
                  <a:pt x="135467" y="237067"/>
                </a:lnTo>
                <a:lnTo>
                  <a:pt x="135467" y="254000"/>
                </a:lnTo>
                <a:lnTo>
                  <a:pt x="135467" y="270933"/>
                </a:lnTo>
                <a:lnTo>
                  <a:pt x="135467" y="287867"/>
                </a:lnTo>
                <a:lnTo>
                  <a:pt x="135467" y="304800"/>
                </a:lnTo>
                <a:lnTo>
                  <a:pt x="127000" y="313267"/>
                </a:lnTo>
                <a:lnTo>
                  <a:pt x="118534" y="321733"/>
                </a:lnTo>
                <a:lnTo>
                  <a:pt x="110067" y="338667"/>
                </a:lnTo>
                <a:lnTo>
                  <a:pt x="101600" y="347133"/>
                </a:lnTo>
                <a:lnTo>
                  <a:pt x="93134" y="347133"/>
                </a:lnTo>
                <a:lnTo>
                  <a:pt x="84667" y="355600"/>
                </a:lnTo>
                <a:lnTo>
                  <a:pt x="67734" y="355600"/>
                </a:lnTo>
                <a:lnTo>
                  <a:pt x="59267" y="364067"/>
                </a:lnTo>
                <a:lnTo>
                  <a:pt x="42334" y="364067"/>
                </a:lnTo>
                <a:lnTo>
                  <a:pt x="33867" y="355600"/>
                </a:lnTo>
                <a:lnTo>
                  <a:pt x="33867" y="355600"/>
                </a:lnTo>
                <a:lnTo>
                  <a:pt x="25400" y="355600"/>
                </a:lnTo>
                <a:lnTo>
                  <a:pt x="2540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987800" y="1659467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16933"/>
                </a:lnTo>
                <a:lnTo>
                  <a:pt x="76200" y="25400"/>
                </a:lnTo>
                <a:lnTo>
                  <a:pt x="84667" y="33866"/>
                </a:lnTo>
                <a:lnTo>
                  <a:pt x="93133" y="42333"/>
                </a:lnTo>
                <a:lnTo>
                  <a:pt x="93133" y="50800"/>
                </a:lnTo>
                <a:lnTo>
                  <a:pt x="101600" y="67733"/>
                </a:lnTo>
                <a:lnTo>
                  <a:pt x="101600" y="84666"/>
                </a:lnTo>
                <a:lnTo>
                  <a:pt x="101600" y="93133"/>
                </a:lnTo>
                <a:lnTo>
                  <a:pt x="101600" y="110066"/>
                </a:lnTo>
                <a:lnTo>
                  <a:pt x="101600" y="118533"/>
                </a:lnTo>
                <a:lnTo>
                  <a:pt x="101600" y="127000"/>
                </a:lnTo>
                <a:lnTo>
                  <a:pt x="93133" y="135466"/>
                </a:lnTo>
                <a:lnTo>
                  <a:pt x="93133" y="143933"/>
                </a:lnTo>
                <a:lnTo>
                  <a:pt x="84667" y="152400"/>
                </a:lnTo>
                <a:lnTo>
                  <a:pt x="76200" y="160866"/>
                </a:lnTo>
                <a:lnTo>
                  <a:pt x="67733" y="169333"/>
                </a:lnTo>
                <a:lnTo>
                  <a:pt x="59267" y="169333"/>
                </a:lnTo>
                <a:lnTo>
                  <a:pt x="50800" y="177800"/>
                </a:lnTo>
                <a:lnTo>
                  <a:pt x="42333" y="177800"/>
                </a:lnTo>
                <a:lnTo>
                  <a:pt x="33867" y="1778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16933" y="169333"/>
                </a:lnTo>
                <a:lnTo>
                  <a:pt x="16933" y="160866"/>
                </a:lnTo>
                <a:lnTo>
                  <a:pt x="16933" y="160866"/>
                </a:lnTo>
                <a:lnTo>
                  <a:pt x="16933" y="152400"/>
                </a:lnTo>
                <a:lnTo>
                  <a:pt x="25400" y="143933"/>
                </a:lnTo>
                <a:lnTo>
                  <a:pt x="25400" y="135466"/>
                </a:lnTo>
                <a:lnTo>
                  <a:pt x="33867" y="135466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18533"/>
                </a:lnTo>
                <a:lnTo>
                  <a:pt x="110067" y="118533"/>
                </a:lnTo>
                <a:lnTo>
                  <a:pt x="118533" y="118533"/>
                </a:lnTo>
                <a:lnTo>
                  <a:pt x="118533" y="118533"/>
                </a:lnTo>
                <a:lnTo>
                  <a:pt x="127000" y="127000"/>
                </a:lnTo>
                <a:lnTo>
                  <a:pt x="127000" y="127000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27000" y="135466"/>
                </a:lnTo>
                <a:lnTo>
                  <a:pt x="127000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080933" y="1905000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8467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326467" y="1744133"/>
            <a:ext cx="143934" cy="245535"/>
          </a:xfrm>
          <a:custGeom>
            <a:avLst/>
            <a:gdLst/>
            <a:ahLst/>
            <a:cxnLst/>
            <a:rect l="0" t="0" r="0" b="0"/>
            <a:pathLst>
              <a:path w="143934" h="245535">
                <a:moveTo>
                  <a:pt x="42333" y="16934"/>
                </a:moveTo>
                <a:lnTo>
                  <a:pt x="42333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33866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8466" y="186267"/>
                </a:lnTo>
                <a:lnTo>
                  <a:pt x="8466" y="203200"/>
                </a:lnTo>
                <a:lnTo>
                  <a:pt x="16933" y="211667"/>
                </a:lnTo>
                <a:lnTo>
                  <a:pt x="16933" y="220134"/>
                </a:lnTo>
                <a:lnTo>
                  <a:pt x="33866" y="220134"/>
                </a:lnTo>
                <a:lnTo>
                  <a:pt x="42333" y="228600"/>
                </a:lnTo>
                <a:lnTo>
                  <a:pt x="50800" y="228600"/>
                </a:lnTo>
                <a:lnTo>
                  <a:pt x="59266" y="237067"/>
                </a:lnTo>
                <a:lnTo>
                  <a:pt x="67733" y="237067"/>
                </a:lnTo>
                <a:lnTo>
                  <a:pt x="84666" y="237067"/>
                </a:lnTo>
                <a:lnTo>
                  <a:pt x="93133" y="237067"/>
                </a:lnTo>
                <a:lnTo>
                  <a:pt x="101600" y="228600"/>
                </a:lnTo>
                <a:lnTo>
                  <a:pt x="110066" y="228600"/>
                </a:lnTo>
                <a:lnTo>
                  <a:pt x="118533" y="220134"/>
                </a:lnTo>
                <a:lnTo>
                  <a:pt x="127000" y="220134"/>
                </a:lnTo>
                <a:lnTo>
                  <a:pt x="135466" y="211667"/>
                </a:lnTo>
                <a:lnTo>
                  <a:pt x="143933" y="203200"/>
                </a:lnTo>
                <a:lnTo>
                  <a:pt x="143933" y="194734"/>
                </a:lnTo>
                <a:lnTo>
                  <a:pt x="143933" y="186267"/>
                </a:lnTo>
                <a:lnTo>
                  <a:pt x="143933" y="177800"/>
                </a:lnTo>
                <a:lnTo>
                  <a:pt x="143933" y="169334"/>
                </a:lnTo>
                <a:lnTo>
                  <a:pt x="143933" y="160867"/>
                </a:lnTo>
                <a:lnTo>
                  <a:pt x="143933" y="143934"/>
                </a:lnTo>
                <a:lnTo>
                  <a:pt x="135466" y="135467"/>
                </a:lnTo>
                <a:lnTo>
                  <a:pt x="127000" y="127000"/>
                </a:lnTo>
                <a:lnTo>
                  <a:pt x="127000" y="127000"/>
                </a:lnTo>
                <a:lnTo>
                  <a:pt x="118533" y="127000"/>
                </a:lnTo>
                <a:lnTo>
                  <a:pt x="118533" y="118534"/>
                </a:lnTo>
                <a:lnTo>
                  <a:pt x="110066" y="127000"/>
                </a:lnTo>
                <a:lnTo>
                  <a:pt x="101600" y="127000"/>
                </a:lnTo>
                <a:lnTo>
                  <a:pt x="101600" y="127000"/>
                </a:lnTo>
                <a:lnTo>
                  <a:pt x="93133" y="135467"/>
                </a:lnTo>
                <a:lnTo>
                  <a:pt x="84666" y="143934"/>
                </a:lnTo>
                <a:lnTo>
                  <a:pt x="84666" y="152400"/>
                </a:lnTo>
                <a:lnTo>
                  <a:pt x="76200" y="160867"/>
                </a:lnTo>
                <a:lnTo>
                  <a:pt x="67733" y="177800"/>
                </a:lnTo>
                <a:lnTo>
                  <a:pt x="67733" y="186267"/>
                </a:lnTo>
                <a:lnTo>
                  <a:pt x="67733" y="194734"/>
                </a:lnTo>
                <a:lnTo>
                  <a:pt x="67733" y="211667"/>
                </a:lnTo>
                <a:lnTo>
                  <a:pt x="67733" y="220134"/>
                </a:lnTo>
                <a:lnTo>
                  <a:pt x="67733" y="228600"/>
                </a:lnTo>
                <a:lnTo>
                  <a:pt x="67733" y="237067"/>
                </a:lnTo>
                <a:lnTo>
                  <a:pt x="67733" y="237067"/>
                </a:lnTo>
                <a:lnTo>
                  <a:pt x="76200" y="237067"/>
                </a:lnTo>
                <a:lnTo>
                  <a:pt x="76200" y="237067"/>
                </a:lnTo>
                <a:lnTo>
                  <a:pt x="76200" y="245534"/>
                </a:lnTo>
                <a:lnTo>
                  <a:pt x="76200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597400" y="17695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512733" y="1803400"/>
            <a:ext cx="135468" cy="381001"/>
          </a:xfrm>
          <a:custGeom>
            <a:avLst/>
            <a:gdLst/>
            <a:ahLst/>
            <a:cxnLst/>
            <a:rect l="0" t="0" r="0" b="0"/>
            <a:pathLst>
              <a:path w="135468" h="381001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27000"/>
                </a:lnTo>
                <a:lnTo>
                  <a:pt x="33867" y="143933"/>
                </a:lnTo>
                <a:lnTo>
                  <a:pt x="42334" y="143933"/>
                </a:lnTo>
                <a:lnTo>
                  <a:pt x="42334" y="152400"/>
                </a:lnTo>
                <a:lnTo>
                  <a:pt x="50800" y="160867"/>
                </a:lnTo>
                <a:lnTo>
                  <a:pt x="59267" y="160867"/>
                </a:lnTo>
                <a:lnTo>
                  <a:pt x="59267" y="160867"/>
                </a:lnTo>
                <a:lnTo>
                  <a:pt x="67734" y="160867"/>
                </a:lnTo>
                <a:lnTo>
                  <a:pt x="76200" y="160867"/>
                </a:lnTo>
                <a:lnTo>
                  <a:pt x="84667" y="152400"/>
                </a:lnTo>
                <a:lnTo>
                  <a:pt x="84667" y="143933"/>
                </a:lnTo>
                <a:lnTo>
                  <a:pt x="93134" y="135467"/>
                </a:lnTo>
                <a:lnTo>
                  <a:pt x="101600" y="127000"/>
                </a:lnTo>
                <a:lnTo>
                  <a:pt x="101600" y="118533"/>
                </a:lnTo>
                <a:lnTo>
                  <a:pt x="101600" y="110067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8534" y="67733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8534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50800"/>
                </a:lnTo>
                <a:lnTo>
                  <a:pt x="135467" y="59267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35467" y="143933"/>
                </a:lnTo>
                <a:lnTo>
                  <a:pt x="135467" y="160867"/>
                </a:lnTo>
                <a:lnTo>
                  <a:pt x="127000" y="194733"/>
                </a:lnTo>
                <a:lnTo>
                  <a:pt x="127000" y="220133"/>
                </a:lnTo>
                <a:lnTo>
                  <a:pt x="118534" y="237067"/>
                </a:lnTo>
                <a:lnTo>
                  <a:pt x="118534" y="262467"/>
                </a:lnTo>
                <a:lnTo>
                  <a:pt x="110067" y="279400"/>
                </a:lnTo>
                <a:lnTo>
                  <a:pt x="101600" y="296333"/>
                </a:lnTo>
                <a:lnTo>
                  <a:pt x="93134" y="321733"/>
                </a:lnTo>
                <a:lnTo>
                  <a:pt x="84667" y="330200"/>
                </a:lnTo>
                <a:lnTo>
                  <a:pt x="67734" y="347133"/>
                </a:lnTo>
                <a:lnTo>
                  <a:pt x="59267" y="364067"/>
                </a:lnTo>
                <a:lnTo>
                  <a:pt x="42334" y="372533"/>
                </a:lnTo>
                <a:lnTo>
                  <a:pt x="33867" y="381000"/>
                </a:lnTo>
                <a:lnTo>
                  <a:pt x="16934" y="381000"/>
                </a:lnTo>
                <a:lnTo>
                  <a:pt x="16934" y="381000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207000" y="1557867"/>
            <a:ext cx="101601" cy="516467"/>
          </a:xfrm>
          <a:custGeom>
            <a:avLst/>
            <a:gdLst/>
            <a:ahLst/>
            <a:cxnLst/>
            <a:rect l="0" t="0" r="0" b="0"/>
            <a:pathLst>
              <a:path w="101601" h="516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7" y="33866"/>
                </a:lnTo>
                <a:lnTo>
                  <a:pt x="33867" y="42333"/>
                </a:lnTo>
                <a:lnTo>
                  <a:pt x="42333" y="59266"/>
                </a:lnTo>
                <a:lnTo>
                  <a:pt x="50800" y="67733"/>
                </a:lnTo>
                <a:lnTo>
                  <a:pt x="59267" y="84666"/>
                </a:lnTo>
                <a:lnTo>
                  <a:pt x="67733" y="101600"/>
                </a:lnTo>
                <a:lnTo>
                  <a:pt x="76200" y="110066"/>
                </a:lnTo>
                <a:lnTo>
                  <a:pt x="76200" y="127000"/>
                </a:lnTo>
                <a:lnTo>
                  <a:pt x="84667" y="135466"/>
                </a:lnTo>
                <a:lnTo>
                  <a:pt x="84667" y="152400"/>
                </a:lnTo>
                <a:lnTo>
                  <a:pt x="93133" y="169333"/>
                </a:lnTo>
                <a:lnTo>
                  <a:pt x="93133" y="186266"/>
                </a:lnTo>
                <a:lnTo>
                  <a:pt x="93133" y="203200"/>
                </a:lnTo>
                <a:lnTo>
                  <a:pt x="93133" y="220133"/>
                </a:lnTo>
                <a:lnTo>
                  <a:pt x="101600" y="245533"/>
                </a:lnTo>
                <a:lnTo>
                  <a:pt x="101600" y="262466"/>
                </a:lnTo>
                <a:lnTo>
                  <a:pt x="101600" y="287866"/>
                </a:lnTo>
                <a:lnTo>
                  <a:pt x="101600" y="304800"/>
                </a:lnTo>
                <a:lnTo>
                  <a:pt x="101600" y="321733"/>
                </a:lnTo>
                <a:lnTo>
                  <a:pt x="101600" y="347133"/>
                </a:lnTo>
                <a:lnTo>
                  <a:pt x="101600" y="364066"/>
                </a:lnTo>
                <a:lnTo>
                  <a:pt x="93133" y="381000"/>
                </a:lnTo>
                <a:lnTo>
                  <a:pt x="93133" y="397933"/>
                </a:lnTo>
                <a:lnTo>
                  <a:pt x="93133" y="414866"/>
                </a:lnTo>
                <a:lnTo>
                  <a:pt x="84667" y="431800"/>
                </a:lnTo>
                <a:lnTo>
                  <a:pt x="84667" y="448733"/>
                </a:lnTo>
                <a:lnTo>
                  <a:pt x="76200" y="465666"/>
                </a:lnTo>
                <a:lnTo>
                  <a:pt x="67733" y="482600"/>
                </a:lnTo>
                <a:lnTo>
                  <a:pt x="59267" y="491066"/>
                </a:lnTo>
                <a:lnTo>
                  <a:pt x="50800" y="508000"/>
                </a:lnTo>
                <a:lnTo>
                  <a:pt x="42333" y="516466"/>
                </a:lnTo>
                <a:lnTo>
                  <a:pt x="42333" y="516466"/>
                </a:lnTo>
                <a:lnTo>
                  <a:pt x="33867" y="516466"/>
                </a:lnTo>
                <a:lnTo>
                  <a:pt x="33867" y="516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715933" y="1752600"/>
            <a:ext cx="25401" cy="211668"/>
          </a:xfrm>
          <a:custGeom>
            <a:avLst/>
            <a:gdLst/>
            <a:ahLst/>
            <a:cxnLst/>
            <a:rect l="0" t="0" r="0" b="0"/>
            <a:pathLst>
              <a:path w="25401" h="211668">
                <a:moveTo>
                  <a:pt x="25400" y="8467"/>
                </a:move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4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656667" y="1837267"/>
            <a:ext cx="169334" cy="33867"/>
          </a:xfrm>
          <a:custGeom>
            <a:avLst/>
            <a:gdLst/>
            <a:ahLst/>
            <a:cxnLst/>
            <a:rect l="0" t="0" r="0" b="0"/>
            <a:pathLst>
              <a:path w="169334" h="33867">
                <a:moveTo>
                  <a:pt x="0" y="25400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6" y="33866"/>
                </a:lnTo>
                <a:lnTo>
                  <a:pt x="8466" y="33866"/>
                </a:lnTo>
                <a:lnTo>
                  <a:pt x="8466" y="33866"/>
                </a:lnTo>
                <a:lnTo>
                  <a:pt x="25400" y="33866"/>
                </a:lnTo>
                <a:lnTo>
                  <a:pt x="42333" y="33866"/>
                </a:lnTo>
                <a:lnTo>
                  <a:pt x="50800" y="33866"/>
                </a:lnTo>
                <a:lnTo>
                  <a:pt x="67733" y="25400"/>
                </a:lnTo>
                <a:lnTo>
                  <a:pt x="93133" y="25400"/>
                </a:lnTo>
                <a:lnTo>
                  <a:pt x="110066" y="16933"/>
                </a:lnTo>
                <a:lnTo>
                  <a:pt x="135466" y="16933"/>
                </a:lnTo>
                <a:lnTo>
                  <a:pt x="143933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842933" y="2015067"/>
            <a:ext cx="321735" cy="16934"/>
          </a:xfrm>
          <a:custGeom>
            <a:avLst/>
            <a:gdLst/>
            <a:ahLst/>
            <a:cxnLst/>
            <a:rect l="0" t="0" r="0" b="0"/>
            <a:pathLst>
              <a:path w="321735" h="16934">
                <a:moveTo>
                  <a:pt x="0" y="8466"/>
                </a:move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43934" y="8466"/>
                </a:lnTo>
                <a:lnTo>
                  <a:pt x="169334" y="8466"/>
                </a:lnTo>
                <a:lnTo>
                  <a:pt x="194734" y="8466"/>
                </a:lnTo>
                <a:lnTo>
                  <a:pt x="220134" y="8466"/>
                </a:lnTo>
                <a:lnTo>
                  <a:pt x="237067" y="8466"/>
                </a:lnTo>
                <a:lnTo>
                  <a:pt x="262467" y="8466"/>
                </a:lnTo>
                <a:lnTo>
                  <a:pt x="287867" y="8466"/>
                </a:lnTo>
                <a:lnTo>
                  <a:pt x="304800" y="8466"/>
                </a:lnTo>
                <a:lnTo>
                  <a:pt x="304800" y="8466"/>
                </a:lnTo>
                <a:lnTo>
                  <a:pt x="321734" y="0"/>
                </a:lnTo>
                <a:lnTo>
                  <a:pt x="321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179733" y="1786467"/>
            <a:ext cx="67735" cy="203201"/>
          </a:xfrm>
          <a:custGeom>
            <a:avLst/>
            <a:gdLst/>
            <a:ahLst/>
            <a:cxnLst/>
            <a:rect l="0" t="0" r="0" b="0"/>
            <a:pathLst>
              <a:path w="67735" h="2032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25401" y="25400"/>
                </a:lnTo>
                <a:lnTo>
                  <a:pt x="25401" y="42333"/>
                </a:lnTo>
                <a:lnTo>
                  <a:pt x="25401" y="50800"/>
                </a:lnTo>
                <a:lnTo>
                  <a:pt x="33867" y="67733"/>
                </a:lnTo>
                <a:lnTo>
                  <a:pt x="33867" y="84666"/>
                </a:lnTo>
                <a:lnTo>
                  <a:pt x="33867" y="110066"/>
                </a:lnTo>
                <a:lnTo>
                  <a:pt x="33867" y="127000"/>
                </a:lnTo>
                <a:lnTo>
                  <a:pt x="42334" y="143933"/>
                </a:lnTo>
                <a:lnTo>
                  <a:pt x="50800" y="160866"/>
                </a:lnTo>
                <a:lnTo>
                  <a:pt x="50800" y="169333"/>
                </a:lnTo>
                <a:lnTo>
                  <a:pt x="59267" y="177800"/>
                </a:lnTo>
                <a:lnTo>
                  <a:pt x="59267" y="186266"/>
                </a:lnTo>
                <a:lnTo>
                  <a:pt x="59267" y="194733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59267" y="194733"/>
                </a:lnTo>
                <a:lnTo>
                  <a:pt x="59267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145867" y="1896533"/>
            <a:ext cx="194734" cy="33868"/>
          </a:xfrm>
          <a:custGeom>
            <a:avLst/>
            <a:gdLst/>
            <a:ahLst/>
            <a:cxnLst/>
            <a:rect l="0" t="0" r="0" b="0"/>
            <a:pathLst>
              <a:path w="194734" h="33868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16934"/>
                </a:lnTo>
                <a:lnTo>
                  <a:pt x="101600" y="16934"/>
                </a:lnTo>
                <a:lnTo>
                  <a:pt x="118533" y="25400"/>
                </a:lnTo>
                <a:lnTo>
                  <a:pt x="135467" y="25400"/>
                </a:lnTo>
                <a:lnTo>
                  <a:pt x="160866" y="25400"/>
                </a:lnTo>
                <a:lnTo>
                  <a:pt x="169333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194733" y="33867"/>
                </a:lnTo>
                <a:lnTo>
                  <a:pt x="194733" y="33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91400" y="1964267"/>
            <a:ext cx="406401" cy="76201"/>
          </a:xfrm>
          <a:custGeom>
            <a:avLst/>
            <a:gdLst/>
            <a:ahLst/>
            <a:cxnLst/>
            <a:rect l="0" t="0" r="0" b="0"/>
            <a:pathLst>
              <a:path w="406401" h="76201">
                <a:moveTo>
                  <a:pt x="0" y="76200"/>
                </a:moveTo>
                <a:lnTo>
                  <a:pt x="8467" y="76200"/>
                </a:lnTo>
                <a:lnTo>
                  <a:pt x="8467" y="76200"/>
                </a:lnTo>
                <a:lnTo>
                  <a:pt x="16933" y="76200"/>
                </a:lnTo>
                <a:lnTo>
                  <a:pt x="25400" y="67733"/>
                </a:lnTo>
                <a:lnTo>
                  <a:pt x="33866" y="67733"/>
                </a:lnTo>
                <a:lnTo>
                  <a:pt x="50800" y="59266"/>
                </a:lnTo>
                <a:lnTo>
                  <a:pt x="59267" y="59266"/>
                </a:lnTo>
                <a:lnTo>
                  <a:pt x="76200" y="59266"/>
                </a:lnTo>
                <a:lnTo>
                  <a:pt x="93133" y="50800"/>
                </a:lnTo>
                <a:lnTo>
                  <a:pt x="110066" y="50800"/>
                </a:lnTo>
                <a:lnTo>
                  <a:pt x="127000" y="50800"/>
                </a:lnTo>
                <a:lnTo>
                  <a:pt x="143933" y="50800"/>
                </a:lnTo>
                <a:lnTo>
                  <a:pt x="160867" y="50800"/>
                </a:lnTo>
                <a:lnTo>
                  <a:pt x="186266" y="42333"/>
                </a:lnTo>
                <a:lnTo>
                  <a:pt x="203200" y="42333"/>
                </a:lnTo>
                <a:lnTo>
                  <a:pt x="228600" y="42333"/>
                </a:lnTo>
                <a:lnTo>
                  <a:pt x="245533" y="42333"/>
                </a:lnTo>
                <a:lnTo>
                  <a:pt x="270934" y="33866"/>
                </a:lnTo>
                <a:lnTo>
                  <a:pt x="287867" y="33866"/>
                </a:lnTo>
                <a:lnTo>
                  <a:pt x="313267" y="33866"/>
                </a:lnTo>
                <a:lnTo>
                  <a:pt x="330200" y="33866"/>
                </a:lnTo>
                <a:lnTo>
                  <a:pt x="347134" y="25400"/>
                </a:lnTo>
                <a:lnTo>
                  <a:pt x="364067" y="16933"/>
                </a:lnTo>
                <a:lnTo>
                  <a:pt x="372533" y="16933"/>
                </a:lnTo>
                <a:lnTo>
                  <a:pt x="389467" y="8466"/>
                </a:lnTo>
                <a:lnTo>
                  <a:pt x="397933" y="8466"/>
                </a:lnTo>
                <a:lnTo>
                  <a:pt x="397933" y="8466"/>
                </a:lnTo>
                <a:lnTo>
                  <a:pt x="406400" y="0"/>
                </a:lnTo>
                <a:lnTo>
                  <a:pt x="406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814734" y="19642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14867" y="2353733"/>
            <a:ext cx="25401" cy="8468"/>
          </a:xfrm>
          <a:custGeom>
            <a:avLst/>
            <a:gdLst/>
            <a:ahLst/>
            <a:cxnLst/>
            <a:rect l="0" t="0" r="0" b="0"/>
            <a:pathLst>
              <a:path w="25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066800" y="2794000"/>
            <a:ext cx="25401" cy="59268"/>
          </a:xfrm>
          <a:custGeom>
            <a:avLst/>
            <a:gdLst/>
            <a:ahLst/>
            <a:cxnLst/>
            <a:rect l="0" t="0" r="0" b="0"/>
            <a:pathLst>
              <a:path w="25401" h="59268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3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16933"/>
                </a:lnTo>
                <a:lnTo>
                  <a:pt x="16933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30867" y="2921000"/>
            <a:ext cx="59267" cy="76201"/>
          </a:xfrm>
          <a:custGeom>
            <a:avLst/>
            <a:gdLst/>
            <a:ahLst/>
            <a:cxnLst/>
            <a:rect l="0" t="0" r="0" b="0"/>
            <a:pathLst>
              <a:path w="59267" h="76201">
                <a:moveTo>
                  <a:pt x="59266" y="76200"/>
                </a:moveTo>
                <a:lnTo>
                  <a:pt x="50800" y="67733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0800"/>
                </a:lnTo>
                <a:lnTo>
                  <a:pt x="33866" y="42333"/>
                </a:lnTo>
                <a:lnTo>
                  <a:pt x="25400" y="33867"/>
                </a:lnTo>
                <a:lnTo>
                  <a:pt x="25400" y="16933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083733" y="2683933"/>
            <a:ext cx="245535" cy="127001"/>
          </a:xfrm>
          <a:custGeom>
            <a:avLst/>
            <a:gdLst/>
            <a:ahLst/>
            <a:cxnLst/>
            <a:rect l="0" t="0" r="0" b="0"/>
            <a:pathLst>
              <a:path w="245535" h="127001">
                <a:moveTo>
                  <a:pt x="0" y="16934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93134"/>
                </a:lnTo>
                <a:lnTo>
                  <a:pt x="16934" y="101600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18534"/>
                </a:lnTo>
                <a:lnTo>
                  <a:pt x="8467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0" y="118534"/>
                </a:lnTo>
                <a:lnTo>
                  <a:pt x="67734" y="118534"/>
                </a:lnTo>
                <a:lnTo>
                  <a:pt x="84667" y="110067"/>
                </a:lnTo>
                <a:lnTo>
                  <a:pt x="101600" y="110067"/>
                </a:lnTo>
                <a:lnTo>
                  <a:pt x="118534" y="110067"/>
                </a:lnTo>
                <a:lnTo>
                  <a:pt x="135467" y="110067"/>
                </a:lnTo>
                <a:lnTo>
                  <a:pt x="152400" y="101600"/>
                </a:lnTo>
                <a:lnTo>
                  <a:pt x="169334" y="101600"/>
                </a:lnTo>
                <a:lnTo>
                  <a:pt x="177800" y="101600"/>
                </a:lnTo>
                <a:lnTo>
                  <a:pt x="194734" y="101600"/>
                </a:lnTo>
                <a:lnTo>
                  <a:pt x="203200" y="101600"/>
                </a:lnTo>
                <a:lnTo>
                  <a:pt x="211667" y="101600"/>
                </a:lnTo>
                <a:lnTo>
                  <a:pt x="228600" y="101600"/>
                </a:lnTo>
                <a:lnTo>
                  <a:pt x="237067" y="101600"/>
                </a:lnTo>
                <a:lnTo>
                  <a:pt x="237067" y="101600"/>
                </a:lnTo>
                <a:lnTo>
                  <a:pt x="245534" y="101600"/>
                </a:lnTo>
                <a:lnTo>
                  <a:pt x="245534" y="101600"/>
                </a:lnTo>
                <a:lnTo>
                  <a:pt x="245534" y="93134"/>
                </a:lnTo>
                <a:lnTo>
                  <a:pt x="245534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270000" y="2607733"/>
            <a:ext cx="16934" cy="313268"/>
          </a:xfrm>
          <a:custGeom>
            <a:avLst/>
            <a:gdLst/>
            <a:ahLst/>
            <a:cxnLst/>
            <a:rect l="0" t="0" r="0" b="0"/>
            <a:pathLst>
              <a:path w="16934" h="3132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96334"/>
                </a:lnTo>
                <a:lnTo>
                  <a:pt x="16933" y="304800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447800" y="2523067"/>
            <a:ext cx="110068" cy="482601"/>
          </a:xfrm>
          <a:custGeom>
            <a:avLst/>
            <a:gdLst/>
            <a:ahLst/>
            <a:cxnLst/>
            <a:rect l="0" t="0" r="0" b="0"/>
            <a:pathLst>
              <a:path w="110068" h="482601">
                <a:moveTo>
                  <a:pt x="101600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8466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6"/>
                </a:lnTo>
                <a:lnTo>
                  <a:pt x="50800" y="50800"/>
                </a:lnTo>
                <a:lnTo>
                  <a:pt x="42333" y="59266"/>
                </a:lnTo>
                <a:lnTo>
                  <a:pt x="42333" y="76200"/>
                </a:lnTo>
                <a:lnTo>
                  <a:pt x="33867" y="84666"/>
                </a:lnTo>
                <a:lnTo>
                  <a:pt x="25400" y="101600"/>
                </a:lnTo>
                <a:lnTo>
                  <a:pt x="16933" y="118533"/>
                </a:lnTo>
                <a:lnTo>
                  <a:pt x="8467" y="135466"/>
                </a:lnTo>
                <a:lnTo>
                  <a:pt x="8467" y="160866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8467" y="321733"/>
                </a:lnTo>
                <a:lnTo>
                  <a:pt x="8467" y="347133"/>
                </a:lnTo>
                <a:lnTo>
                  <a:pt x="16933" y="364066"/>
                </a:lnTo>
                <a:lnTo>
                  <a:pt x="25400" y="389466"/>
                </a:lnTo>
                <a:lnTo>
                  <a:pt x="33867" y="406400"/>
                </a:lnTo>
                <a:lnTo>
                  <a:pt x="42333" y="423333"/>
                </a:lnTo>
                <a:lnTo>
                  <a:pt x="50800" y="440266"/>
                </a:lnTo>
                <a:lnTo>
                  <a:pt x="59267" y="448733"/>
                </a:lnTo>
                <a:lnTo>
                  <a:pt x="67733" y="457200"/>
                </a:lnTo>
                <a:lnTo>
                  <a:pt x="76200" y="465666"/>
                </a:lnTo>
                <a:lnTo>
                  <a:pt x="93133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10067" y="482600"/>
                </a:lnTo>
                <a:lnTo>
                  <a:pt x="110067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607733" y="2506133"/>
            <a:ext cx="152401" cy="482601"/>
          </a:xfrm>
          <a:custGeom>
            <a:avLst/>
            <a:gdLst/>
            <a:ahLst/>
            <a:cxnLst/>
            <a:rect l="0" t="0" r="0" b="0"/>
            <a:pathLst>
              <a:path w="152401" h="4826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42334" y="42334"/>
                </a:lnTo>
                <a:lnTo>
                  <a:pt x="59267" y="59267"/>
                </a:lnTo>
                <a:lnTo>
                  <a:pt x="67734" y="76200"/>
                </a:lnTo>
                <a:lnTo>
                  <a:pt x="76200" y="84667"/>
                </a:lnTo>
                <a:lnTo>
                  <a:pt x="84667" y="110067"/>
                </a:lnTo>
                <a:lnTo>
                  <a:pt x="93134" y="127000"/>
                </a:lnTo>
                <a:lnTo>
                  <a:pt x="110067" y="152400"/>
                </a:lnTo>
                <a:lnTo>
                  <a:pt x="118534" y="169334"/>
                </a:lnTo>
                <a:lnTo>
                  <a:pt x="127000" y="194734"/>
                </a:lnTo>
                <a:lnTo>
                  <a:pt x="135467" y="220134"/>
                </a:lnTo>
                <a:lnTo>
                  <a:pt x="143934" y="245534"/>
                </a:lnTo>
                <a:lnTo>
                  <a:pt x="152400" y="279400"/>
                </a:lnTo>
                <a:lnTo>
                  <a:pt x="152400" y="304800"/>
                </a:lnTo>
                <a:lnTo>
                  <a:pt x="143934" y="330200"/>
                </a:lnTo>
                <a:lnTo>
                  <a:pt x="143934" y="347134"/>
                </a:lnTo>
                <a:lnTo>
                  <a:pt x="135467" y="372534"/>
                </a:lnTo>
                <a:lnTo>
                  <a:pt x="127000" y="389467"/>
                </a:lnTo>
                <a:lnTo>
                  <a:pt x="118534" y="406400"/>
                </a:lnTo>
                <a:lnTo>
                  <a:pt x="118534" y="423334"/>
                </a:lnTo>
                <a:lnTo>
                  <a:pt x="101600" y="440267"/>
                </a:lnTo>
                <a:lnTo>
                  <a:pt x="93134" y="457200"/>
                </a:lnTo>
                <a:lnTo>
                  <a:pt x="93134" y="465667"/>
                </a:lnTo>
                <a:lnTo>
                  <a:pt x="84667" y="474134"/>
                </a:lnTo>
                <a:lnTo>
                  <a:pt x="76200" y="482600"/>
                </a:lnTo>
                <a:lnTo>
                  <a:pt x="67734" y="482600"/>
                </a:lnTo>
                <a:lnTo>
                  <a:pt x="67734" y="482600"/>
                </a:lnTo>
                <a:lnTo>
                  <a:pt x="67734" y="482600"/>
                </a:lnTo>
                <a:lnTo>
                  <a:pt x="67734" y="482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717800" y="2387600"/>
            <a:ext cx="194734" cy="127001"/>
          </a:xfrm>
          <a:custGeom>
            <a:avLst/>
            <a:gdLst/>
            <a:ahLst/>
            <a:cxnLst/>
            <a:rect l="0" t="0" r="0" b="0"/>
            <a:pathLst>
              <a:path w="194734" h="1270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42333"/>
                </a:lnTo>
                <a:lnTo>
                  <a:pt x="101600" y="50800"/>
                </a:lnTo>
                <a:lnTo>
                  <a:pt x="101600" y="59267"/>
                </a:lnTo>
                <a:lnTo>
                  <a:pt x="93133" y="67733"/>
                </a:lnTo>
                <a:lnTo>
                  <a:pt x="84667" y="76200"/>
                </a:lnTo>
                <a:lnTo>
                  <a:pt x="76200" y="84667"/>
                </a:lnTo>
                <a:lnTo>
                  <a:pt x="67733" y="93133"/>
                </a:lnTo>
                <a:lnTo>
                  <a:pt x="59267" y="93133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50800" y="110067"/>
                </a:lnTo>
                <a:lnTo>
                  <a:pt x="59267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18533"/>
                </a:lnTo>
                <a:lnTo>
                  <a:pt x="127000" y="118533"/>
                </a:lnTo>
                <a:lnTo>
                  <a:pt x="143933" y="118533"/>
                </a:lnTo>
                <a:lnTo>
                  <a:pt x="152400" y="118533"/>
                </a:lnTo>
                <a:lnTo>
                  <a:pt x="169333" y="118533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94733" y="127000"/>
                </a:lnTo>
                <a:lnTo>
                  <a:pt x="194733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107267" y="2633133"/>
            <a:ext cx="16934" cy="203201"/>
          </a:xfrm>
          <a:custGeom>
            <a:avLst/>
            <a:gdLst/>
            <a:ahLst/>
            <a:cxnLst/>
            <a:rect l="0" t="0" r="0" b="0"/>
            <a:pathLst>
              <a:path w="16934" h="2032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8466" y="127000"/>
                </a:lnTo>
                <a:lnTo>
                  <a:pt x="16933" y="152400"/>
                </a:lnTo>
                <a:lnTo>
                  <a:pt x="8466" y="160867"/>
                </a:lnTo>
                <a:lnTo>
                  <a:pt x="8466" y="177800"/>
                </a:lnTo>
                <a:lnTo>
                  <a:pt x="8466" y="186267"/>
                </a:lnTo>
                <a:lnTo>
                  <a:pt x="8466" y="194734"/>
                </a:lnTo>
                <a:lnTo>
                  <a:pt x="8466" y="194734"/>
                </a:lnTo>
                <a:lnTo>
                  <a:pt x="8466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014133" y="2726267"/>
            <a:ext cx="203201" cy="8467"/>
          </a:xfrm>
          <a:custGeom>
            <a:avLst/>
            <a:gdLst/>
            <a:ahLst/>
            <a:cxnLst/>
            <a:rect l="0" t="0" r="0" b="0"/>
            <a:pathLst>
              <a:path w="203201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4" y="0"/>
                </a:lnTo>
                <a:lnTo>
                  <a:pt x="160867" y="0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318933" y="2582333"/>
            <a:ext cx="169335" cy="313268"/>
          </a:xfrm>
          <a:custGeom>
            <a:avLst/>
            <a:gdLst/>
            <a:ahLst/>
            <a:cxnLst/>
            <a:rect l="0" t="0" r="0" b="0"/>
            <a:pathLst>
              <a:path w="169335" h="313268">
                <a:moveTo>
                  <a:pt x="143934" y="67734"/>
                </a:moveTo>
                <a:lnTo>
                  <a:pt x="143934" y="59267"/>
                </a:lnTo>
                <a:lnTo>
                  <a:pt x="143934" y="59267"/>
                </a:lnTo>
                <a:lnTo>
                  <a:pt x="143934" y="50800"/>
                </a:lnTo>
                <a:lnTo>
                  <a:pt x="143934" y="42334"/>
                </a:lnTo>
                <a:lnTo>
                  <a:pt x="135467" y="33867"/>
                </a:lnTo>
                <a:lnTo>
                  <a:pt x="135467" y="25400"/>
                </a:lnTo>
                <a:lnTo>
                  <a:pt x="127000" y="16934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0"/>
                </a:lnTo>
                <a:lnTo>
                  <a:pt x="50800" y="8467"/>
                </a:lnTo>
                <a:lnTo>
                  <a:pt x="33867" y="25400"/>
                </a:lnTo>
                <a:lnTo>
                  <a:pt x="25400" y="42334"/>
                </a:lnTo>
                <a:lnTo>
                  <a:pt x="16934" y="59267"/>
                </a:lnTo>
                <a:lnTo>
                  <a:pt x="8467" y="76200"/>
                </a:lnTo>
                <a:lnTo>
                  <a:pt x="0" y="93134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4" y="143934"/>
                </a:lnTo>
                <a:lnTo>
                  <a:pt x="25400" y="152400"/>
                </a:lnTo>
                <a:lnTo>
                  <a:pt x="33867" y="152400"/>
                </a:lnTo>
                <a:lnTo>
                  <a:pt x="42334" y="152400"/>
                </a:lnTo>
                <a:lnTo>
                  <a:pt x="59267" y="152400"/>
                </a:lnTo>
                <a:lnTo>
                  <a:pt x="76200" y="152400"/>
                </a:lnTo>
                <a:lnTo>
                  <a:pt x="84667" y="152400"/>
                </a:lnTo>
                <a:lnTo>
                  <a:pt x="93134" y="143934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27000" y="118534"/>
                </a:lnTo>
                <a:lnTo>
                  <a:pt x="135467" y="101600"/>
                </a:lnTo>
                <a:lnTo>
                  <a:pt x="135467" y="93134"/>
                </a:lnTo>
                <a:lnTo>
                  <a:pt x="143934" y="84667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67734"/>
                </a:lnTo>
                <a:lnTo>
                  <a:pt x="143934" y="76200"/>
                </a:lnTo>
                <a:lnTo>
                  <a:pt x="143934" y="84667"/>
                </a:lnTo>
                <a:lnTo>
                  <a:pt x="143934" y="101600"/>
                </a:lnTo>
                <a:lnTo>
                  <a:pt x="135467" y="118534"/>
                </a:lnTo>
                <a:lnTo>
                  <a:pt x="135467" y="143934"/>
                </a:lnTo>
                <a:lnTo>
                  <a:pt x="135467" y="160867"/>
                </a:lnTo>
                <a:lnTo>
                  <a:pt x="135467" y="186267"/>
                </a:lnTo>
                <a:lnTo>
                  <a:pt x="135467" y="203200"/>
                </a:lnTo>
                <a:lnTo>
                  <a:pt x="135467" y="228600"/>
                </a:lnTo>
                <a:lnTo>
                  <a:pt x="143934" y="245534"/>
                </a:lnTo>
                <a:lnTo>
                  <a:pt x="143934" y="262467"/>
                </a:lnTo>
                <a:lnTo>
                  <a:pt x="143934" y="279400"/>
                </a:lnTo>
                <a:lnTo>
                  <a:pt x="143934" y="296334"/>
                </a:lnTo>
                <a:lnTo>
                  <a:pt x="152400" y="304800"/>
                </a:lnTo>
                <a:lnTo>
                  <a:pt x="152400" y="304800"/>
                </a:lnTo>
                <a:lnTo>
                  <a:pt x="160867" y="313267"/>
                </a:lnTo>
                <a:lnTo>
                  <a:pt x="169334" y="313267"/>
                </a:lnTo>
                <a:lnTo>
                  <a:pt x="169334" y="313267"/>
                </a:lnTo>
                <a:lnTo>
                  <a:pt x="169334" y="304800"/>
                </a:lnTo>
                <a:lnTo>
                  <a:pt x="169334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623733" y="2514600"/>
            <a:ext cx="127001" cy="440268"/>
          </a:xfrm>
          <a:custGeom>
            <a:avLst/>
            <a:gdLst/>
            <a:ahLst/>
            <a:cxnLst/>
            <a:rect l="0" t="0" r="0" b="0"/>
            <a:pathLst>
              <a:path w="127001" h="440268">
                <a:moveTo>
                  <a:pt x="76200" y="0"/>
                </a:moveTo>
                <a:lnTo>
                  <a:pt x="76200" y="0"/>
                </a:lnTo>
                <a:lnTo>
                  <a:pt x="76200" y="8467"/>
                </a:lnTo>
                <a:lnTo>
                  <a:pt x="67734" y="8467"/>
                </a:lnTo>
                <a:lnTo>
                  <a:pt x="67734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42334" y="50800"/>
                </a:lnTo>
                <a:lnTo>
                  <a:pt x="33867" y="76200"/>
                </a:lnTo>
                <a:lnTo>
                  <a:pt x="25400" y="93133"/>
                </a:lnTo>
                <a:lnTo>
                  <a:pt x="16934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0" y="203200"/>
                </a:lnTo>
                <a:lnTo>
                  <a:pt x="0" y="228600"/>
                </a:lnTo>
                <a:lnTo>
                  <a:pt x="0" y="262467"/>
                </a:lnTo>
                <a:lnTo>
                  <a:pt x="8467" y="287867"/>
                </a:lnTo>
                <a:lnTo>
                  <a:pt x="16934" y="321733"/>
                </a:lnTo>
                <a:lnTo>
                  <a:pt x="25400" y="338667"/>
                </a:lnTo>
                <a:lnTo>
                  <a:pt x="33867" y="364067"/>
                </a:lnTo>
                <a:lnTo>
                  <a:pt x="50800" y="389467"/>
                </a:lnTo>
                <a:lnTo>
                  <a:pt x="67734" y="406400"/>
                </a:lnTo>
                <a:lnTo>
                  <a:pt x="84667" y="423333"/>
                </a:lnTo>
                <a:lnTo>
                  <a:pt x="101600" y="431800"/>
                </a:lnTo>
                <a:lnTo>
                  <a:pt x="101600" y="431800"/>
                </a:lnTo>
                <a:lnTo>
                  <a:pt x="127000" y="440267"/>
                </a:lnTo>
                <a:lnTo>
                  <a:pt x="127000" y="440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893733" y="2446867"/>
            <a:ext cx="101601" cy="440267"/>
          </a:xfrm>
          <a:custGeom>
            <a:avLst/>
            <a:gdLst/>
            <a:ahLst/>
            <a:cxnLst/>
            <a:rect l="0" t="0" r="0" b="0"/>
            <a:pathLst>
              <a:path w="101601" h="440267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6"/>
                </a:lnTo>
                <a:lnTo>
                  <a:pt x="67734" y="50800"/>
                </a:lnTo>
                <a:lnTo>
                  <a:pt x="67734" y="67733"/>
                </a:lnTo>
                <a:lnTo>
                  <a:pt x="76200" y="84666"/>
                </a:lnTo>
                <a:lnTo>
                  <a:pt x="84667" y="101600"/>
                </a:lnTo>
                <a:lnTo>
                  <a:pt x="84667" y="127000"/>
                </a:lnTo>
                <a:lnTo>
                  <a:pt x="93134" y="152400"/>
                </a:lnTo>
                <a:lnTo>
                  <a:pt x="93134" y="177800"/>
                </a:lnTo>
                <a:lnTo>
                  <a:pt x="101600" y="203200"/>
                </a:lnTo>
                <a:lnTo>
                  <a:pt x="93134" y="228600"/>
                </a:lnTo>
                <a:lnTo>
                  <a:pt x="93134" y="254000"/>
                </a:lnTo>
                <a:lnTo>
                  <a:pt x="84667" y="287866"/>
                </a:lnTo>
                <a:lnTo>
                  <a:pt x="76200" y="313266"/>
                </a:lnTo>
                <a:lnTo>
                  <a:pt x="67734" y="330200"/>
                </a:lnTo>
                <a:lnTo>
                  <a:pt x="59267" y="355600"/>
                </a:lnTo>
                <a:lnTo>
                  <a:pt x="42334" y="381000"/>
                </a:lnTo>
                <a:lnTo>
                  <a:pt x="33867" y="397933"/>
                </a:lnTo>
                <a:lnTo>
                  <a:pt x="25400" y="406400"/>
                </a:lnTo>
                <a:lnTo>
                  <a:pt x="16934" y="423333"/>
                </a:lnTo>
                <a:lnTo>
                  <a:pt x="8467" y="431800"/>
                </a:lnTo>
                <a:lnTo>
                  <a:pt x="8467" y="440266"/>
                </a:lnTo>
                <a:lnTo>
                  <a:pt x="8467" y="440266"/>
                </a:lnTo>
                <a:lnTo>
                  <a:pt x="0" y="440266"/>
                </a:lnTo>
                <a:lnTo>
                  <a:pt x="0" y="440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037667" y="2387600"/>
            <a:ext cx="143934" cy="160868"/>
          </a:xfrm>
          <a:custGeom>
            <a:avLst/>
            <a:gdLst/>
            <a:ahLst/>
            <a:cxnLst/>
            <a:rect l="0" t="0" r="0" b="0"/>
            <a:pathLst>
              <a:path w="143934" h="1608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3"/>
                </a:lnTo>
                <a:lnTo>
                  <a:pt x="59266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67733" y="50800"/>
                </a:lnTo>
                <a:lnTo>
                  <a:pt x="59266" y="59267"/>
                </a:lnTo>
                <a:lnTo>
                  <a:pt x="59266" y="76200"/>
                </a:lnTo>
                <a:lnTo>
                  <a:pt x="50800" y="84667"/>
                </a:lnTo>
                <a:lnTo>
                  <a:pt x="42333" y="93133"/>
                </a:lnTo>
                <a:lnTo>
                  <a:pt x="33866" y="101600"/>
                </a:lnTo>
                <a:lnTo>
                  <a:pt x="33866" y="110067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6" y="135467"/>
                </a:lnTo>
                <a:lnTo>
                  <a:pt x="42333" y="135467"/>
                </a:lnTo>
                <a:lnTo>
                  <a:pt x="50800" y="143933"/>
                </a:lnTo>
                <a:lnTo>
                  <a:pt x="59266" y="143933"/>
                </a:lnTo>
                <a:lnTo>
                  <a:pt x="67733" y="143933"/>
                </a:lnTo>
                <a:lnTo>
                  <a:pt x="84666" y="143933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35466" y="160867"/>
                </a:lnTo>
                <a:lnTo>
                  <a:pt x="135466" y="160867"/>
                </a:lnTo>
                <a:lnTo>
                  <a:pt x="143933" y="160867"/>
                </a:lnTo>
                <a:lnTo>
                  <a:pt x="143933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818467" y="2650067"/>
            <a:ext cx="160867" cy="448734"/>
          </a:xfrm>
          <a:custGeom>
            <a:avLst/>
            <a:gdLst/>
            <a:ahLst/>
            <a:cxnLst/>
            <a:rect l="0" t="0" r="0" b="0"/>
            <a:pathLst>
              <a:path w="160867" h="4487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8466" y="152400"/>
                </a:lnTo>
                <a:lnTo>
                  <a:pt x="8466" y="177800"/>
                </a:lnTo>
                <a:lnTo>
                  <a:pt x="16933" y="186266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800" y="211666"/>
                </a:lnTo>
                <a:lnTo>
                  <a:pt x="67733" y="211666"/>
                </a:lnTo>
                <a:lnTo>
                  <a:pt x="76200" y="203200"/>
                </a:lnTo>
                <a:lnTo>
                  <a:pt x="84666" y="203200"/>
                </a:lnTo>
                <a:lnTo>
                  <a:pt x="93133" y="194733"/>
                </a:lnTo>
                <a:lnTo>
                  <a:pt x="110066" y="177800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27000" y="143933"/>
                </a:lnTo>
                <a:lnTo>
                  <a:pt x="135466" y="118533"/>
                </a:lnTo>
                <a:lnTo>
                  <a:pt x="135466" y="101600"/>
                </a:lnTo>
                <a:lnTo>
                  <a:pt x="143933" y="84666"/>
                </a:lnTo>
                <a:lnTo>
                  <a:pt x="143933" y="67733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42333"/>
                </a:lnTo>
                <a:lnTo>
                  <a:pt x="143933" y="59266"/>
                </a:lnTo>
                <a:lnTo>
                  <a:pt x="143933" y="67733"/>
                </a:lnTo>
                <a:lnTo>
                  <a:pt x="143933" y="84666"/>
                </a:lnTo>
                <a:lnTo>
                  <a:pt x="152400" y="101600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60866" y="169333"/>
                </a:lnTo>
                <a:lnTo>
                  <a:pt x="160866" y="194733"/>
                </a:lnTo>
                <a:lnTo>
                  <a:pt x="160866" y="220133"/>
                </a:lnTo>
                <a:lnTo>
                  <a:pt x="160866" y="245533"/>
                </a:lnTo>
                <a:lnTo>
                  <a:pt x="160866" y="270933"/>
                </a:lnTo>
                <a:lnTo>
                  <a:pt x="160866" y="296333"/>
                </a:lnTo>
                <a:lnTo>
                  <a:pt x="160866" y="330200"/>
                </a:lnTo>
                <a:lnTo>
                  <a:pt x="160866" y="347133"/>
                </a:lnTo>
                <a:lnTo>
                  <a:pt x="152400" y="372533"/>
                </a:lnTo>
                <a:lnTo>
                  <a:pt x="143933" y="389466"/>
                </a:lnTo>
                <a:lnTo>
                  <a:pt x="143933" y="406400"/>
                </a:lnTo>
                <a:lnTo>
                  <a:pt x="135466" y="423333"/>
                </a:lnTo>
                <a:lnTo>
                  <a:pt x="127000" y="431800"/>
                </a:lnTo>
                <a:lnTo>
                  <a:pt x="110066" y="440266"/>
                </a:lnTo>
                <a:lnTo>
                  <a:pt x="101600" y="448733"/>
                </a:lnTo>
                <a:lnTo>
                  <a:pt x="93133" y="448733"/>
                </a:lnTo>
                <a:lnTo>
                  <a:pt x="76200" y="448733"/>
                </a:lnTo>
                <a:lnTo>
                  <a:pt x="67733" y="448733"/>
                </a:lnTo>
                <a:lnTo>
                  <a:pt x="59266" y="440266"/>
                </a:lnTo>
                <a:lnTo>
                  <a:pt x="50800" y="423333"/>
                </a:lnTo>
                <a:lnTo>
                  <a:pt x="50800" y="414866"/>
                </a:lnTo>
                <a:lnTo>
                  <a:pt x="50800" y="414866"/>
                </a:lnTo>
                <a:lnTo>
                  <a:pt x="42333" y="389466"/>
                </a:lnTo>
                <a:lnTo>
                  <a:pt x="42333" y="389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089400" y="2777067"/>
            <a:ext cx="194734" cy="16934"/>
          </a:xfrm>
          <a:custGeom>
            <a:avLst/>
            <a:gdLst/>
            <a:ahLst/>
            <a:cxnLst/>
            <a:rect l="0" t="0" r="0" b="0"/>
            <a:pathLst>
              <a:path w="1947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10067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69333" y="16933"/>
                </a:lnTo>
                <a:lnTo>
                  <a:pt x="186267" y="16933"/>
                </a:lnTo>
                <a:lnTo>
                  <a:pt x="186267" y="16933"/>
                </a:lnTo>
                <a:lnTo>
                  <a:pt x="194733" y="16933"/>
                </a:lnTo>
                <a:lnTo>
                  <a:pt x="1947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651000" y="2624667"/>
            <a:ext cx="211668" cy="279401"/>
          </a:xfrm>
          <a:custGeom>
            <a:avLst/>
            <a:gdLst/>
            <a:ahLst/>
            <a:cxnLst/>
            <a:rect l="0" t="0" r="0" b="0"/>
            <a:pathLst>
              <a:path w="211668" h="279401">
                <a:moveTo>
                  <a:pt x="211667" y="0"/>
                </a:moveTo>
                <a:lnTo>
                  <a:pt x="203200" y="8466"/>
                </a:lnTo>
                <a:lnTo>
                  <a:pt x="203200" y="8466"/>
                </a:lnTo>
                <a:lnTo>
                  <a:pt x="203200" y="16933"/>
                </a:lnTo>
                <a:lnTo>
                  <a:pt x="186267" y="25400"/>
                </a:lnTo>
                <a:lnTo>
                  <a:pt x="177800" y="33866"/>
                </a:lnTo>
                <a:lnTo>
                  <a:pt x="169333" y="42333"/>
                </a:lnTo>
                <a:lnTo>
                  <a:pt x="160867" y="59266"/>
                </a:lnTo>
                <a:lnTo>
                  <a:pt x="143933" y="76200"/>
                </a:lnTo>
                <a:lnTo>
                  <a:pt x="127000" y="101600"/>
                </a:lnTo>
                <a:lnTo>
                  <a:pt x="110067" y="118533"/>
                </a:lnTo>
                <a:lnTo>
                  <a:pt x="93133" y="143933"/>
                </a:lnTo>
                <a:lnTo>
                  <a:pt x="76200" y="169333"/>
                </a:lnTo>
                <a:lnTo>
                  <a:pt x="67733" y="186266"/>
                </a:lnTo>
                <a:lnTo>
                  <a:pt x="50800" y="211666"/>
                </a:lnTo>
                <a:lnTo>
                  <a:pt x="42333" y="228600"/>
                </a:lnTo>
                <a:lnTo>
                  <a:pt x="25400" y="245533"/>
                </a:lnTo>
                <a:lnTo>
                  <a:pt x="16933" y="262466"/>
                </a:lnTo>
                <a:lnTo>
                  <a:pt x="16933" y="270933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79400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693333" y="2641600"/>
            <a:ext cx="118535" cy="245534"/>
          </a:xfrm>
          <a:custGeom>
            <a:avLst/>
            <a:gdLst/>
            <a:ahLst/>
            <a:cxnLst/>
            <a:rect l="0" t="0" r="0" b="0"/>
            <a:pathLst>
              <a:path w="118535" h="245534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7" y="93133"/>
                </a:lnTo>
                <a:lnTo>
                  <a:pt x="42334" y="110067"/>
                </a:lnTo>
                <a:lnTo>
                  <a:pt x="50800" y="135467"/>
                </a:lnTo>
                <a:lnTo>
                  <a:pt x="59267" y="152400"/>
                </a:lnTo>
                <a:lnTo>
                  <a:pt x="67734" y="177800"/>
                </a:lnTo>
                <a:lnTo>
                  <a:pt x="76200" y="194733"/>
                </a:lnTo>
                <a:lnTo>
                  <a:pt x="84667" y="211667"/>
                </a:lnTo>
                <a:lnTo>
                  <a:pt x="84667" y="228600"/>
                </a:lnTo>
                <a:lnTo>
                  <a:pt x="93134" y="237067"/>
                </a:lnTo>
                <a:lnTo>
                  <a:pt x="101600" y="245533"/>
                </a:lnTo>
                <a:lnTo>
                  <a:pt x="110067" y="245533"/>
                </a:lnTo>
                <a:lnTo>
                  <a:pt x="118534" y="245533"/>
                </a:lnTo>
                <a:lnTo>
                  <a:pt x="118534" y="245533"/>
                </a:lnTo>
                <a:lnTo>
                  <a:pt x="118534" y="245533"/>
                </a:lnTo>
                <a:lnTo>
                  <a:pt x="118534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871133" y="2751667"/>
            <a:ext cx="186268" cy="25401"/>
          </a:xfrm>
          <a:custGeom>
            <a:avLst/>
            <a:gdLst/>
            <a:ahLst/>
            <a:cxnLst/>
            <a:rect l="0" t="0" r="0" b="0"/>
            <a:pathLst>
              <a:path w="186268" h="25401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8466"/>
                </a:lnTo>
                <a:lnTo>
                  <a:pt x="59267" y="8466"/>
                </a:lnTo>
                <a:lnTo>
                  <a:pt x="76200" y="0"/>
                </a:lnTo>
                <a:lnTo>
                  <a:pt x="101600" y="0"/>
                </a:lnTo>
                <a:lnTo>
                  <a:pt x="118534" y="0"/>
                </a:lnTo>
                <a:lnTo>
                  <a:pt x="143934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350933" y="26754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43934" y="25400"/>
                </a:lnTo>
                <a:lnTo>
                  <a:pt x="143934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334000" y="2777067"/>
            <a:ext cx="228601" cy="25401"/>
          </a:xfrm>
          <a:custGeom>
            <a:avLst/>
            <a:gdLst/>
            <a:ahLst/>
            <a:cxnLst/>
            <a:rect l="0" t="0" r="0" b="0"/>
            <a:pathLst>
              <a:path w="228601" h="25401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18533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25400"/>
                </a:lnTo>
                <a:lnTo>
                  <a:pt x="203200" y="25400"/>
                </a:lnTo>
                <a:lnTo>
                  <a:pt x="228600" y="25400"/>
                </a:lnTo>
                <a:lnTo>
                  <a:pt x="2286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260600" y="2565400"/>
            <a:ext cx="33868" cy="313268"/>
          </a:xfrm>
          <a:custGeom>
            <a:avLst/>
            <a:gdLst/>
            <a:ahLst/>
            <a:cxnLst/>
            <a:rect l="0" t="0" r="0" b="0"/>
            <a:pathLst>
              <a:path w="33868" h="3132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93133"/>
                </a:lnTo>
                <a:lnTo>
                  <a:pt x="25400" y="110067"/>
                </a:lnTo>
                <a:lnTo>
                  <a:pt x="25400" y="127000"/>
                </a:lnTo>
                <a:lnTo>
                  <a:pt x="16933" y="143933"/>
                </a:lnTo>
                <a:lnTo>
                  <a:pt x="16933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3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7"/>
                </a:lnTo>
                <a:lnTo>
                  <a:pt x="0" y="296333"/>
                </a:lnTo>
                <a:lnTo>
                  <a:pt x="0" y="304800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497667" y="1744133"/>
            <a:ext cx="8467" cy="254001"/>
          </a:xfrm>
          <a:custGeom>
            <a:avLst/>
            <a:gdLst/>
            <a:ahLst/>
            <a:cxnLst/>
            <a:rect l="0" t="0" r="0" b="0"/>
            <a:pathLst>
              <a:path w="8467" h="2540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45534"/>
                </a:lnTo>
                <a:lnTo>
                  <a:pt x="8466" y="245534"/>
                </a:lnTo>
                <a:lnTo>
                  <a:pt x="8466" y="254000"/>
                </a:lnTo>
                <a:lnTo>
                  <a:pt x="8466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858000" y="1727200"/>
            <a:ext cx="152401" cy="135468"/>
          </a:xfrm>
          <a:custGeom>
            <a:avLst/>
            <a:gdLst/>
            <a:ahLst/>
            <a:cxnLst/>
            <a:rect l="0" t="0" r="0" b="0"/>
            <a:pathLst>
              <a:path w="152401" h="135468">
                <a:moveTo>
                  <a:pt x="33866" y="0"/>
                </a:move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35467"/>
                </a:lnTo>
                <a:lnTo>
                  <a:pt x="16933" y="135467"/>
                </a:lnTo>
                <a:lnTo>
                  <a:pt x="25400" y="135467"/>
                </a:lnTo>
                <a:lnTo>
                  <a:pt x="33866" y="135467"/>
                </a:lnTo>
                <a:lnTo>
                  <a:pt x="42334" y="135467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101600" y="135467"/>
                </a:lnTo>
                <a:lnTo>
                  <a:pt x="110066" y="135467"/>
                </a:lnTo>
                <a:lnTo>
                  <a:pt x="127000" y="135467"/>
                </a:lnTo>
                <a:lnTo>
                  <a:pt x="135467" y="135467"/>
                </a:lnTo>
                <a:lnTo>
                  <a:pt x="143933" y="135467"/>
                </a:lnTo>
                <a:lnTo>
                  <a:pt x="143933" y="135467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52400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993467" y="1710267"/>
            <a:ext cx="16934" cy="313267"/>
          </a:xfrm>
          <a:custGeom>
            <a:avLst/>
            <a:gdLst/>
            <a:ahLst/>
            <a:cxnLst/>
            <a:rect l="0" t="0" r="0" b="0"/>
            <a:pathLst>
              <a:path w="16934" h="313267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35466"/>
                </a:lnTo>
                <a:lnTo>
                  <a:pt x="16933" y="152400"/>
                </a:lnTo>
                <a:lnTo>
                  <a:pt x="8466" y="177800"/>
                </a:lnTo>
                <a:lnTo>
                  <a:pt x="8466" y="194733"/>
                </a:lnTo>
                <a:lnTo>
                  <a:pt x="8466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8466" y="270933"/>
                </a:lnTo>
                <a:lnTo>
                  <a:pt x="8466" y="296333"/>
                </a:lnTo>
                <a:lnTo>
                  <a:pt x="8466" y="296333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419600" y="2565400"/>
            <a:ext cx="237068" cy="406401"/>
          </a:xfrm>
          <a:custGeom>
            <a:avLst/>
            <a:gdLst/>
            <a:ahLst/>
            <a:cxnLst/>
            <a:rect l="0" t="0" r="0" b="0"/>
            <a:pathLst>
              <a:path w="237068" h="406401">
                <a:moveTo>
                  <a:pt x="50800" y="59267"/>
                </a:move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50800" y="50800"/>
                </a:lnTo>
                <a:lnTo>
                  <a:pt x="59267" y="42333"/>
                </a:lnTo>
                <a:lnTo>
                  <a:pt x="59267" y="42333"/>
                </a:lnTo>
                <a:lnTo>
                  <a:pt x="67733" y="33867"/>
                </a:lnTo>
                <a:lnTo>
                  <a:pt x="84667" y="25400"/>
                </a:lnTo>
                <a:lnTo>
                  <a:pt x="93133" y="16933"/>
                </a:lnTo>
                <a:lnTo>
                  <a:pt x="110067" y="8467"/>
                </a:lnTo>
                <a:lnTo>
                  <a:pt x="118533" y="0"/>
                </a:lnTo>
                <a:lnTo>
                  <a:pt x="135467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77800" y="8467"/>
                </a:lnTo>
                <a:lnTo>
                  <a:pt x="186267" y="16933"/>
                </a:lnTo>
                <a:lnTo>
                  <a:pt x="194733" y="25400"/>
                </a:lnTo>
                <a:lnTo>
                  <a:pt x="194733" y="33867"/>
                </a:lnTo>
                <a:lnTo>
                  <a:pt x="194733" y="50800"/>
                </a:lnTo>
                <a:lnTo>
                  <a:pt x="194733" y="59267"/>
                </a:lnTo>
                <a:lnTo>
                  <a:pt x="186267" y="67733"/>
                </a:lnTo>
                <a:lnTo>
                  <a:pt x="186267" y="84667"/>
                </a:lnTo>
                <a:lnTo>
                  <a:pt x="177800" y="93133"/>
                </a:lnTo>
                <a:lnTo>
                  <a:pt x="169333" y="110067"/>
                </a:lnTo>
                <a:lnTo>
                  <a:pt x="160867" y="118533"/>
                </a:lnTo>
                <a:lnTo>
                  <a:pt x="152400" y="135467"/>
                </a:lnTo>
                <a:lnTo>
                  <a:pt x="143933" y="143933"/>
                </a:lnTo>
                <a:lnTo>
                  <a:pt x="135467" y="152400"/>
                </a:lnTo>
                <a:lnTo>
                  <a:pt x="127000" y="160867"/>
                </a:lnTo>
                <a:lnTo>
                  <a:pt x="118533" y="169333"/>
                </a:lnTo>
                <a:lnTo>
                  <a:pt x="110067" y="169333"/>
                </a:lnTo>
                <a:lnTo>
                  <a:pt x="110067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110067" y="169333"/>
                </a:lnTo>
                <a:lnTo>
                  <a:pt x="118533" y="160867"/>
                </a:lnTo>
                <a:lnTo>
                  <a:pt x="127000" y="152400"/>
                </a:lnTo>
                <a:lnTo>
                  <a:pt x="135467" y="143933"/>
                </a:lnTo>
                <a:lnTo>
                  <a:pt x="143933" y="143933"/>
                </a:lnTo>
                <a:lnTo>
                  <a:pt x="152400" y="143933"/>
                </a:lnTo>
                <a:lnTo>
                  <a:pt x="169333" y="143933"/>
                </a:lnTo>
                <a:lnTo>
                  <a:pt x="177800" y="143933"/>
                </a:lnTo>
                <a:lnTo>
                  <a:pt x="186267" y="143933"/>
                </a:lnTo>
                <a:lnTo>
                  <a:pt x="194733" y="152400"/>
                </a:lnTo>
                <a:lnTo>
                  <a:pt x="211667" y="152400"/>
                </a:lnTo>
                <a:lnTo>
                  <a:pt x="220133" y="169333"/>
                </a:lnTo>
                <a:lnTo>
                  <a:pt x="228600" y="177800"/>
                </a:lnTo>
                <a:lnTo>
                  <a:pt x="228600" y="186267"/>
                </a:lnTo>
                <a:lnTo>
                  <a:pt x="237067" y="194733"/>
                </a:lnTo>
                <a:lnTo>
                  <a:pt x="237067" y="211667"/>
                </a:lnTo>
                <a:lnTo>
                  <a:pt x="237067" y="228600"/>
                </a:lnTo>
                <a:lnTo>
                  <a:pt x="237067" y="245533"/>
                </a:lnTo>
                <a:lnTo>
                  <a:pt x="237067" y="262467"/>
                </a:lnTo>
                <a:lnTo>
                  <a:pt x="237067" y="270933"/>
                </a:lnTo>
                <a:lnTo>
                  <a:pt x="228600" y="287867"/>
                </a:lnTo>
                <a:lnTo>
                  <a:pt x="220133" y="304800"/>
                </a:lnTo>
                <a:lnTo>
                  <a:pt x="211667" y="321733"/>
                </a:lnTo>
                <a:lnTo>
                  <a:pt x="203200" y="338667"/>
                </a:lnTo>
                <a:lnTo>
                  <a:pt x="186267" y="355600"/>
                </a:lnTo>
                <a:lnTo>
                  <a:pt x="177800" y="364067"/>
                </a:lnTo>
                <a:lnTo>
                  <a:pt x="160867" y="372533"/>
                </a:lnTo>
                <a:lnTo>
                  <a:pt x="143933" y="389467"/>
                </a:lnTo>
                <a:lnTo>
                  <a:pt x="127000" y="389467"/>
                </a:lnTo>
                <a:lnTo>
                  <a:pt x="110067" y="397933"/>
                </a:lnTo>
                <a:lnTo>
                  <a:pt x="93133" y="397933"/>
                </a:lnTo>
                <a:lnTo>
                  <a:pt x="76200" y="406400"/>
                </a:lnTo>
                <a:lnTo>
                  <a:pt x="59267" y="397933"/>
                </a:lnTo>
                <a:lnTo>
                  <a:pt x="50800" y="397933"/>
                </a:lnTo>
                <a:lnTo>
                  <a:pt x="33867" y="389467"/>
                </a:lnTo>
                <a:lnTo>
                  <a:pt x="16933" y="381000"/>
                </a:lnTo>
                <a:lnTo>
                  <a:pt x="8467" y="372533"/>
                </a:lnTo>
                <a:lnTo>
                  <a:pt x="0" y="364067"/>
                </a:lnTo>
                <a:lnTo>
                  <a:pt x="0" y="364067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885267" y="1718733"/>
            <a:ext cx="152401" cy="262468"/>
          </a:xfrm>
          <a:custGeom>
            <a:avLst/>
            <a:gdLst/>
            <a:ahLst/>
            <a:cxnLst/>
            <a:rect l="0" t="0" r="0" b="0"/>
            <a:pathLst>
              <a:path w="152401" h="262468">
                <a:moveTo>
                  <a:pt x="110066" y="93134"/>
                </a:moveTo>
                <a:lnTo>
                  <a:pt x="110066" y="93134"/>
                </a:lnTo>
                <a:lnTo>
                  <a:pt x="110066" y="93134"/>
                </a:lnTo>
                <a:lnTo>
                  <a:pt x="118533" y="93134"/>
                </a:lnTo>
                <a:lnTo>
                  <a:pt x="118533" y="93134"/>
                </a:lnTo>
                <a:lnTo>
                  <a:pt x="118533" y="93134"/>
                </a:lnTo>
                <a:lnTo>
                  <a:pt x="118533" y="93134"/>
                </a:lnTo>
                <a:lnTo>
                  <a:pt x="127000" y="93134"/>
                </a:lnTo>
                <a:lnTo>
                  <a:pt x="127000" y="93134"/>
                </a:lnTo>
                <a:lnTo>
                  <a:pt x="127000" y="93134"/>
                </a:lnTo>
                <a:lnTo>
                  <a:pt x="135466" y="84667"/>
                </a:lnTo>
                <a:lnTo>
                  <a:pt x="135466" y="76200"/>
                </a:lnTo>
                <a:lnTo>
                  <a:pt x="143933" y="76200"/>
                </a:lnTo>
                <a:lnTo>
                  <a:pt x="143933" y="67734"/>
                </a:lnTo>
                <a:lnTo>
                  <a:pt x="143933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42334"/>
                </a:lnTo>
                <a:lnTo>
                  <a:pt x="143933" y="33867"/>
                </a:lnTo>
                <a:lnTo>
                  <a:pt x="143933" y="25400"/>
                </a:lnTo>
                <a:lnTo>
                  <a:pt x="143933" y="16934"/>
                </a:lnTo>
                <a:lnTo>
                  <a:pt x="143933" y="16934"/>
                </a:lnTo>
                <a:lnTo>
                  <a:pt x="135466" y="8467"/>
                </a:lnTo>
                <a:lnTo>
                  <a:pt x="135466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50800" y="16934"/>
                </a:lnTo>
                <a:lnTo>
                  <a:pt x="42333" y="16934"/>
                </a:lnTo>
                <a:lnTo>
                  <a:pt x="33866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43934"/>
                </a:lnTo>
                <a:lnTo>
                  <a:pt x="16933" y="143934"/>
                </a:lnTo>
                <a:lnTo>
                  <a:pt x="16933" y="152400"/>
                </a:lnTo>
                <a:lnTo>
                  <a:pt x="25400" y="160867"/>
                </a:lnTo>
                <a:lnTo>
                  <a:pt x="33866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67733" y="169334"/>
                </a:lnTo>
                <a:lnTo>
                  <a:pt x="76200" y="169334"/>
                </a:lnTo>
                <a:lnTo>
                  <a:pt x="84666" y="169334"/>
                </a:lnTo>
                <a:lnTo>
                  <a:pt x="93133" y="160867"/>
                </a:lnTo>
                <a:lnTo>
                  <a:pt x="101600" y="160867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27000" y="143934"/>
                </a:lnTo>
                <a:lnTo>
                  <a:pt x="135466" y="135467"/>
                </a:lnTo>
                <a:lnTo>
                  <a:pt x="143933" y="135467"/>
                </a:lnTo>
                <a:lnTo>
                  <a:pt x="143933" y="127000"/>
                </a:lnTo>
                <a:lnTo>
                  <a:pt x="143933" y="118534"/>
                </a:lnTo>
                <a:lnTo>
                  <a:pt x="152400" y="110067"/>
                </a:lnTo>
                <a:lnTo>
                  <a:pt x="152400" y="110067"/>
                </a:lnTo>
                <a:lnTo>
                  <a:pt x="152400" y="101600"/>
                </a:lnTo>
                <a:lnTo>
                  <a:pt x="152400" y="93134"/>
                </a:lnTo>
                <a:lnTo>
                  <a:pt x="152400" y="93134"/>
                </a:lnTo>
                <a:lnTo>
                  <a:pt x="152400" y="84667"/>
                </a:lnTo>
                <a:lnTo>
                  <a:pt x="152400" y="76200"/>
                </a:lnTo>
                <a:lnTo>
                  <a:pt x="152400" y="76200"/>
                </a:lnTo>
                <a:lnTo>
                  <a:pt x="152400" y="76200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76200"/>
                </a:lnTo>
                <a:lnTo>
                  <a:pt x="152400" y="76200"/>
                </a:lnTo>
                <a:lnTo>
                  <a:pt x="152400" y="84667"/>
                </a:lnTo>
                <a:lnTo>
                  <a:pt x="152400" y="93134"/>
                </a:lnTo>
                <a:lnTo>
                  <a:pt x="152400" y="93134"/>
                </a:lnTo>
                <a:lnTo>
                  <a:pt x="152400" y="101600"/>
                </a:lnTo>
                <a:lnTo>
                  <a:pt x="152400" y="110067"/>
                </a:lnTo>
                <a:lnTo>
                  <a:pt x="152400" y="127000"/>
                </a:lnTo>
                <a:lnTo>
                  <a:pt x="152400" y="135467"/>
                </a:lnTo>
                <a:lnTo>
                  <a:pt x="152400" y="143934"/>
                </a:lnTo>
                <a:lnTo>
                  <a:pt x="152400" y="160867"/>
                </a:lnTo>
                <a:lnTo>
                  <a:pt x="152400" y="169334"/>
                </a:lnTo>
                <a:lnTo>
                  <a:pt x="143933" y="186267"/>
                </a:lnTo>
                <a:lnTo>
                  <a:pt x="143933" y="194734"/>
                </a:lnTo>
                <a:lnTo>
                  <a:pt x="143933" y="203200"/>
                </a:lnTo>
                <a:lnTo>
                  <a:pt x="143933" y="211667"/>
                </a:lnTo>
                <a:lnTo>
                  <a:pt x="143933" y="228600"/>
                </a:lnTo>
                <a:lnTo>
                  <a:pt x="143933" y="237067"/>
                </a:lnTo>
                <a:lnTo>
                  <a:pt x="143933" y="245534"/>
                </a:lnTo>
                <a:lnTo>
                  <a:pt x="152400" y="245534"/>
                </a:lnTo>
                <a:lnTo>
                  <a:pt x="152400" y="254000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43933" y="254000"/>
                </a:lnTo>
                <a:lnTo>
                  <a:pt x="143933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416800" y="1718733"/>
            <a:ext cx="177801" cy="304801"/>
          </a:xfrm>
          <a:custGeom>
            <a:avLst/>
            <a:gdLst/>
            <a:ahLst/>
            <a:cxnLst/>
            <a:rect l="0" t="0" r="0" b="0"/>
            <a:pathLst>
              <a:path w="177801" h="304801">
                <a:moveTo>
                  <a:pt x="169334" y="76200"/>
                </a:moveTo>
                <a:lnTo>
                  <a:pt x="169334" y="76200"/>
                </a:lnTo>
                <a:lnTo>
                  <a:pt x="169334" y="76200"/>
                </a:lnTo>
                <a:lnTo>
                  <a:pt x="177800" y="67734"/>
                </a:lnTo>
                <a:lnTo>
                  <a:pt x="177800" y="67734"/>
                </a:lnTo>
                <a:lnTo>
                  <a:pt x="177800" y="67734"/>
                </a:lnTo>
                <a:lnTo>
                  <a:pt x="177800" y="59267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42334"/>
                </a:lnTo>
                <a:lnTo>
                  <a:pt x="177800" y="33867"/>
                </a:lnTo>
                <a:lnTo>
                  <a:pt x="169334" y="25400"/>
                </a:lnTo>
                <a:lnTo>
                  <a:pt x="160866" y="16934"/>
                </a:lnTo>
                <a:lnTo>
                  <a:pt x="143933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93134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4" y="33867"/>
                </a:lnTo>
                <a:lnTo>
                  <a:pt x="8466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76200"/>
                </a:lnTo>
                <a:lnTo>
                  <a:pt x="16934" y="84667"/>
                </a:lnTo>
                <a:lnTo>
                  <a:pt x="25400" y="93134"/>
                </a:lnTo>
                <a:lnTo>
                  <a:pt x="42333" y="110067"/>
                </a:lnTo>
                <a:lnTo>
                  <a:pt x="59267" y="118534"/>
                </a:lnTo>
                <a:lnTo>
                  <a:pt x="76200" y="127000"/>
                </a:lnTo>
                <a:lnTo>
                  <a:pt x="93134" y="143934"/>
                </a:lnTo>
                <a:lnTo>
                  <a:pt x="110067" y="152400"/>
                </a:lnTo>
                <a:lnTo>
                  <a:pt x="127000" y="169334"/>
                </a:lnTo>
                <a:lnTo>
                  <a:pt x="135467" y="194734"/>
                </a:lnTo>
                <a:lnTo>
                  <a:pt x="152400" y="211667"/>
                </a:lnTo>
                <a:lnTo>
                  <a:pt x="160866" y="228600"/>
                </a:lnTo>
                <a:lnTo>
                  <a:pt x="160866" y="245534"/>
                </a:lnTo>
                <a:lnTo>
                  <a:pt x="160866" y="262467"/>
                </a:lnTo>
                <a:lnTo>
                  <a:pt x="160866" y="270934"/>
                </a:lnTo>
                <a:lnTo>
                  <a:pt x="152400" y="279400"/>
                </a:lnTo>
                <a:lnTo>
                  <a:pt x="143933" y="287867"/>
                </a:lnTo>
                <a:lnTo>
                  <a:pt x="127000" y="296334"/>
                </a:lnTo>
                <a:lnTo>
                  <a:pt x="118533" y="304800"/>
                </a:lnTo>
                <a:lnTo>
                  <a:pt x="110067" y="304800"/>
                </a:lnTo>
                <a:lnTo>
                  <a:pt x="101600" y="304800"/>
                </a:lnTo>
                <a:lnTo>
                  <a:pt x="84666" y="296334"/>
                </a:lnTo>
                <a:lnTo>
                  <a:pt x="76200" y="287867"/>
                </a:lnTo>
                <a:lnTo>
                  <a:pt x="76200" y="279400"/>
                </a:lnTo>
                <a:lnTo>
                  <a:pt x="67733" y="262467"/>
                </a:lnTo>
                <a:lnTo>
                  <a:pt x="67733" y="254000"/>
                </a:lnTo>
                <a:lnTo>
                  <a:pt x="67733" y="228600"/>
                </a:lnTo>
                <a:lnTo>
                  <a:pt x="67733" y="211667"/>
                </a:lnTo>
                <a:lnTo>
                  <a:pt x="76200" y="194734"/>
                </a:lnTo>
                <a:lnTo>
                  <a:pt x="84666" y="177800"/>
                </a:lnTo>
                <a:lnTo>
                  <a:pt x="93134" y="160867"/>
                </a:lnTo>
                <a:lnTo>
                  <a:pt x="101600" y="152400"/>
                </a:lnTo>
                <a:lnTo>
                  <a:pt x="110067" y="143934"/>
                </a:lnTo>
                <a:lnTo>
                  <a:pt x="127000" y="135467"/>
                </a:lnTo>
                <a:lnTo>
                  <a:pt x="135467" y="127000"/>
                </a:lnTo>
                <a:lnTo>
                  <a:pt x="152400" y="127000"/>
                </a:lnTo>
                <a:lnTo>
                  <a:pt x="160866" y="118534"/>
                </a:lnTo>
                <a:lnTo>
                  <a:pt x="169334" y="110067"/>
                </a:lnTo>
                <a:lnTo>
                  <a:pt x="169334" y="110067"/>
                </a:lnTo>
                <a:lnTo>
                  <a:pt x="169334" y="101600"/>
                </a:lnTo>
                <a:lnTo>
                  <a:pt x="169334" y="101600"/>
                </a:lnTo>
                <a:lnTo>
                  <a:pt x="177800" y="101600"/>
                </a:lnTo>
                <a:lnTo>
                  <a:pt x="17780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721600" y="1752600"/>
            <a:ext cx="8467" cy="237068"/>
          </a:xfrm>
          <a:custGeom>
            <a:avLst/>
            <a:gdLst/>
            <a:ahLst/>
            <a:cxnLst/>
            <a:rect l="0" t="0" r="0" b="0"/>
            <a:pathLst>
              <a:path w="8467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60867"/>
                </a:lnTo>
                <a:lnTo>
                  <a:pt x="8466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0" y="228600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681133" y="2582333"/>
            <a:ext cx="152401" cy="254001"/>
          </a:xfrm>
          <a:custGeom>
            <a:avLst/>
            <a:gdLst/>
            <a:ahLst/>
            <a:cxnLst/>
            <a:rect l="0" t="0" r="0" b="0"/>
            <a:pathLst>
              <a:path w="152401" h="2540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8467"/>
                </a:lnTo>
                <a:lnTo>
                  <a:pt x="93134" y="8467"/>
                </a:lnTo>
                <a:lnTo>
                  <a:pt x="101600" y="16934"/>
                </a:lnTo>
                <a:lnTo>
                  <a:pt x="101600" y="16934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42334"/>
                </a:lnTo>
                <a:lnTo>
                  <a:pt x="110067" y="59267"/>
                </a:lnTo>
                <a:lnTo>
                  <a:pt x="101600" y="67734"/>
                </a:lnTo>
                <a:lnTo>
                  <a:pt x="101600" y="76200"/>
                </a:lnTo>
                <a:lnTo>
                  <a:pt x="93134" y="84667"/>
                </a:lnTo>
                <a:lnTo>
                  <a:pt x="84667" y="93134"/>
                </a:lnTo>
                <a:lnTo>
                  <a:pt x="67734" y="101600"/>
                </a:lnTo>
                <a:lnTo>
                  <a:pt x="59267" y="118534"/>
                </a:lnTo>
                <a:lnTo>
                  <a:pt x="50800" y="127000"/>
                </a:lnTo>
                <a:lnTo>
                  <a:pt x="42334" y="127000"/>
                </a:lnTo>
                <a:lnTo>
                  <a:pt x="25400" y="135467"/>
                </a:lnTo>
                <a:lnTo>
                  <a:pt x="16934" y="135467"/>
                </a:lnTo>
                <a:lnTo>
                  <a:pt x="16934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16934" y="135467"/>
                </a:lnTo>
                <a:lnTo>
                  <a:pt x="16934" y="135467"/>
                </a:lnTo>
                <a:lnTo>
                  <a:pt x="33867" y="135467"/>
                </a:lnTo>
                <a:lnTo>
                  <a:pt x="42334" y="127000"/>
                </a:lnTo>
                <a:lnTo>
                  <a:pt x="50800" y="127000"/>
                </a:lnTo>
                <a:lnTo>
                  <a:pt x="67734" y="127000"/>
                </a:lnTo>
                <a:lnTo>
                  <a:pt x="84667" y="127000"/>
                </a:lnTo>
                <a:lnTo>
                  <a:pt x="93134" y="127000"/>
                </a:lnTo>
                <a:lnTo>
                  <a:pt x="110067" y="135467"/>
                </a:lnTo>
                <a:lnTo>
                  <a:pt x="118534" y="135467"/>
                </a:lnTo>
                <a:lnTo>
                  <a:pt x="135467" y="143934"/>
                </a:lnTo>
                <a:lnTo>
                  <a:pt x="143934" y="152400"/>
                </a:lnTo>
                <a:lnTo>
                  <a:pt x="143934" y="169334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43934" y="194734"/>
                </a:lnTo>
                <a:lnTo>
                  <a:pt x="143934" y="211667"/>
                </a:lnTo>
                <a:lnTo>
                  <a:pt x="127000" y="220134"/>
                </a:lnTo>
                <a:lnTo>
                  <a:pt x="118534" y="228600"/>
                </a:lnTo>
                <a:lnTo>
                  <a:pt x="110067" y="237067"/>
                </a:lnTo>
                <a:lnTo>
                  <a:pt x="93134" y="237067"/>
                </a:lnTo>
                <a:lnTo>
                  <a:pt x="76200" y="245534"/>
                </a:lnTo>
                <a:lnTo>
                  <a:pt x="67734" y="245534"/>
                </a:lnTo>
                <a:lnTo>
                  <a:pt x="50800" y="245534"/>
                </a:lnTo>
                <a:lnTo>
                  <a:pt x="42334" y="254000"/>
                </a:lnTo>
                <a:lnTo>
                  <a:pt x="25400" y="245534"/>
                </a:lnTo>
                <a:lnTo>
                  <a:pt x="16934" y="245534"/>
                </a:lnTo>
                <a:lnTo>
                  <a:pt x="16934" y="237067"/>
                </a:lnTo>
                <a:lnTo>
                  <a:pt x="16934" y="237067"/>
                </a:lnTo>
                <a:lnTo>
                  <a:pt x="16934" y="228600"/>
                </a:lnTo>
                <a:lnTo>
                  <a:pt x="16934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901267" y="2573867"/>
            <a:ext cx="186267" cy="270934"/>
          </a:xfrm>
          <a:custGeom>
            <a:avLst/>
            <a:gdLst/>
            <a:ahLst/>
            <a:cxnLst/>
            <a:rect l="0" t="0" r="0" b="0"/>
            <a:pathLst>
              <a:path w="186267" h="270934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6"/>
                </a:lnTo>
                <a:lnTo>
                  <a:pt x="0" y="177800"/>
                </a:lnTo>
                <a:lnTo>
                  <a:pt x="0" y="186266"/>
                </a:lnTo>
                <a:lnTo>
                  <a:pt x="8466" y="203200"/>
                </a:lnTo>
                <a:lnTo>
                  <a:pt x="8466" y="220133"/>
                </a:lnTo>
                <a:lnTo>
                  <a:pt x="16933" y="228600"/>
                </a:lnTo>
                <a:lnTo>
                  <a:pt x="25400" y="237066"/>
                </a:lnTo>
                <a:lnTo>
                  <a:pt x="42333" y="237066"/>
                </a:lnTo>
                <a:lnTo>
                  <a:pt x="59266" y="245533"/>
                </a:lnTo>
                <a:lnTo>
                  <a:pt x="67733" y="245533"/>
                </a:lnTo>
                <a:lnTo>
                  <a:pt x="84666" y="245533"/>
                </a:lnTo>
                <a:lnTo>
                  <a:pt x="101600" y="245533"/>
                </a:lnTo>
                <a:lnTo>
                  <a:pt x="118533" y="245533"/>
                </a:lnTo>
                <a:lnTo>
                  <a:pt x="135466" y="237066"/>
                </a:lnTo>
                <a:lnTo>
                  <a:pt x="143933" y="228600"/>
                </a:lnTo>
                <a:lnTo>
                  <a:pt x="160866" y="220133"/>
                </a:lnTo>
                <a:lnTo>
                  <a:pt x="169333" y="203200"/>
                </a:lnTo>
                <a:lnTo>
                  <a:pt x="169333" y="194733"/>
                </a:lnTo>
                <a:lnTo>
                  <a:pt x="177800" y="177800"/>
                </a:lnTo>
                <a:lnTo>
                  <a:pt x="177800" y="169333"/>
                </a:lnTo>
                <a:lnTo>
                  <a:pt x="186266" y="160866"/>
                </a:lnTo>
                <a:lnTo>
                  <a:pt x="177800" y="160866"/>
                </a:lnTo>
                <a:lnTo>
                  <a:pt x="177800" y="143933"/>
                </a:lnTo>
                <a:lnTo>
                  <a:pt x="177800" y="143933"/>
                </a:lnTo>
                <a:lnTo>
                  <a:pt x="169333" y="143933"/>
                </a:lnTo>
                <a:lnTo>
                  <a:pt x="160866" y="135466"/>
                </a:lnTo>
                <a:lnTo>
                  <a:pt x="152400" y="135466"/>
                </a:lnTo>
                <a:lnTo>
                  <a:pt x="135466" y="143933"/>
                </a:lnTo>
                <a:lnTo>
                  <a:pt x="127000" y="152400"/>
                </a:lnTo>
                <a:lnTo>
                  <a:pt x="110066" y="160866"/>
                </a:lnTo>
                <a:lnTo>
                  <a:pt x="101600" y="169333"/>
                </a:lnTo>
                <a:lnTo>
                  <a:pt x="84666" y="177800"/>
                </a:lnTo>
                <a:lnTo>
                  <a:pt x="76200" y="194733"/>
                </a:lnTo>
                <a:lnTo>
                  <a:pt x="59266" y="211666"/>
                </a:lnTo>
                <a:lnTo>
                  <a:pt x="59266" y="228600"/>
                </a:lnTo>
                <a:lnTo>
                  <a:pt x="50800" y="245533"/>
                </a:lnTo>
                <a:lnTo>
                  <a:pt x="50800" y="245533"/>
                </a:lnTo>
                <a:lnTo>
                  <a:pt x="50800" y="270933"/>
                </a:lnTo>
                <a:lnTo>
                  <a:pt x="508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032933" y="3064933"/>
            <a:ext cx="1659468" cy="76201"/>
          </a:xfrm>
          <a:custGeom>
            <a:avLst/>
            <a:gdLst/>
            <a:ahLst/>
            <a:cxnLst/>
            <a:rect l="0" t="0" r="0" b="0"/>
            <a:pathLst>
              <a:path w="1659468" h="762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118534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9334" y="8467"/>
                </a:lnTo>
                <a:lnTo>
                  <a:pt x="194734" y="8467"/>
                </a:lnTo>
                <a:lnTo>
                  <a:pt x="220134" y="8467"/>
                </a:lnTo>
                <a:lnTo>
                  <a:pt x="245534" y="8467"/>
                </a:lnTo>
                <a:lnTo>
                  <a:pt x="270934" y="0"/>
                </a:lnTo>
                <a:lnTo>
                  <a:pt x="296334" y="0"/>
                </a:lnTo>
                <a:lnTo>
                  <a:pt x="330200" y="0"/>
                </a:lnTo>
                <a:lnTo>
                  <a:pt x="355600" y="0"/>
                </a:lnTo>
                <a:lnTo>
                  <a:pt x="389467" y="0"/>
                </a:lnTo>
                <a:lnTo>
                  <a:pt x="414867" y="0"/>
                </a:lnTo>
                <a:lnTo>
                  <a:pt x="448734" y="0"/>
                </a:lnTo>
                <a:lnTo>
                  <a:pt x="474134" y="0"/>
                </a:lnTo>
                <a:lnTo>
                  <a:pt x="508000" y="0"/>
                </a:lnTo>
                <a:lnTo>
                  <a:pt x="541867" y="8467"/>
                </a:lnTo>
                <a:lnTo>
                  <a:pt x="575734" y="8467"/>
                </a:lnTo>
                <a:lnTo>
                  <a:pt x="609600" y="8467"/>
                </a:lnTo>
                <a:lnTo>
                  <a:pt x="635000" y="8467"/>
                </a:lnTo>
                <a:lnTo>
                  <a:pt x="668867" y="8467"/>
                </a:lnTo>
                <a:lnTo>
                  <a:pt x="702734" y="8467"/>
                </a:lnTo>
                <a:lnTo>
                  <a:pt x="736600" y="8467"/>
                </a:lnTo>
                <a:lnTo>
                  <a:pt x="770467" y="16934"/>
                </a:lnTo>
                <a:lnTo>
                  <a:pt x="795867" y="16934"/>
                </a:lnTo>
                <a:lnTo>
                  <a:pt x="829734" y="16934"/>
                </a:lnTo>
                <a:lnTo>
                  <a:pt x="863600" y="16934"/>
                </a:lnTo>
                <a:lnTo>
                  <a:pt x="897467" y="25400"/>
                </a:lnTo>
                <a:lnTo>
                  <a:pt x="931334" y="25400"/>
                </a:lnTo>
                <a:lnTo>
                  <a:pt x="965200" y="25400"/>
                </a:lnTo>
                <a:lnTo>
                  <a:pt x="999067" y="33867"/>
                </a:lnTo>
                <a:lnTo>
                  <a:pt x="1032934" y="33867"/>
                </a:lnTo>
                <a:lnTo>
                  <a:pt x="1066800" y="33867"/>
                </a:lnTo>
                <a:lnTo>
                  <a:pt x="1100667" y="33867"/>
                </a:lnTo>
                <a:lnTo>
                  <a:pt x="1134534" y="42334"/>
                </a:lnTo>
                <a:lnTo>
                  <a:pt x="1168400" y="42334"/>
                </a:lnTo>
                <a:lnTo>
                  <a:pt x="1202267" y="42334"/>
                </a:lnTo>
                <a:lnTo>
                  <a:pt x="1227667" y="42334"/>
                </a:lnTo>
                <a:lnTo>
                  <a:pt x="1261534" y="50800"/>
                </a:lnTo>
                <a:lnTo>
                  <a:pt x="1286934" y="50800"/>
                </a:lnTo>
                <a:lnTo>
                  <a:pt x="1320800" y="50800"/>
                </a:lnTo>
                <a:lnTo>
                  <a:pt x="1346200" y="50800"/>
                </a:lnTo>
                <a:lnTo>
                  <a:pt x="1380067" y="50800"/>
                </a:lnTo>
                <a:lnTo>
                  <a:pt x="1405467" y="59267"/>
                </a:lnTo>
                <a:lnTo>
                  <a:pt x="1439334" y="59267"/>
                </a:lnTo>
                <a:lnTo>
                  <a:pt x="1464734" y="59267"/>
                </a:lnTo>
                <a:lnTo>
                  <a:pt x="1498600" y="67734"/>
                </a:lnTo>
                <a:lnTo>
                  <a:pt x="1524000" y="67734"/>
                </a:lnTo>
                <a:lnTo>
                  <a:pt x="1549400" y="67734"/>
                </a:lnTo>
                <a:lnTo>
                  <a:pt x="1566334" y="67734"/>
                </a:lnTo>
                <a:lnTo>
                  <a:pt x="1591734" y="67734"/>
                </a:lnTo>
                <a:lnTo>
                  <a:pt x="1608667" y="67734"/>
                </a:lnTo>
                <a:lnTo>
                  <a:pt x="1625600" y="67734"/>
                </a:lnTo>
                <a:lnTo>
                  <a:pt x="1642534" y="76200"/>
                </a:lnTo>
                <a:lnTo>
                  <a:pt x="1651000" y="76200"/>
                </a:lnTo>
                <a:lnTo>
                  <a:pt x="1659467" y="76200"/>
                </a:lnTo>
                <a:lnTo>
                  <a:pt x="1659467" y="76200"/>
                </a:lnTo>
                <a:lnTo>
                  <a:pt x="1659467" y="76200"/>
                </a:lnTo>
                <a:lnTo>
                  <a:pt x="1659467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820333" y="3158067"/>
            <a:ext cx="245535" cy="220134"/>
          </a:xfrm>
          <a:custGeom>
            <a:avLst/>
            <a:gdLst/>
            <a:ahLst/>
            <a:cxnLst/>
            <a:rect l="0" t="0" r="0" b="0"/>
            <a:pathLst>
              <a:path w="245535" h="2201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8466"/>
                </a:lnTo>
                <a:lnTo>
                  <a:pt x="127000" y="8466"/>
                </a:lnTo>
                <a:lnTo>
                  <a:pt x="143934" y="8466"/>
                </a:lnTo>
                <a:lnTo>
                  <a:pt x="152400" y="16933"/>
                </a:lnTo>
                <a:lnTo>
                  <a:pt x="160867" y="25400"/>
                </a:lnTo>
                <a:lnTo>
                  <a:pt x="169334" y="33866"/>
                </a:lnTo>
                <a:lnTo>
                  <a:pt x="169334" y="42333"/>
                </a:lnTo>
                <a:lnTo>
                  <a:pt x="169334" y="50800"/>
                </a:lnTo>
                <a:lnTo>
                  <a:pt x="169334" y="59266"/>
                </a:lnTo>
                <a:lnTo>
                  <a:pt x="160867" y="67733"/>
                </a:lnTo>
                <a:lnTo>
                  <a:pt x="152400" y="76200"/>
                </a:lnTo>
                <a:lnTo>
                  <a:pt x="135467" y="76200"/>
                </a:lnTo>
                <a:lnTo>
                  <a:pt x="127000" y="84666"/>
                </a:lnTo>
                <a:lnTo>
                  <a:pt x="110067" y="84666"/>
                </a:lnTo>
                <a:lnTo>
                  <a:pt x="101600" y="93133"/>
                </a:lnTo>
                <a:lnTo>
                  <a:pt x="93134" y="93133"/>
                </a:lnTo>
                <a:lnTo>
                  <a:pt x="84667" y="93133"/>
                </a:lnTo>
                <a:lnTo>
                  <a:pt x="76200" y="93133"/>
                </a:lnTo>
                <a:lnTo>
                  <a:pt x="76200" y="93133"/>
                </a:lnTo>
                <a:lnTo>
                  <a:pt x="76200" y="93133"/>
                </a:lnTo>
                <a:lnTo>
                  <a:pt x="76200" y="93133"/>
                </a:lnTo>
                <a:lnTo>
                  <a:pt x="84667" y="93133"/>
                </a:lnTo>
                <a:lnTo>
                  <a:pt x="93134" y="84666"/>
                </a:lnTo>
                <a:lnTo>
                  <a:pt x="101600" y="84666"/>
                </a:lnTo>
                <a:lnTo>
                  <a:pt x="118534" y="84666"/>
                </a:lnTo>
                <a:lnTo>
                  <a:pt x="127000" y="93133"/>
                </a:lnTo>
                <a:lnTo>
                  <a:pt x="152400" y="93133"/>
                </a:lnTo>
                <a:lnTo>
                  <a:pt x="169334" y="101600"/>
                </a:lnTo>
                <a:lnTo>
                  <a:pt x="186267" y="110066"/>
                </a:lnTo>
                <a:lnTo>
                  <a:pt x="203200" y="118533"/>
                </a:lnTo>
                <a:lnTo>
                  <a:pt x="220134" y="127000"/>
                </a:lnTo>
                <a:lnTo>
                  <a:pt x="228600" y="135466"/>
                </a:lnTo>
                <a:lnTo>
                  <a:pt x="237067" y="152400"/>
                </a:lnTo>
                <a:lnTo>
                  <a:pt x="245534" y="160866"/>
                </a:lnTo>
                <a:lnTo>
                  <a:pt x="245534" y="169333"/>
                </a:lnTo>
                <a:lnTo>
                  <a:pt x="245534" y="177800"/>
                </a:lnTo>
                <a:lnTo>
                  <a:pt x="237067" y="186266"/>
                </a:lnTo>
                <a:lnTo>
                  <a:pt x="228600" y="203200"/>
                </a:lnTo>
                <a:lnTo>
                  <a:pt x="220134" y="203200"/>
                </a:lnTo>
                <a:lnTo>
                  <a:pt x="203200" y="211666"/>
                </a:lnTo>
                <a:lnTo>
                  <a:pt x="186267" y="220133"/>
                </a:lnTo>
                <a:lnTo>
                  <a:pt x="169334" y="220133"/>
                </a:lnTo>
                <a:lnTo>
                  <a:pt x="152400" y="220133"/>
                </a:lnTo>
                <a:lnTo>
                  <a:pt x="127000" y="220133"/>
                </a:lnTo>
                <a:lnTo>
                  <a:pt x="118534" y="220133"/>
                </a:lnTo>
                <a:lnTo>
                  <a:pt x="101600" y="220133"/>
                </a:lnTo>
                <a:lnTo>
                  <a:pt x="93134" y="211666"/>
                </a:lnTo>
                <a:lnTo>
                  <a:pt x="84667" y="203200"/>
                </a:lnTo>
                <a:lnTo>
                  <a:pt x="76200" y="203200"/>
                </a:lnTo>
                <a:lnTo>
                  <a:pt x="76200" y="194733"/>
                </a:lnTo>
                <a:lnTo>
                  <a:pt x="76200" y="186266"/>
                </a:lnTo>
                <a:lnTo>
                  <a:pt x="76200" y="177800"/>
                </a:lnTo>
                <a:lnTo>
                  <a:pt x="76200" y="177800"/>
                </a:lnTo>
                <a:lnTo>
                  <a:pt x="84667" y="169333"/>
                </a:lnTo>
                <a:lnTo>
                  <a:pt x="84667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159000" y="3175000"/>
            <a:ext cx="186268" cy="220134"/>
          </a:xfrm>
          <a:custGeom>
            <a:avLst/>
            <a:gdLst/>
            <a:ahLst/>
            <a:cxnLst/>
            <a:rect l="0" t="0" r="0" b="0"/>
            <a:pathLst>
              <a:path w="186268" h="220134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60867"/>
                </a:lnTo>
                <a:lnTo>
                  <a:pt x="25400" y="169333"/>
                </a:lnTo>
                <a:lnTo>
                  <a:pt x="33867" y="186267"/>
                </a:lnTo>
                <a:lnTo>
                  <a:pt x="42333" y="194733"/>
                </a:lnTo>
                <a:lnTo>
                  <a:pt x="59267" y="203200"/>
                </a:lnTo>
                <a:lnTo>
                  <a:pt x="76200" y="211667"/>
                </a:lnTo>
                <a:lnTo>
                  <a:pt x="93133" y="211667"/>
                </a:lnTo>
                <a:lnTo>
                  <a:pt x="110067" y="220133"/>
                </a:lnTo>
                <a:lnTo>
                  <a:pt x="127000" y="220133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77800" y="194733"/>
                </a:lnTo>
                <a:lnTo>
                  <a:pt x="186267" y="186267"/>
                </a:lnTo>
                <a:lnTo>
                  <a:pt x="186267" y="169333"/>
                </a:lnTo>
                <a:lnTo>
                  <a:pt x="186267" y="160867"/>
                </a:lnTo>
                <a:lnTo>
                  <a:pt x="177800" y="152400"/>
                </a:lnTo>
                <a:lnTo>
                  <a:pt x="177800" y="143933"/>
                </a:lnTo>
                <a:lnTo>
                  <a:pt x="169333" y="143933"/>
                </a:lnTo>
                <a:lnTo>
                  <a:pt x="160867" y="143933"/>
                </a:lnTo>
                <a:lnTo>
                  <a:pt x="152400" y="143933"/>
                </a:lnTo>
                <a:lnTo>
                  <a:pt x="143933" y="152400"/>
                </a:lnTo>
                <a:lnTo>
                  <a:pt x="127000" y="160867"/>
                </a:lnTo>
                <a:lnTo>
                  <a:pt x="110067" y="160867"/>
                </a:lnTo>
                <a:lnTo>
                  <a:pt x="101600" y="169333"/>
                </a:lnTo>
                <a:lnTo>
                  <a:pt x="93133" y="177800"/>
                </a:lnTo>
                <a:lnTo>
                  <a:pt x="84667" y="186267"/>
                </a:lnTo>
                <a:lnTo>
                  <a:pt x="84667" y="194733"/>
                </a:lnTo>
                <a:lnTo>
                  <a:pt x="84667" y="194733"/>
                </a:lnTo>
                <a:lnTo>
                  <a:pt x="84667" y="194733"/>
                </a:lnTo>
                <a:lnTo>
                  <a:pt x="84667" y="194733"/>
                </a:lnTo>
                <a:lnTo>
                  <a:pt x="84667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386667" y="3056467"/>
            <a:ext cx="1498601" cy="50801"/>
          </a:xfrm>
          <a:custGeom>
            <a:avLst/>
            <a:gdLst/>
            <a:ahLst/>
            <a:cxnLst/>
            <a:rect l="0" t="0" r="0" b="0"/>
            <a:pathLst>
              <a:path w="1498601" h="508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50800" y="8466"/>
                </a:lnTo>
                <a:lnTo>
                  <a:pt x="67733" y="16933"/>
                </a:lnTo>
                <a:lnTo>
                  <a:pt x="84666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16933"/>
                </a:lnTo>
                <a:lnTo>
                  <a:pt x="228600" y="25400"/>
                </a:lnTo>
                <a:lnTo>
                  <a:pt x="254000" y="25400"/>
                </a:lnTo>
                <a:lnTo>
                  <a:pt x="279400" y="25400"/>
                </a:lnTo>
                <a:lnTo>
                  <a:pt x="304800" y="25400"/>
                </a:lnTo>
                <a:lnTo>
                  <a:pt x="338666" y="25400"/>
                </a:lnTo>
                <a:lnTo>
                  <a:pt x="364066" y="25400"/>
                </a:lnTo>
                <a:lnTo>
                  <a:pt x="389466" y="25400"/>
                </a:lnTo>
                <a:lnTo>
                  <a:pt x="423333" y="25400"/>
                </a:lnTo>
                <a:lnTo>
                  <a:pt x="448733" y="25400"/>
                </a:lnTo>
                <a:lnTo>
                  <a:pt x="482600" y="33866"/>
                </a:lnTo>
                <a:lnTo>
                  <a:pt x="508000" y="33866"/>
                </a:lnTo>
                <a:lnTo>
                  <a:pt x="533400" y="33866"/>
                </a:lnTo>
                <a:lnTo>
                  <a:pt x="567266" y="33866"/>
                </a:lnTo>
                <a:lnTo>
                  <a:pt x="592666" y="33866"/>
                </a:lnTo>
                <a:lnTo>
                  <a:pt x="618066" y="33866"/>
                </a:lnTo>
                <a:lnTo>
                  <a:pt x="651933" y="33866"/>
                </a:lnTo>
                <a:lnTo>
                  <a:pt x="677333" y="33866"/>
                </a:lnTo>
                <a:lnTo>
                  <a:pt x="711200" y="33866"/>
                </a:lnTo>
                <a:lnTo>
                  <a:pt x="736600" y="33866"/>
                </a:lnTo>
                <a:lnTo>
                  <a:pt x="770466" y="33866"/>
                </a:lnTo>
                <a:lnTo>
                  <a:pt x="795866" y="33866"/>
                </a:lnTo>
                <a:lnTo>
                  <a:pt x="821266" y="33866"/>
                </a:lnTo>
                <a:lnTo>
                  <a:pt x="855133" y="33866"/>
                </a:lnTo>
                <a:lnTo>
                  <a:pt x="880533" y="33866"/>
                </a:lnTo>
                <a:lnTo>
                  <a:pt x="914400" y="33866"/>
                </a:lnTo>
                <a:lnTo>
                  <a:pt x="939800" y="33866"/>
                </a:lnTo>
                <a:lnTo>
                  <a:pt x="965200" y="33866"/>
                </a:lnTo>
                <a:lnTo>
                  <a:pt x="990600" y="33866"/>
                </a:lnTo>
                <a:lnTo>
                  <a:pt x="1024466" y="33866"/>
                </a:lnTo>
                <a:lnTo>
                  <a:pt x="1049866" y="33866"/>
                </a:lnTo>
                <a:lnTo>
                  <a:pt x="1075266" y="33866"/>
                </a:lnTo>
                <a:lnTo>
                  <a:pt x="1109133" y="33866"/>
                </a:lnTo>
                <a:lnTo>
                  <a:pt x="1134533" y="33866"/>
                </a:lnTo>
                <a:lnTo>
                  <a:pt x="1159933" y="33866"/>
                </a:lnTo>
                <a:lnTo>
                  <a:pt x="1185333" y="33866"/>
                </a:lnTo>
                <a:lnTo>
                  <a:pt x="1210733" y="33866"/>
                </a:lnTo>
                <a:lnTo>
                  <a:pt x="1244600" y="42333"/>
                </a:lnTo>
                <a:lnTo>
                  <a:pt x="1270000" y="42333"/>
                </a:lnTo>
                <a:lnTo>
                  <a:pt x="1295400" y="42333"/>
                </a:lnTo>
                <a:lnTo>
                  <a:pt x="1320800" y="42333"/>
                </a:lnTo>
                <a:lnTo>
                  <a:pt x="1346200" y="42333"/>
                </a:lnTo>
                <a:lnTo>
                  <a:pt x="1371600" y="42333"/>
                </a:lnTo>
                <a:lnTo>
                  <a:pt x="1397000" y="42333"/>
                </a:lnTo>
                <a:lnTo>
                  <a:pt x="1422400" y="42333"/>
                </a:lnTo>
                <a:lnTo>
                  <a:pt x="1439333" y="50800"/>
                </a:lnTo>
                <a:lnTo>
                  <a:pt x="1464733" y="50800"/>
                </a:lnTo>
                <a:lnTo>
                  <a:pt x="1473200" y="50800"/>
                </a:lnTo>
                <a:lnTo>
                  <a:pt x="1490133" y="50800"/>
                </a:lnTo>
                <a:lnTo>
                  <a:pt x="1498600" y="50800"/>
                </a:lnTo>
                <a:lnTo>
                  <a:pt x="1498600" y="50800"/>
                </a:lnTo>
                <a:lnTo>
                  <a:pt x="1498600" y="50800"/>
                </a:lnTo>
                <a:lnTo>
                  <a:pt x="14986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038600" y="3191933"/>
            <a:ext cx="186268" cy="237068"/>
          </a:xfrm>
          <a:custGeom>
            <a:avLst/>
            <a:gdLst/>
            <a:ahLst/>
            <a:cxnLst/>
            <a:rect l="0" t="0" r="0" b="0"/>
            <a:pathLst>
              <a:path w="186268" h="2370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01600" y="16934"/>
                </a:lnTo>
                <a:lnTo>
                  <a:pt x="118533" y="16934"/>
                </a:lnTo>
                <a:lnTo>
                  <a:pt x="127000" y="25400"/>
                </a:lnTo>
                <a:lnTo>
                  <a:pt x="135467" y="33867"/>
                </a:lnTo>
                <a:lnTo>
                  <a:pt x="135467" y="42334"/>
                </a:lnTo>
                <a:lnTo>
                  <a:pt x="135467" y="50800"/>
                </a:lnTo>
                <a:lnTo>
                  <a:pt x="127000" y="67734"/>
                </a:lnTo>
                <a:lnTo>
                  <a:pt x="127000" y="76200"/>
                </a:lnTo>
                <a:lnTo>
                  <a:pt x="110067" y="76200"/>
                </a:lnTo>
                <a:lnTo>
                  <a:pt x="101600" y="84667"/>
                </a:lnTo>
                <a:lnTo>
                  <a:pt x="84667" y="84667"/>
                </a:lnTo>
                <a:lnTo>
                  <a:pt x="76200" y="93134"/>
                </a:lnTo>
                <a:lnTo>
                  <a:pt x="67733" y="93134"/>
                </a:lnTo>
                <a:lnTo>
                  <a:pt x="59267" y="93134"/>
                </a:lnTo>
                <a:lnTo>
                  <a:pt x="50800" y="93134"/>
                </a:lnTo>
                <a:lnTo>
                  <a:pt x="50800" y="93134"/>
                </a:lnTo>
                <a:lnTo>
                  <a:pt x="50800" y="93134"/>
                </a:lnTo>
                <a:lnTo>
                  <a:pt x="50800" y="84667"/>
                </a:lnTo>
                <a:lnTo>
                  <a:pt x="50800" y="84667"/>
                </a:lnTo>
                <a:lnTo>
                  <a:pt x="59267" y="84667"/>
                </a:lnTo>
                <a:lnTo>
                  <a:pt x="59267" y="84667"/>
                </a:lnTo>
                <a:lnTo>
                  <a:pt x="67733" y="84667"/>
                </a:lnTo>
                <a:lnTo>
                  <a:pt x="84667" y="84667"/>
                </a:lnTo>
                <a:lnTo>
                  <a:pt x="101600" y="93134"/>
                </a:lnTo>
                <a:lnTo>
                  <a:pt x="118533" y="93134"/>
                </a:lnTo>
                <a:lnTo>
                  <a:pt x="127000" y="110067"/>
                </a:lnTo>
                <a:lnTo>
                  <a:pt x="143933" y="118534"/>
                </a:lnTo>
                <a:lnTo>
                  <a:pt x="160867" y="127000"/>
                </a:lnTo>
                <a:lnTo>
                  <a:pt x="169333" y="143934"/>
                </a:lnTo>
                <a:lnTo>
                  <a:pt x="177800" y="152400"/>
                </a:lnTo>
                <a:lnTo>
                  <a:pt x="186267" y="169334"/>
                </a:lnTo>
                <a:lnTo>
                  <a:pt x="186267" y="177800"/>
                </a:lnTo>
                <a:lnTo>
                  <a:pt x="186267" y="186267"/>
                </a:lnTo>
                <a:lnTo>
                  <a:pt x="177800" y="203200"/>
                </a:lnTo>
                <a:lnTo>
                  <a:pt x="177800" y="211667"/>
                </a:lnTo>
                <a:lnTo>
                  <a:pt x="169333" y="220134"/>
                </a:lnTo>
                <a:lnTo>
                  <a:pt x="152400" y="220134"/>
                </a:lnTo>
                <a:lnTo>
                  <a:pt x="135467" y="228600"/>
                </a:lnTo>
                <a:lnTo>
                  <a:pt x="118533" y="228600"/>
                </a:lnTo>
                <a:lnTo>
                  <a:pt x="101600" y="237067"/>
                </a:lnTo>
                <a:lnTo>
                  <a:pt x="84667" y="237067"/>
                </a:lnTo>
                <a:lnTo>
                  <a:pt x="67733" y="228600"/>
                </a:lnTo>
                <a:lnTo>
                  <a:pt x="59267" y="228600"/>
                </a:lnTo>
                <a:lnTo>
                  <a:pt x="42333" y="220134"/>
                </a:lnTo>
                <a:lnTo>
                  <a:pt x="33867" y="220134"/>
                </a:lnTo>
                <a:lnTo>
                  <a:pt x="25400" y="211667"/>
                </a:lnTo>
                <a:lnTo>
                  <a:pt x="25400" y="194734"/>
                </a:lnTo>
                <a:lnTo>
                  <a:pt x="25400" y="194734"/>
                </a:lnTo>
                <a:lnTo>
                  <a:pt x="16933" y="186267"/>
                </a:lnTo>
                <a:lnTo>
                  <a:pt x="16933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318000" y="3208867"/>
            <a:ext cx="160868" cy="228601"/>
          </a:xfrm>
          <a:custGeom>
            <a:avLst/>
            <a:gdLst/>
            <a:ahLst/>
            <a:cxnLst/>
            <a:rect l="0" t="0" r="0" b="0"/>
            <a:pathLst>
              <a:path w="160868" h="228601">
                <a:moveTo>
                  <a:pt x="59267" y="8466"/>
                </a:moveTo>
                <a:lnTo>
                  <a:pt x="59267" y="8466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8466"/>
                </a:lnTo>
                <a:lnTo>
                  <a:pt x="59267" y="8466"/>
                </a:lnTo>
                <a:lnTo>
                  <a:pt x="59267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42333" y="50800"/>
                </a:lnTo>
                <a:lnTo>
                  <a:pt x="33867" y="67733"/>
                </a:lnTo>
                <a:lnTo>
                  <a:pt x="25400" y="76200"/>
                </a:lnTo>
                <a:lnTo>
                  <a:pt x="16933" y="93133"/>
                </a:lnTo>
                <a:lnTo>
                  <a:pt x="8467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0866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203200"/>
                </a:lnTo>
                <a:lnTo>
                  <a:pt x="25400" y="211666"/>
                </a:lnTo>
                <a:lnTo>
                  <a:pt x="42333" y="220133"/>
                </a:lnTo>
                <a:lnTo>
                  <a:pt x="59267" y="228600"/>
                </a:lnTo>
                <a:lnTo>
                  <a:pt x="76200" y="228600"/>
                </a:lnTo>
                <a:lnTo>
                  <a:pt x="93133" y="228600"/>
                </a:lnTo>
                <a:lnTo>
                  <a:pt x="110067" y="228600"/>
                </a:lnTo>
                <a:lnTo>
                  <a:pt x="127000" y="220133"/>
                </a:lnTo>
                <a:lnTo>
                  <a:pt x="135467" y="211666"/>
                </a:lnTo>
                <a:lnTo>
                  <a:pt x="143933" y="203200"/>
                </a:lnTo>
                <a:lnTo>
                  <a:pt x="152400" y="194733"/>
                </a:lnTo>
                <a:lnTo>
                  <a:pt x="160867" y="186266"/>
                </a:lnTo>
                <a:lnTo>
                  <a:pt x="160867" y="169333"/>
                </a:lnTo>
                <a:lnTo>
                  <a:pt x="160867" y="160866"/>
                </a:lnTo>
                <a:lnTo>
                  <a:pt x="152400" y="152400"/>
                </a:lnTo>
                <a:lnTo>
                  <a:pt x="152400" y="143933"/>
                </a:lnTo>
                <a:lnTo>
                  <a:pt x="135467" y="143933"/>
                </a:lnTo>
                <a:lnTo>
                  <a:pt x="127000" y="135466"/>
                </a:lnTo>
                <a:lnTo>
                  <a:pt x="118533" y="135466"/>
                </a:lnTo>
                <a:lnTo>
                  <a:pt x="101600" y="143933"/>
                </a:lnTo>
                <a:lnTo>
                  <a:pt x="84667" y="143933"/>
                </a:lnTo>
                <a:lnTo>
                  <a:pt x="67733" y="152400"/>
                </a:lnTo>
                <a:lnTo>
                  <a:pt x="59267" y="169333"/>
                </a:lnTo>
                <a:lnTo>
                  <a:pt x="42333" y="177800"/>
                </a:lnTo>
                <a:lnTo>
                  <a:pt x="33867" y="186266"/>
                </a:lnTo>
                <a:lnTo>
                  <a:pt x="33867" y="194733"/>
                </a:lnTo>
                <a:lnTo>
                  <a:pt x="33867" y="2032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50800" y="203200"/>
                </a:lnTo>
                <a:lnTo>
                  <a:pt x="5080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588000" y="2946400"/>
            <a:ext cx="626534" cy="50801"/>
          </a:xfrm>
          <a:custGeom>
            <a:avLst/>
            <a:gdLst/>
            <a:ahLst/>
            <a:cxnLst/>
            <a:rect l="0" t="0" r="0" b="0"/>
            <a:pathLst>
              <a:path w="626534" h="508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11667" y="8467"/>
                </a:lnTo>
                <a:lnTo>
                  <a:pt x="228600" y="16933"/>
                </a:lnTo>
                <a:lnTo>
                  <a:pt x="254000" y="16933"/>
                </a:lnTo>
                <a:lnTo>
                  <a:pt x="270933" y="16933"/>
                </a:lnTo>
                <a:lnTo>
                  <a:pt x="296333" y="16933"/>
                </a:lnTo>
                <a:lnTo>
                  <a:pt x="321733" y="16933"/>
                </a:lnTo>
                <a:lnTo>
                  <a:pt x="338667" y="16933"/>
                </a:lnTo>
                <a:lnTo>
                  <a:pt x="364067" y="25400"/>
                </a:lnTo>
                <a:lnTo>
                  <a:pt x="381000" y="25400"/>
                </a:lnTo>
                <a:lnTo>
                  <a:pt x="406400" y="25400"/>
                </a:lnTo>
                <a:lnTo>
                  <a:pt x="431800" y="25400"/>
                </a:lnTo>
                <a:lnTo>
                  <a:pt x="457200" y="25400"/>
                </a:lnTo>
                <a:lnTo>
                  <a:pt x="474133" y="25400"/>
                </a:lnTo>
                <a:lnTo>
                  <a:pt x="491067" y="25400"/>
                </a:lnTo>
                <a:lnTo>
                  <a:pt x="516467" y="25400"/>
                </a:lnTo>
                <a:lnTo>
                  <a:pt x="533400" y="33867"/>
                </a:lnTo>
                <a:lnTo>
                  <a:pt x="550333" y="33867"/>
                </a:lnTo>
                <a:lnTo>
                  <a:pt x="567267" y="33867"/>
                </a:lnTo>
                <a:lnTo>
                  <a:pt x="584200" y="33867"/>
                </a:lnTo>
                <a:lnTo>
                  <a:pt x="601133" y="42333"/>
                </a:lnTo>
                <a:lnTo>
                  <a:pt x="609600" y="42333"/>
                </a:lnTo>
                <a:lnTo>
                  <a:pt x="609600" y="42333"/>
                </a:lnTo>
                <a:lnTo>
                  <a:pt x="626533" y="50800"/>
                </a:lnTo>
                <a:lnTo>
                  <a:pt x="626533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765800" y="3048000"/>
            <a:ext cx="177801" cy="262468"/>
          </a:xfrm>
          <a:custGeom>
            <a:avLst/>
            <a:gdLst/>
            <a:ahLst/>
            <a:cxnLst/>
            <a:rect l="0" t="0" r="0" b="0"/>
            <a:pathLst>
              <a:path w="177801" h="262468">
                <a:moveTo>
                  <a:pt x="8467" y="50800"/>
                </a:moveTo>
                <a:lnTo>
                  <a:pt x="8467" y="50800"/>
                </a:lnTo>
                <a:lnTo>
                  <a:pt x="8467" y="42333"/>
                </a:lnTo>
                <a:lnTo>
                  <a:pt x="8467" y="42333"/>
                </a:lnTo>
                <a:lnTo>
                  <a:pt x="16933" y="33867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16933"/>
                </a:lnTo>
                <a:lnTo>
                  <a:pt x="135467" y="25400"/>
                </a:lnTo>
                <a:lnTo>
                  <a:pt x="143933" y="42333"/>
                </a:lnTo>
                <a:lnTo>
                  <a:pt x="143933" y="50800"/>
                </a:lnTo>
                <a:lnTo>
                  <a:pt x="143933" y="67733"/>
                </a:lnTo>
                <a:lnTo>
                  <a:pt x="135467" y="84667"/>
                </a:lnTo>
                <a:lnTo>
                  <a:pt x="127000" y="93133"/>
                </a:lnTo>
                <a:lnTo>
                  <a:pt x="118533" y="110067"/>
                </a:lnTo>
                <a:lnTo>
                  <a:pt x="101600" y="118533"/>
                </a:lnTo>
                <a:lnTo>
                  <a:pt x="93133" y="127000"/>
                </a:lnTo>
                <a:lnTo>
                  <a:pt x="84667" y="127000"/>
                </a:lnTo>
                <a:lnTo>
                  <a:pt x="76200" y="127000"/>
                </a:lnTo>
                <a:lnTo>
                  <a:pt x="67733" y="127000"/>
                </a:lnTo>
                <a:lnTo>
                  <a:pt x="59267" y="135467"/>
                </a:lnTo>
                <a:lnTo>
                  <a:pt x="59267" y="135467"/>
                </a:lnTo>
                <a:lnTo>
                  <a:pt x="59267" y="135467"/>
                </a:lnTo>
                <a:lnTo>
                  <a:pt x="59267" y="127000"/>
                </a:lnTo>
                <a:lnTo>
                  <a:pt x="59267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3" y="127000"/>
                </a:lnTo>
                <a:lnTo>
                  <a:pt x="110067" y="127000"/>
                </a:lnTo>
                <a:lnTo>
                  <a:pt x="127000" y="127000"/>
                </a:lnTo>
                <a:lnTo>
                  <a:pt x="143933" y="143933"/>
                </a:lnTo>
                <a:lnTo>
                  <a:pt x="152400" y="152400"/>
                </a:lnTo>
                <a:lnTo>
                  <a:pt x="160867" y="160867"/>
                </a:lnTo>
                <a:lnTo>
                  <a:pt x="169333" y="177800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52400" y="237067"/>
                </a:lnTo>
                <a:lnTo>
                  <a:pt x="143933" y="245533"/>
                </a:lnTo>
                <a:lnTo>
                  <a:pt x="127000" y="254000"/>
                </a:lnTo>
                <a:lnTo>
                  <a:pt x="118533" y="254000"/>
                </a:lnTo>
                <a:lnTo>
                  <a:pt x="101600" y="262467"/>
                </a:lnTo>
                <a:lnTo>
                  <a:pt x="84667" y="262467"/>
                </a:lnTo>
                <a:lnTo>
                  <a:pt x="67733" y="254000"/>
                </a:lnTo>
                <a:lnTo>
                  <a:pt x="50800" y="254000"/>
                </a:lnTo>
                <a:lnTo>
                  <a:pt x="33867" y="245533"/>
                </a:lnTo>
                <a:lnTo>
                  <a:pt x="25400" y="237067"/>
                </a:lnTo>
                <a:lnTo>
                  <a:pt x="8467" y="228600"/>
                </a:lnTo>
                <a:lnTo>
                  <a:pt x="0" y="220133"/>
                </a:lnTo>
                <a:lnTo>
                  <a:pt x="0" y="203200"/>
                </a:lnTo>
                <a:lnTo>
                  <a:pt x="0" y="186267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985933" y="3081867"/>
            <a:ext cx="152401" cy="270934"/>
          </a:xfrm>
          <a:custGeom>
            <a:avLst/>
            <a:gdLst/>
            <a:ahLst/>
            <a:cxnLst/>
            <a:rect l="0" t="0" r="0" b="0"/>
            <a:pathLst>
              <a:path w="152401" h="270934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16933"/>
                </a:lnTo>
                <a:lnTo>
                  <a:pt x="76200" y="25400"/>
                </a:lnTo>
                <a:lnTo>
                  <a:pt x="67734" y="42333"/>
                </a:lnTo>
                <a:lnTo>
                  <a:pt x="50800" y="59266"/>
                </a:lnTo>
                <a:lnTo>
                  <a:pt x="42334" y="76200"/>
                </a:lnTo>
                <a:lnTo>
                  <a:pt x="25400" y="93133"/>
                </a:lnTo>
                <a:lnTo>
                  <a:pt x="16934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8467" y="194733"/>
                </a:lnTo>
                <a:lnTo>
                  <a:pt x="16934" y="203200"/>
                </a:lnTo>
                <a:lnTo>
                  <a:pt x="25400" y="220133"/>
                </a:lnTo>
                <a:lnTo>
                  <a:pt x="33867" y="228600"/>
                </a:lnTo>
                <a:lnTo>
                  <a:pt x="50800" y="237066"/>
                </a:lnTo>
                <a:lnTo>
                  <a:pt x="67734" y="245533"/>
                </a:lnTo>
                <a:lnTo>
                  <a:pt x="76200" y="254000"/>
                </a:lnTo>
                <a:lnTo>
                  <a:pt x="93134" y="254000"/>
                </a:lnTo>
                <a:lnTo>
                  <a:pt x="110067" y="254000"/>
                </a:lnTo>
                <a:lnTo>
                  <a:pt x="118534" y="254000"/>
                </a:lnTo>
                <a:lnTo>
                  <a:pt x="127000" y="254000"/>
                </a:lnTo>
                <a:lnTo>
                  <a:pt x="135467" y="237066"/>
                </a:lnTo>
                <a:lnTo>
                  <a:pt x="143934" y="228600"/>
                </a:lnTo>
                <a:lnTo>
                  <a:pt x="152400" y="220133"/>
                </a:lnTo>
                <a:lnTo>
                  <a:pt x="152400" y="203200"/>
                </a:lnTo>
                <a:lnTo>
                  <a:pt x="152400" y="194733"/>
                </a:lnTo>
                <a:lnTo>
                  <a:pt x="152400" y="186266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43934" y="160866"/>
                </a:lnTo>
                <a:lnTo>
                  <a:pt x="143934" y="160866"/>
                </a:lnTo>
                <a:lnTo>
                  <a:pt x="135467" y="152400"/>
                </a:lnTo>
                <a:lnTo>
                  <a:pt x="135467" y="152400"/>
                </a:lnTo>
                <a:lnTo>
                  <a:pt x="127000" y="152400"/>
                </a:lnTo>
                <a:lnTo>
                  <a:pt x="118534" y="143933"/>
                </a:lnTo>
                <a:lnTo>
                  <a:pt x="118534" y="152400"/>
                </a:lnTo>
                <a:lnTo>
                  <a:pt x="101600" y="152400"/>
                </a:lnTo>
                <a:lnTo>
                  <a:pt x="84667" y="169333"/>
                </a:lnTo>
                <a:lnTo>
                  <a:pt x="76200" y="177800"/>
                </a:lnTo>
                <a:lnTo>
                  <a:pt x="59267" y="194733"/>
                </a:lnTo>
                <a:lnTo>
                  <a:pt x="42334" y="220133"/>
                </a:lnTo>
                <a:lnTo>
                  <a:pt x="33867" y="237066"/>
                </a:lnTo>
                <a:lnTo>
                  <a:pt x="33867" y="254000"/>
                </a:lnTo>
                <a:lnTo>
                  <a:pt x="33867" y="254000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524000" y="3733800"/>
            <a:ext cx="152401" cy="237068"/>
          </a:xfrm>
          <a:custGeom>
            <a:avLst/>
            <a:gdLst/>
            <a:ahLst/>
            <a:cxnLst/>
            <a:rect l="0" t="0" r="0" b="0"/>
            <a:pathLst>
              <a:path w="152401" h="2370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35467" y="8467"/>
                </a:lnTo>
                <a:lnTo>
                  <a:pt x="135467" y="16933"/>
                </a:lnTo>
                <a:lnTo>
                  <a:pt x="127000" y="16933"/>
                </a:lnTo>
                <a:lnTo>
                  <a:pt x="127000" y="25400"/>
                </a:lnTo>
                <a:lnTo>
                  <a:pt x="118533" y="33867"/>
                </a:lnTo>
                <a:lnTo>
                  <a:pt x="110067" y="42333"/>
                </a:lnTo>
                <a:lnTo>
                  <a:pt x="101600" y="59267"/>
                </a:lnTo>
                <a:lnTo>
                  <a:pt x="93133" y="67733"/>
                </a:lnTo>
                <a:lnTo>
                  <a:pt x="76200" y="84667"/>
                </a:lnTo>
                <a:lnTo>
                  <a:pt x="67733" y="110067"/>
                </a:lnTo>
                <a:lnTo>
                  <a:pt x="59267" y="127000"/>
                </a:lnTo>
                <a:lnTo>
                  <a:pt x="42333" y="152400"/>
                </a:lnTo>
                <a:lnTo>
                  <a:pt x="33867" y="169333"/>
                </a:lnTo>
                <a:lnTo>
                  <a:pt x="25400" y="186267"/>
                </a:lnTo>
                <a:lnTo>
                  <a:pt x="16933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1557867" y="3733800"/>
            <a:ext cx="118534" cy="228601"/>
          </a:xfrm>
          <a:custGeom>
            <a:avLst/>
            <a:gdLst/>
            <a:ahLst/>
            <a:cxnLst/>
            <a:rect l="0" t="0" r="0" b="0"/>
            <a:pathLst>
              <a:path w="118534" h="228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25400" y="59267"/>
                </a:lnTo>
                <a:lnTo>
                  <a:pt x="33866" y="67733"/>
                </a:lnTo>
                <a:lnTo>
                  <a:pt x="42333" y="84667"/>
                </a:lnTo>
                <a:lnTo>
                  <a:pt x="50800" y="101600"/>
                </a:lnTo>
                <a:lnTo>
                  <a:pt x="59266" y="118533"/>
                </a:lnTo>
                <a:lnTo>
                  <a:pt x="67733" y="135467"/>
                </a:lnTo>
                <a:lnTo>
                  <a:pt x="76200" y="152400"/>
                </a:lnTo>
                <a:lnTo>
                  <a:pt x="84666" y="169333"/>
                </a:lnTo>
                <a:lnTo>
                  <a:pt x="84666" y="177800"/>
                </a:lnTo>
                <a:lnTo>
                  <a:pt x="93133" y="186267"/>
                </a:lnTo>
                <a:lnTo>
                  <a:pt x="101600" y="194733"/>
                </a:lnTo>
                <a:lnTo>
                  <a:pt x="101600" y="211667"/>
                </a:lnTo>
                <a:lnTo>
                  <a:pt x="110066" y="211667"/>
                </a:lnTo>
                <a:lnTo>
                  <a:pt x="110066" y="220133"/>
                </a:lnTo>
                <a:lnTo>
                  <a:pt x="118533" y="220133"/>
                </a:lnTo>
                <a:lnTo>
                  <a:pt x="118533" y="228600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18533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820333" y="3843867"/>
            <a:ext cx="169335" cy="25401"/>
          </a:xfrm>
          <a:custGeom>
            <a:avLst/>
            <a:gdLst/>
            <a:ahLst/>
            <a:cxnLst/>
            <a:rect l="0" t="0" r="0" b="0"/>
            <a:pathLst>
              <a:path w="169335" h="25401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9334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133600" y="3674533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8534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9334"/>
                </a:lnTo>
                <a:lnTo>
                  <a:pt x="16933" y="186267"/>
                </a:lnTo>
                <a:lnTo>
                  <a:pt x="16933" y="203200"/>
                </a:lnTo>
                <a:lnTo>
                  <a:pt x="16933" y="220134"/>
                </a:lnTo>
                <a:lnTo>
                  <a:pt x="16933" y="228600"/>
                </a:lnTo>
                <a:lnTo>
                  <a:pt x="16933" y="245534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70934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25400" y="279400"/>
                </a:lnTo>
                <a:lnTo>
                  <a:pt x="25400" y="270934"/>
                </a:lnTo>
                <a:lnTo>
                  <a:pt x="25400" y="270934"/>
                </a:lnTo>
                <a:lnTo>
                  <a:pt x="25400" y="262467"/>
                </a:lnTo>
                <a:lnTo>
                  <a:pt x="25400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2294467" y="3615267"/>
            <a:ext cx="118534" cy="440267"/>
          </a:xfrm>
          <a:custGeom>
            <a:avLst/>
            <a:gdLst/>
            <a:ahLst/>
            <a:cxnLst/>
            <a:rect l="0" t="0" r="0" b="0"/>
            <a:pathLst>
              <a:path w="118534" h="440267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59266" y="42333"/>
                </a:lnTo>
                <a:lnTo>
                  <a:pt x="76200" y="50800"/>
                </a:lnTo>
                <a:lnTo>
                  <a:pt x="84666" y="67733"/>
                </a:lnTo>
                <a:lnTo>
                  <a:pt x="93133" y="84666"/>
                </a:lnTo>
                <a:lnTo>
                  <a:pt x="101600" y="101600"/>
                </a:lnTo>
                <a:lnTo>
                  <a:pt x="110066" y="127000"/>
                </a:lnTo>
                <a:lnTo>
                  <a:pt x="110066" y="143933"/>
                </a:lnTo>
                <a:lnTo>
                  <a:pt x="118533" y="177800"/>
                </a:lnTo>
                <a:lnTo>
                  <a:pt x="118533" y="203200"/>
                </a:lnTo>
                <a:lnTo>
                  <a:pt x="118533" y="228600"/>
                </a:lnTo>
                <a:lnTo>
                  <a:pt x="118533" y="262466"/>
                </a:lnTo>
                <a:lnTo>
                  <a:pt x="110066" y="287866"/>
                </a:lnTo>
                <a:lnTo>
                  <a:pt x="101600" y="321733"/>
                </a:lnTo>
                <a:lnTo>
                  <a:pt x="93133" y="347133"/>
                </a:lnTo>
                <a:lnTo>
                  <a:pt x="76200" y="372533"/>
                </a:lnTo>
                <a:lnTo>
                  <a:pt x="67733" y="389466"/>
                </a:lnTo>
                <a:lnTo>
                  <a:pt x="50800" y="406400"/>
                </a:lnTo>
                <a:lnTo>
                  <a:pt x="33866" y="423333"/>
                </a:lnTo>
                <a:lnTo>
                  <a:pt x="16933" y="431800"/>
                </a:lnTo>
                <a:lnTo>
                  <a:pt x="16933" y="431800"/>
                </a:lnTo>
                <a:lnTo>
                  <a:pt x="0" y="440266"/>
                </a:lnTo>
                <a:lnTo>
                  <a:pt x="0" y="440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405467" y="3564467"/>
            <a:ext cx="127001" cy="414867"/>
          </a:xfrm>
          <a:custGeom>
            <a:avLst/>
            <a:gdLst/>
            <a:ahLst/>
            <a:cxnLst/>
            <a:rect l="0" t="0" r="0" b="0"/>
            <a:pathLst>
              <a:path w="127001" h="414867">
                <a:moveTo>
                  <a:pt x="101600" y="0"/>
                </a:moveTo>
                <a:lnTo>
                  <a:pt x="93133" y="8466"/>
                </a:lnTo>
                <a:lnTo>
                  <a:pt x="84666" y="8466"/>
                </a:lnTo>
                <a:lnTo>
                  <a:pt x="84666" y="16933"/>
                </a:lnTo>
                <a:lnTo>
                  <a:pt x="67733" y="25400"/>
                </a:lnTo>
                <a:lnTo>
                  <a:pt x="59266" y="33866"/>
                </a:lnTo>
                <a:lnTo>
                  <a:pt x="50800" y="42333"/>
                </a:lnTo>
                <a:lnTo>
                  <a:pt x="42333" y="59266"/>
                </a:lnTo>
                <a:lnTo>
                  <a:pt x="33866" y="67733"/>
                </a:lnTo>
                <a:lnTo>
                  <a:pt x="25400" y="84666"/>
                </a:lnTo>
                <a:lnTo>
                  <a:pt x="16933" y="110066"/>
                </a:lnTo>
                <a:lnTo>
                  <a:pt x="16933" y="127000"/>
                </a:lnTo>
                <a:lnTo>
                  <a:pt x="8466" y="152400"/>
                </a:lnTo>
                <a:lnTo>
                  <a:pt x="8466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9400"/>
                </a:lnTo>
                <a:lnTo>
                  <a:pt x="8466" y="304800"/>
                </a:lnTo>
                <a:lnTo>
                  <a:pt x="8466" y="330200"/>
                </a:lnTo>
                <a:lnTo>
                  <a:pt x="16933" y="355600"/>
                </a:lnTo>
                <a:lnTo>
                  <a:pt x="25400" y="372533"/>
                </a:lnTo>
                <a:lnTo>
                  <a:pt x="42333" y="389466"/>
                </a:lnTo>
                <a:lnTo>
                  <a:pt x="59266" y="397933"/>
                </a:lnTo>
                <a:lnTo>
                  <a:pt x="84666" y="406400"/>
                </a:lnTo>
                <a:lnTo>
                  <a:pt x="101600" y="414866"/>
                </a:lnTo>
                <a:lnTo>
                  <a:pt x="101600" y="414866"/>
                </a:lnTo>
                <a:lnTo>
                  <a:pt x="127000" y="414866"/>
                </a:lnTo>
                <a:lnTo>
                  <a:pt x="127000" y="414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446867" y="3471333"/>
            <a:ext cx="177801" cy="152401"/>
          </a:xfrm>
          <a:custGeom>
            <a:avLst/>
            <a:gdLst/>
            <a:ahLst/>
            <a:cxnLst/>
            <a:rect l="0" t="0" r="0" b="0"/>
            <a:pathLst>
              <a:path w="177801" h="152401">
                <a:moveTo>
                  <a:pt x="0" y="42334"/>
                </a:moveTo>
                <a:lnTo>
                  <a:pt x="8466" y="42334"/>
                </a:lnTo>
                <a:lnTo>
                  <a:pt x="8466" y="33867"/>
                </a:lnTo>
                <a:lnTo>
                  <a:pt x="16933" y="33867"/>
                </a:lnTo>
                <a:lnTo>
                  <a:pt x="25400" y="25400"/>
                </a:lnTo>
                <a:lnTo>
                  <a:pt x="25400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16934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16934"/>
                </a:lnTo>
                <a:lnTo>
                  <a:pt x="127000" y="33867"/>
                </a:lnTo>
                <a:lnTo>
                  <a:pt x="135466" y="42334"/>
                </a:lnTo>
                <a:lnTo>
                  <a:pt x="135466" y="59267"/>
                </a:lnTo>
                <a:lnTo>
                  <a:pt x="135466" y="76200"/>
                </a:lnTo>
                <a:lnTo>
                  <a:pt x="135466" y="84667"/>
                </a:lnTo>
                <a:lnTo>
                  <a:pt x="135466" y="101600"/>
                </a:lnTo>
                <a:lnTo>
                  <a:pt x="127000" y="110067"/>
                </a:lnTo>
                <a:lnTo>
                  <a:pt x="118533" y="127000"/>
                </a:lnTo>
                <a:lnTo>
                  <a:pt x="110066" y="135467"/>
                </a:lnTo>
                <a:lnTo>
                  <a:pt x="101600" y="143934"/>
                </a:lnTo>
                <a:lnTo>
                  <a:pt x="84666" y="143934"/>
                </a:lnTo>
                <a:lnTo>
                  <a:pt x="76200" y="152400"/>
                </a:lnTo>
                <a:lnTo>
                  <a:pt x="59266" y="152400"/>
                </a:lnTo>
                <a:lnTo>
                  <a:pt x="50800" y="152400"/>
                </a:lnTo>
                <a:lnTo>
                  <a:pt x="42333" y="152400"/>
                </a:lnTo>
                <a:lnTo>
                  <a:pt x="33866" y="143934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0067"/>
                </a:lnTo>
                <a:lnTo>
                  <a:pt x="25400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42333" y="93134"/>
                </a:lnTo>
                <a:lnTo>
                  <a:pt x="50800" y="101600"/>
                </a:lnTo>
                <a:lnTo>
                  <a:pt x="59266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101600" y="110067"/>
                </a:lnTo>
                <a:lnTo>
                  <a:pt x="118533" y="110067"/>
                </a:lnTo>
                <a:lnTo>
                  <a:pt x="127000" y="118534"/>
                </a:lnTo>
                <a:lnTo>
                  <a:pt x="135466" y="127000"/>
                </a:lnTo>
                <a:lnTo>
                  <a:pt x="152400" y="127000"/>
                </a:lnTo>
                <a:lnTo>
                  <a:pt x="160866" y="135467"/>
                </a:lnTo>
                <a:lnTo>
                  <a:pt x="169333" y="143934"/>
                </a:lnTo>
                <a:lnTo>
                  <a:pt x="169333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1405467" y="3979333"/>
            <a:ext cx="1016001" cy="84668"/>
          </a:xfrm>
          <a:custGeom>
            <a:avLst/>
            <a:gdLst/>
            <a:ahLst/>
            <a:cxnLst/>
            <a:rect l="0" t="0" r="0" b="0"/>
            <a:pathLst>
              <a:path w="1016001" h="84668">
                <a:moveTo>
                  <a:pt x="59266" y="0"/>
                </a:move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8466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6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33866" y="50800"/>
                </a:lnTo>
                <a:lnTo>
                  <a:pt x="50800" y="50800"/>
                </a:lnTo>
                <a:lnTo>
                  <a:pt x="67733" y="50800"/>
                </a:lnTo>
                <a:lnTo>
                  <a:pt x="84666" y="50800"/>
                </a:lnTo>
                <a:lnTo>
                  <a:pt x="101600" y="50800"/>
                </a:lnTo>
                <a:lnTo>
                  <a:pt x="127000" y="42334"/>
                </a:lnTo>
                <a:lnTo>
                  <a:pt x="152400" y="42334"/>
                </a:lnTo>
                <a:lnTo>
                  <a:pt x="177800" y="42334"/>
                </a:lnTo>
                <a:lnTo>
                  <a:pt x="203200" y="42334"/>
                </a:lnTo>
                <a:lnTo>
                  <a:pt x="228600" y="42334"/>
                </a:lnTo>
                <a:lnTo>
                  <a:pt x="254000" y="42334"/>
                </a:lnTo>
                <a:lnTo>
                  <a:pt x="287866" y="42334"/>
                </a:lnTo>
                <a:lnTo>
                  <a:pt x="313266" y="42334"/>
                </a:lnTo>
                <a:lnTo>
                  <a:pt x="338666" y="42334"/>
                </a:lnTo>
                <a:lnTo>
                  <a:pt x="372533" y="42334"/>
                </a:lnTo>
                <a:lnTo>
                  <a:pt x="406400" y="42334"/>
                </a:lnTo>
                <a:lnTo>
                  <a:pt x="431800" y="42334"/>
                </a:lnTo>
                <a:lnTo>
                  <a:pt x="465666" y="42334"/>
                </a:lnTo>
                <a:lnTo>
                  <a:pt x="491066" y="42334"/>
                </a:lnTo>
                <a:lnTo>
                  <a:pt x="524933" y="50800"/>
                </a:lnTo>
                <a:lnTo>
                  <a:pt x="550333" y="50800"/>
                </a:lnTo>
                <a:lnTo>
                  <a:pt x="575733" y="50800"/>
                </a:lnTo>
                <a:lnTo>
                  <a:pt x="609600" y="50800"/>
                </a:lnTo>
                <a:lnTo>
                  <a:pt x="635000" y="59267"/>
                </a:lnTo>
                <a:lnTo>
                  <a:pt x="660400" y="59267"/>
                </a:lnTo>
                <a:lnTo>
                  <a:pt x="685800" y="59267"/>
                </a:lnTo>
                <a:lnTo>
                  <a:pt x="719666" y="59267"/>
                </a:lnTo>
                <a:lnTo>
                  <a:pt x="745066" y="59267"/>
                </a:lnTo>
                <a:lnTo>
                  <a:pt x="770466" y="67734"/>
                </a:lnTo>
                <a:lnTo>
                  <a:pt x="787400" y="67734"/>
                </a:lnTo>
                <a:lnTo>
                  <a:pt x="812800" y="67734"/>
                </a:lnTo>
                <a:lnTo>
                  <a:pt x="838200" y="67734"/>
                </a:lnTo>
                <a:lnTo>
                  <a:pt x="863600" y="76200"/>
                </a:lnTo>
                <a:lnTo>
                  <a:pt x="889000" y="76200"/>
                </a:lnTo>
                <a:lnTo>
                  <a:pt x="914400" y="76200"/>
                </a:lnTo>
                <a:lnTo>
                  <a:pt x="931333" y="76200"/>
                </a:lnTo>
                <a:lnTo>
                  <a:pt x="948266" y="84667"/>
                </a:lnTo>
                <a:lnTo>
                  <a:pt x="965200" y="84667"/>
                </a:lnTo>
                <a:lnTo>
                  <a:pt x="990600" y="84667"/>
                </a:lnTo>
                <a:lnTo>
                  <a:pt x="999066" y="84667"/>
                </a:lnTo>
                <a:lnTo>
                  <a:pt x="1007533" y="84667"/>
                </a:lnTo>
                <a:lnTo>
                  <a:pt x="1007533" y="84667"/>
                </a:lnTo>
                <a:lnTo>
                  <a:pt x="1016000" y="84667"/>
                </a:lnTo>
                <a:lnTo>
                  <a:pt x="1016000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913467" y="4114800"/>
            <a:ext cx="194734" cy="262468"/>
          </a:xfrm>
          <a:custGeom>
            <a:avLst/>
            <a:gdLst/>
            <a:ahLst/>
            <a:cxnLst/>
            <a:rect l="0" t="0" r="0" b="0"/>
            <a:pathLst>
              <a:path w="194734" h="262468">
                <a:moveTo>
                  <a:pt x="127000" y="67733"/>
                </a:moveTo>
                <a:lnTo>
                  <a:pt x="127000" y="67733"/>
                </a:lnTo>
                <a:lnTo>
                  <a:pt x="127000" y="67733"/>
                </a:lnTo>
                <a:lnTo>
                  <a:pt x="135466" y="59267"/>
                </a:lnTo>
                <a:lnTo>
                  <a:pt x="135466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33867"/>
                </a:lnTo>
                <a:lnTo>
                  <a:pt x="143933" y="25400"/>
                </a:lnTo>
                <a:lnTo>
                  <a:pt x="135466" y="16933"/>
                </a:lnTo>
                <a:lnTo>
                  <a:pt x="127000" y="8467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8466" y="16933"/>
                </a:lnTo>
                <a:lnTo>
                  <a:pt x="8466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6" y="76200"/>
                </a:lnTo>
                <a:lnTo>
                  <a:pt x="16933" y="84667"/>
                </a:lnTo>
                <a:lnTo>
                  <a:pt x="25400" y="93133"/>
                </a:lnTo>
                <a:lnTo>
                  <a:pt x="42333" y="93133"/>
                </a:lnTo>
                <a:lnTo>
                  <a:pt x="50800" y="101600"/>
                </a:lnTo>
                <a:lnTo>
                  <a:pt x="67733" y="101600"/>
                </a:lnTo>
                <a:lnTo>
                  <a:pt x="84666" y="101600"/>
                </a:lnTo>
                <a:lnTo>
                  <a:pt x="93133" y="101600"/>
                </a:lnTo>
                <a:lnTo>
                  <a:pt x="110066" y="93133"/>
                </a:lnTo>
                <a:lnTo>
                  <a:pt x="118533" y="93133"/>
                </a:lnTo>
                <a:lnTo>
                  <a:pt x="127000" y="93133"/>
                </a:lnTo>
                <a:lnTo>
                  <a:pt x="135466" y="84667"/>
                </a:lnTo>
                <a:lnTo>
                  <a:pt x="143933" y="76200"/>
                </a:lnTo>
                <a:lnTo>
                  <a:pt x="143933" y="76200"/>
                </a:lnTo>
                <a:lnTo>
                  <a:pt x="152400" y="67733"/>
                </a:lnTo>
                <a:lnTo>
                  <a:pt x="152400" y="59267"/>
                </a:lnTo>
                <a:lnTo>
                  <a:pt x="152400" y="59267"/>
                </a:lnTo>
                <a:lnTo>
                  <a:pt x="160866" y="59267"/>
                </a:lnTo>
                <a:lnTo>
                  <a:pt x="160866" y="50800"/>
                </a:lnTo>
                <a:lnTo>
                  <a:pt x="160866" y="50800"/>
                </a:lnTo>
                <a:lnTo>
                  <a:pt x="160866" y="50800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59267"/>
                </a:lnTo>
                <a:lnTo>
                  <a:pt x="160866" y="67733"/>
                </a:lnTo>
                <a:lnTo>
                  <a:pt x="160866" y="76200"/>
                </a:lnTo>
                <a:lnTo>
                  <a:pt x="160866" y="84667"/>
                </a:lnTo>
                <a:lnTo>
                  <a:pt x="160866" y="101600"/>
                </a:lnTo>
                <a:lnTo>
                  <a:pt x="160866" y="118533"/>
                </a:lnTo>
                <a:lnTo>
                  <a:pt x="169333" y="127000"/>
                </a:lnTo>
                <a:lnTo>
                  <a:pt x="169333" y="143933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86266" y="220133"/>
                </a:lnTo>
                <a:lnTo>
                  <a:pt x="186266" y="228600"/>
                </a:lnTo>
                <a:lnTo>
                  <a:pt x="186266" y="245533"/>
                </a:lnTo>
                <a:lnTo>
                  <a:pt x="186266" y="245533"/>
                </a:lnTo>
                <a:lnTo>
                  <a:pt x="186266" y="254000"/>
                </a:lnTo>
                <a:lnTo>
                  <a:pt x="186266" y="254000"/>
                </a:lnTo>
                <a:lnTo>
                  <a:pt x="186266" y="262467"/>
                </a:lnTo>
                <a:lnTo>
                  <a:pt x="186266" y="254000"/>
                </a:lnTo>
                <a:lnTo>
                  <a:pt x="186266" y="254000"/>
                </a:lnTo>
                <a:lnTo>
                  <a:pt x="194733" y="254000"/>
                </a:lnTo>
                <a:lnTo>
                  <a:pt x="194733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734733" y="3970867"/>
            <a:ext cx="25401" cy="237067"/>
          </a:xfrm>
          <a:custGeom>
            <a:avLst/>
            <a:gdLst/>
            <a:ahLst/>
            <a:cxnLst/>
            <a:rect l="0" t="0" r="0" b="0"/>
            <a:pathLst>
              <a:path w="25401" h="2370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194733"/>
                </a:lnTo>
                <a:lnTo>
                  <a:pt x="16934" y="203200"/>
                </a:lnTo>
                <a:lnTo>
                  <a:pt x="16934" y="220133"/>
                </a:lnTo>
                <a:lnTo>
                  <a:pt x="16934" y="228600"/>
                </a:lnTo>
                <a:lnTo>
                  <a:pt x="16934" y="237066"/>
                </a:lnTo>
                <a:lnTo>
                  <a:pt x="16934" y="237066"/>
                </a:lnTo>
                <a:lnTo>
                  <a:pt x="16934" y="237066"/>
                </a:lnTo>
                <a:lnTo>
                  <a:pt x="16934" y="237066"/>
                </a:lnTo>
                <a:lnTo>
                  <a:pt x="16934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641600" y="4097867"/>
            <a:ext cx="262468" cy="25401"/>
          </a:xfrm>
          <a:custGeom>
            <a:avLst/>
            <a:gdLst/>
            <a:ahLst/>
            <a:cxnLst/>
            <a:rect l="0" t="0" r="0" b="0"/>
            <a:pathLst>
              <a:path w="262468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76200" y="8466"/>
                </a:lnTo>
                <a:lnTo>
                  <a:pt x="1016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77800" y="25400"/>
                </a:lnTo>
                <a:lnTo>
                  <a:pt x="203200" y="25400"/>
                </a:lnTo>
                <a:lnTo>
                  <a:pt x="220133" y="25400"/>
                </a:lnTo>
                <a:lnTo>
                  <a:pt x="245533" y="25400"/>
                </a:lnTo>
                <a:lnTo>
                  <a:pt x="245533" y="25400"/>
                </a:lnTo>
                <a:lnTo>
                  <a:pt x="262467" y="25400"/>
                </a:lnTo>
                <a:lnTo>
                  <a:pt x="2624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242733" y="3699933"/>
            <a:ext cx="93135" cy="397935"/>
          </a:xfrm>
          <a:custGeom>
            <a:avLst/>
            <a:gdLst/>
            <a:ahLst/>
            <a:cxnLst/>
            <a:rect l="0" t="0" r="0" b="0"/>
            <a:pathLst>
              <a:path w="93135" h="397935">
                <a:moveTo>
                  <a:pt x="93134" y="0"/>
                </a:moveTo>
                <a:lnTo>
                  <a:pt x="93134" y="0"/>
                </a:lnTo>
                <a:lnTo>
                  <a:pt x="84667" y="8467"/>
                </a:lnTo>
                <a:lnTo>
                  <a:pt x="84667" y="16934"/>
                </a:lnTo>
                <a:lnTo>
                  <a:pt x="67734" y="16934"/>
                </a:lnTo>
                <a:lnTo>
                  <a:pt x="67734" y="25400"/>
                </a:lnTo>
                <a:lnTo>
                  <a:pt x="59267" y="33867"/>
                </a:lnTo>
                <a:lnTo>
                  <a:pt x="50800" y="42334"/>
                </a:lnTo>
                <a:lnTo>
                  <a:pt x="42334" y="59267"/>
                </a:lnTo>
                <a:lnTo>
                  <a:pt x="33867" y="76200"/>
                </a:lnTo>
                <a:lnTo>
                  <a:pt x="25400" y="93134"/>
                </a:lnTo>
                <a:lnTo>
                  <a:pt x="16934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8467" y="237067"/>
                </a:lnTo>
                <a:lnTo>
                  <a:pt x="8467" y="262467"/>
                </a:lnTo>
                <a:lnTo>
                  <a:pt x="16934" y="287867"/>
                </a:lnTo>
                <a:lnTo>
                  <a:pt x="25400" y="313267"/>
                </a:lnTo>
                <a:lnTo>
                  <a:pt x="33867" y="338667"/>
                </a:lnTo>
                <a:lnTo>
                  <a:pt x="50800" y="355600"/>
                </a:lnTo>
                <a:lnTo>
                  <a:pt x="59267" y="372534"/>
                </a:lnTo>
                <a:lnTo>
                  <a:pt x="76200" y="389467"/>
                </a:lnTo>
                <a:lnTo>
                  <a:pt x="84667" y="397934"/>
                </a:lnTo>
                <a:lnTo>
                  <a:pt x="84667" y="397934"/>
                </a:lnTo>
                <a:lnTo>
                  <a:pt x="93134" y="397934"/>
                </a:lnTo>
                <a:lnTo>
                  <a:pt x="93134" y="397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412067" y="3784600"/>
            <a:ext cx="152401" cy="347134"/>
          </a:xfrm>
          <a:custGeom>
            <a:avLst/>
            <a:gdLst/>
            <a:ahLst/>
            <a:cxnLst/>
            <a:rect l="0" t="0" r="0" b="0"/>
            <a:pathLst>
              <a:path w="152401" h="347134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8466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25400" y="127000"/>
                </a:lnTo>
                <a:lnTo>
                  <a:pt x="33866" y="135467"/>
                </a:lnTo>
                <a:lnTo>
                  <a:pt x="42333" y="143933"/>
                </a:lnTo>
                <a:lnTo>
                  <a:pt x="59266" y="160867"/>
                </a:lnTo>
                <a:lnTo>
                  <a:pt x="67733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93133" y="152400"/>
                </a:lnTo>
                <a:lnTo>
                  <a:pt x="101600" y="143933"/>
                </a:lnTo>
                <a:lnTo>
                  <a:pt x="101600" y="135467"/>
                </a:lnTo>
                <a:lnTo>
                  <a:pt x="110066" y="127000"/>
                </a:lnTo>
                <a:lnTo>
                  <a:pt x="110066" y="101600"/>
                </a:lnTo>
                <a:lnTo>
                  <a:pt x="118533" y="84667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0066" y="33867"/>
                </a:lnTo>
                <a:lnTo>
                  <a:pt x="110066" y="16933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0066" y="33867"/>
                </a:lnTo>
                <a:lnTo>
                  <a:pt x="110066" y="50800"/>
                </a:lnTo>
                <a:lnTo>
                  <a:pt x="110066" y="67733"/>
                </a:lnTo>
                <a:lnTo>
                  <a:pt x="118533" y="84667"/>
                </a:lnTo>
                <a:lnTo>
                  <a:pt x="127000" y="110067"/>
                </a:lnTo>
                <a:lnTo>
                  <a:pt x="127000" y="135467"/>
                </a:lnTo>
                <a:lnTo>
                  <a:pt x="135466" y="160867"/>
                </a:lnTo>
                <a:lnTo>
                  <a:pt x="143933" y="177800"/>
                </a:lnTo>
                <a:lnTo>
                  <a:pt x="143933" y="203200"/>
                </a:lnTo>
                <a:lnTo>
                  <a:pt x="152400" y="228600"/>
                </a:lnTo>
                <a:lnTo>
                  <a:pt x="152400" y="245533"/>
                </a:lnTo>
                <a:lnTo>
                  <a:pt x="152400" y="270933"/>
                </a:lnTo>
                <a:lnTo>
                  <a:pt x="152400" y="287867"/>
                </a:lnTo>
                <a:lnTo>
                  <a:pt x="143933" y="304800"/>
                </a:lnTo>
                <a:lnTo>
                  <a:pt x="143933" y="313267"/>
                </a:lnTo>
                <a:lnTo>
                  <a:pt x="135466" y="330200"/>
                </a:lnTo>
                <a:lnTo>
                  <a:pt x="127000" y="330200"/>
                </a:lnTo>
                <a:lnTo>
                  <a:pt x="118533" y="347133"/>
                </a:lnTo>
                <a:lnTo>
                  <a:pt x="110066" y="347133"/>
                </a:lnTo>
                <a:lnTo>
                  <a:pt x="101600" y="347133"/>
                </a:lnTo>
                <a:lnTo>
                  <a:pt x="93133" y="338667"/>
                </a:lnTo>
                <a:lnTo>
                  <a:pt x="93133" y="338667"/>
                </a:lnTo>
                <a:lnTo>
                  <a:pt x="84666" y="330200"/>
                </a:lnTo>
                <a:lnTo>
                  <a:pt x="84666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666067" y="3911600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843867" y="3793067"/>
            <a:ext cx="211667" cy="279401"/>
          </a:xfrm>
          <a:custGeom>
            <a:avLst/>
            <a:gdLst/>
            <a:ahLst/>
            <a:cxnLst/>
            <a:rect l="0" t="0" r="0" b="0"/>
            <a:pathLst>
              <a:path w="211667" h="279401">
                <a:moveTo>
                  <a:pt x="0" y="25400"/>
                </a:move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6" y="16933"/>
                </a:lnTo>
                <a:lnTo>
                  <a:pt x="118533" y="25400"/>
                </a:lnTo>
                <a:lnTo>
                  <a:pt x="118533" y="33866"/>
                </a:lnTo>
                <a:lnTo>
                  <a:pt x="118533" y="50800"/>
                </a:lnTo>
                <a:lnTo>
                  <a:pt x="118533" y="59266"/>
                </a:lnTo>
                <a:lnTo>
                  <a:pt x="110066" y="67733"/>
                </a:lnTo>
                <a:lnTo>
                  <a:pt x="101600" y="76200"/>
                </a:lnTo>
                <a:lnTo>
                  <a:pt x="93133" y="93133"/>
                </a:lnTo>
                <a:lnTo>
                  <a:pt x="84666" y="101600"/>
                </a:lnTo>
                <a:lnTo>
                  <a:pt x="76200" y="101600"/>
                </a:lnTo>
                <a:lnTo>
                  <a:pt x="67733" y="110066"/>
                </a:lnTo>
                <a:lnTo>
                  <a:pt x="59266" y="110066"/>
                </a:lnTo>
                <a:lnTo>
                  <a:pt x="59266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3" y="110066"/>
                </a:lnTo>
                <a:lnTo>
                  <a:pt x="110066" y="110066"/>
                </a:lnTo>
                <a:lnTo>
                  <a:pt x="118533" y="118533"/>
                </a:lnTo>
                <a:lnTo>
                  <a:pt x="135466" y="118533"/>
                </a:lnTo>
                <a:lnTo>
                  <a:pt x="152400" y="127000"/>
                </a:lnTo>
                <a:lnTo>
                  <a:pt x="169333" y="135466"/>
                </a:lnTo>
                <a:lnTo>
                  <a:pt x="186266" y="152400"/>
                </a:lnTo>
                <a:lnTo>
                  <a:pt x="194733" y="160866"/>
                </a:lnTo>
                <a:lnTo>
                  <a:pt x="203200" y="177800"/>
                </a:lnTo>
                <a:lnTo>
                  <a:pt x="211666" y="194733"/>
                </a:lnTo>
                <a:lnTo>
                  <a:pt x="211666" y="211666"/>
                </a:lnTo>
                <a:lnTo>
                  <a:pt x="203200" y="228600"/>
                </a:lnTo>
                <a:lnTo>
                  <a:pt x="203200" y="237066"/>
                </a:lnTo>
                <a:lnTo>
                  <a:pt x="194733" y="254000"/>
                </a:lnTo>
                <a:lnTo>
                  <a:pt x="186266" y="262466"/>
                </a:lnTo>
                <a:lnTo>
                  <a:pt x="169333" y="270933"/>
                </a:lnTo>
                <a:lnTo>
                  <a:pt x="152400" y="279400"/>
                </a:lnTo>
                <a:lnTo>
                  <a:pt x="143933" y="279400"/>
                </a:lnTo>
                <a:lnTo>
                  <a:pt x="127000" y="279400"/>
                </a:lnTo>
                <a:lnTo>
                  <a:pt x="110066" y="279400"/>
                </a:lnTo>
                <a:lnTo>
                  <a:pt x="101600" y="279400"/>
                </a:lnTo>
                <a:lnTo>
                  <a:pt x="93133" y="270933"/>
                </a:lnTo>
                <a:lnTo>
                  <a:pt x="93133" y="270933"/>
                </a:lnTo>
                <a:lnTo>
                  <a:pt x="93133" y="262466"/>
                </a:lnTo>
                <a:lnTo>
                  <a:pt x="93133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038600" y="3683000"/>
            <a:ext cx="169334" cy="431801"/>
          </a:xfrm>
          <a:custGeom>
            <a:avLst/>
            <a:gdLst/>
            <a:ahLst/>
            <a:cxnLst/>
            <a:rect l="0" t="0" r="0" b="0"/>
            <a:pathLst>
              <a:path w="169334" h="431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25400"/>
                </a:lnTo>
                <a:lnTo>
                  <a:pt x="59267" y="33867"/>
                </a:lnTo>
                <a:lnTo>
                  <a:pt x="67733" y="50800"/>
                </a:lnTo>
                <a:lnTo>
                  <a:pt x="84667" y="67733"/>
                </a:lnTo>
                <a:lnTo>
                  <a:pt x="101600" y="93133"/>
                </a:lnTo>
                <a:lnTo>
                  <a:pt x="118533" y="118533"/>
                </a:lnTo>
                <a:lnTo>
                  <a:pt x="135467" y="143933"/>
                </a:lnTo>
                <a:lnTo>
                  <a:pt x="152400" y="177800"/>
                </a:lnTo>
                <a:lnTo>
                  <a:pt x="160867" y="203200"/>
                </a:lnTo>
                <a:lnTo>
                  <a:pt x="160867" y="237067"/>
                </a:lnTo>
                <a:lnTo>
                  <a:pt x="169333" y="262467"/>
                </a:lnTo>
                <a:lnTo>
                  <a:pt x="169333" y="296333"/>
                </a:lnTo>
                <a:lnTo>
                  <a:pt x="169333" y="321733"/>
                </a:lnTo>
                <a:lnTo>
                  <a:pt x="169333" y="347133"/>
                </a:lnTo>
                <a:lnTo>
                  <a:pt x="160867" y="364067"/>
                </a:lnTo>
                <a:lnTo>
                  <a:pt x="160867" y="389467"/>
                </a:lnTo>
                <a:lnTo>
                  <a:pt x="152400" y="406400"/>
                </a:lnTo>
                <a:lnTo>
                  <a:pt x="143933" y="414867"/>
                </a:lnTo>
                <a:lnTo>
                  <a:pt x="135467" y="431800"/>
                </a:lnTo>
                <a:lnTo>
                  <a:pt x="127000" y="431800"/>
                </a:lnTo>
                <a:lnTo>
                  <a:pt x="118533" y="431800"/>
                </a:lnTo>
                <a:lnTo>
                  <a:pt x="118533" y="431800"/>
                </a:lnTo>
                <a:lnTo>
                  <a:pt x="118533" y="431800"/>
                </a:lnTo>
                <a:lnTo>
                  <a:pt x="110067" y="431800"/>
                </a:lnTo>
                <a:lnTo>
                  <a:pt x="110067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224867" y="3615267"/>
            <a:ext cx="169334" cy="177801"/>
          </a:xfrm>
          <a:custGeom>
            <a:avLst/>
            <a:gdLst/>
            <a:ahLst/>
            <a:cxnLst/>
            <a:rect l="0" t="0" r="0" b="0"/>
            <a:pathLst>
              <a:path w="169334" h="177801">
                <a:moveTo>
                  <a:pt x="0" y="8466"/>
                </a:moveTo>
                <a:lnTo>
                  <a:pt x="0" y="8466"/>
                </a:lnTo>
                <a:lnTo>
                  <a:pt x="8466" y="8466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8466"/>
                </a:lnTo>
                <a:lnTo>
                  <a:pt x="59266" y="16933"/>
                </a:lnTo>
                <a:lnTo>
                  <a:pt x="76200" y="25400"/>
                </a:lnTo>
                <a:lnTo>
                  <a:pt x="84666" y="42333"/>
                </a:lnTo>
                <a:lnTo>
                  <a:pt x="93133" y="59266"/>
                </a:lnTo>
                <a:lnTo>
                  <a:pt x="101600" y="76200"/>
                </a:lnTo>
                <a:lnTo>
                  <a:pt x="110066" y="93133"/>
                </a:lnTo>
                <a:lnTo>
                  <a:pt x="110066" y="110066"/>
                </a:lnTo>
                <a:lnTo>
                  <a:pt x="101600" y="127000"/>
                </a:lnTo>
                <a:lnTo>
                  <a:pt x="101600" y="135466"/>
                </a:lnTo>
                <a:lnTo>
                  <a:pt x="93133" y="152400"/>
                </a:lnTo>
                <a:lnTo>
                  <a:pt x="84666" y="160866"/>
                </a:lnTo>
                <a:lnTo>
                  <a:pt x="76200" y="160866"/>
                </a:lnTo>
                <a:lnTo>
                  <a:pt x="59266" y="169333"/>
                </a:lnTo>
                <a:lnTo>
                  <a:pt x="50800" y="177800"/>
                </a:lnTo>
                <a:lnTo>
                  <a:pt x="42333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8466" y="160866"/>
                </a:lnTo>
                <a:lnTo>
                  <a:pt x="8466" y="152400"/>
                </a:lnTo>
                <a:lnTo>
                  <a:pt x="8466" y="143933"/>
                </a:lnTo>
                <a:lnTo>
                  <a:pt x="8466" y="135466"/>
                </a:lnTo>
                <a:lnTo>
                  <a:pt x="0" y="118533"/>
                </a:lnTo>
                <a:lnTo>
                  <a:pt x="8466" y="118533"/>
                </a:lnTo>
                <a:lnTo>
                  <a:pt x="8466" y="110066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50800" y="101600"/>
                </a:lnTo>
                <a:lnTo>
                  <a:pt x="59266" y="101600"/>
                </a:lnTo>
                <a:lnTo>
                  <a:pt x="76200" y="101600"/>
                </a:lnTo>
                <a:lnTo>
                  <a:pt x="93133" y="110066"/>
                </a:lnTo>
                <a:lnTo>
                  <a:pt x="110066" y="110066"/>
                </a:lnTo>
                <a:lnTo>
                  <a:pt x="118533" y="118533"/>
                </a:lnTo>
                <a:lnTo>
                  <a:pt x="135466" y="127000"/>
                </a:lnTo>
                <a:lnTo>
                  <a:pt x="152400" y="135466"/>
                </a:lnTo>
                <a:lnTo>
                  <a:pt x="160866" y="143933"/>
                </a:lnTo>
                <a:lnTo>
                  <a:pt x="169333" y="143933"/>
                </a:lnTo>
                <a:lnTo>
                  <a:pt x="169333" y="143933"/>
                </a:lnTo>
                <a:lnTo>
                  <a:pt x="169333" y="152400"/>
                </a:lnTo>
                <a:lnTo>
                  <a:pt x="1693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327400" y="4174067"/>
            <a:ext cx="982134" cy="42334"/>
          </a:xfrm>
          <a:custGeom>
            <a:avLst/>
            <a:gdLst/>
            <a:ahLst/>
            <a:cxnLst/>
            <a:rect l="0" t="0" r="0" b="0"/>
            <a:pathLst>
              <a:path w="982134" h="42334">
                <a:moveTo>
                  <a:pt x="982133" y="0"/>
                </a:moveTo>
                <a:lnTo>
                  <a:pt x="982133" y="0"/>
                </a:lnTo>
                <a:lnTo>
                  <a:pt x="973667" y="0"/>
                </a:lnTo>
                <a:lnTo>
                  <a:pt x="956733" y="0"/>
                </a:lnTo>
                <a:lnTo>
                  <a:pt x="948267" y="0"/>
                </a:lnTo>
                <a:lnTo>
                  <a:pt x="939800" y="8466"/>
                </a:lnTo>
                <a:lnTo>
                  <a:pt x="922867" y="8466"/>
                </a:lnTo>
                <a:lnTo>
                  <a:pt x="905933" y="8466"/>
                </a:lnTo>
                <a:lnTo>
                  <a:pt x="889000" y="16933"/>
                </a:lnTo>
                <a:lnTo>
                  <a:pt x="863600" y="16933"/>
                </a:lnTo>
                <a:lnTo>
                  <a:pt x="838200" y="25400"/>
                </a:lnTo>
                <a:lnTo>
                  <a:pt x="821267" y="25400"/>
                </a:lnTo>
                <a:lnTo>
                  <a:pt x="795867" y="25400"/>
                </a:lnTo>
                <a:lnTo>
                  <a:pt x="770467" y="33866"/>
                </a:lnTo>
                <a:lnTo>
                  <a:pt x="736600" y="33866"/>
                </a:lnTo>
                <a:lnTo>
                  <a:pt x="711200" y="33866"/>
                </a:lnTo>
                <a:lnTo>
                  <a:pt x="677333" y="33866"/>
                </a:lnTo>
                <a:lnTo>
                  <a:pt x="651933" y="42333"/>
                </a:lnTo>
                <a:lnTo>
                  <a:pt x="618067" y="42333"/>
                </a:lnTo>
                <a:lnTo>
                  <a:pt x="575733" y="42333"/>
                </a:lnTo>
                <a:lnTo>
                  <a:pt x="541867" y="42333"/>
                </a:lnTo>
                <a:lnTo>
                  <a:pt x="508000" y="42333"/>
                </a:lnTo>
                <a:lnTo>
                  <a:pt x="465667" y="42333"/>
                </a:lnTo>
                <a:lnTo>
                  <a:pt x="431800" y="42333"/>
                </a:lnTo>
                <a:lnTo>
                  <a:pt x="397933" y="42333"/>
                </a:lnTo>
                <a:lnTo>
                  <a:pt x="355600" y="42333"/>
                </a:lnTo>
                <a:lnTo>
                  <a:pt x="321733" y="42333"/>
                </a:lnTo>
                <a:lnTo>
                  <a:pt x="287867" y="42333"/>
                </a:lnTo>
                <a:lnTo>
                  <a:pt x="245533" y="42333"/>
                </a:lnTo>
                <a:lnTo>
                  <a:pt x="211667" y="42333"/>
                </a:lnTo>
                <a:lnTo>
                  <a:pt x="177800" y="42333"/>
                </a:lnTo>
                <a:lnTo>
                  <a:pt x="143933" y="33866"/>
                </a:lnTo>
                <a:lnTo>
                  <a:pt x="110067" y="33866"/>
                </a:lnTo>
                <a:lnTo>
                  <a:pt x="84667" y="33866"/>
                </a:lnTo>
                <a:lnTo>
                  <a:pt x="59267" y="33866"/>
                </a:lnTo>
                <a:lnTo>
                  <a:pt x="33867" y="33866"/>
                </a:lnTo>
                <a:lnTo>
                  <a:pt x="25400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818467" y="4284133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25400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8534"/>
                </a:lnTo>
                <a:lnTo>
                  <a:pt x="8466" y="118534"/>
                </a:lnTo>
                <a:lnTo>
                  <a:pt x="8466" y="127000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52400"/>
                </a:lnTo>
                <a:lnTo>
                  <a:pt x="16933" y="143934"/>
                </a:lnTo>
                <a:lnTo>
                  <a:pt x="25400" y="143934"/>
                </a:lnTo>
                <a:lnTo>
                  <a:pt x="33866" y="143934"/>
                </a:lnTo>
                <a:lnTo>
                  <a:pt x="50800" y="143934"/>
                </a:lnTo>
                <a:lnTo>
                  <a:pt x="59266" y="143934"/>
                </a:lnTo>
                <a:lnTo>
                  <a:pt x="67733" y="143934"/>
                </a:lnTo>
                <a:lnTo>
                  <a:pt x="84666" y="143934"/>
                </a:lnTo>
                <a:lnTo>
                  <a:pt x="93133" y="143934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43933" y="152400"/>
                </a:lnTo>
                <a:lnTo>
                  <a:pt x="160866" y="152400"/>
                </a:lnTo>
                <a:lnTo>
                  <a:pt x="169333" y="152400"/>
                </a:lnTo>
                <a:lnTo>
                  <a:pt x="177800" y="152400"/>
                </a:lnTo>
                <a:lnTo>
                  <a:pt x="186266" y="152400"/>
                </a:lnTo>
                <a:lnTo>
                  <a:pt x="194733" y="152400"/>
                </a:lnTo>
                <a:lnTo>
                  <a:pt x="194733" y="152400"/>
                </a:lnTo>
                <a:lnTo>
                  <a:pt x="203200" y="143934"/>
                </a:lnTo>
                <a:lnTo>
                  <a:pt x="20320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928533" y="4267200"/>
            <a:ext cx="42335" cy="270934"/>
          </a:xfrm>
          <a:custGeom>
            <a:avLst/>
            <a:gdLst/>
            <a:ahLst/>
            <a:cxnLst/>
            <a:rect l="0" t="0" r="0" b="0"/>
            <a:pathLst>
              <a:path w="42335" h="270934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42334" y="16933"/>
                </a:lnTo>
                <a:lnTo>
                  <a:pt x="42334" y="33867"/>
                </a:lnTo>
                <a:lnTo>
                  <a:pt x="42334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16934" y="135467"/>
                </a:lnTo>
                <a:lnTo>
                  <a:pt x="16934" y="152400"/>
                </a:lnTo>
                <a:lnTo>
                  <a:pt x="8467" y="169333"/>
                </a:lnTo>
                <a:lnTo>
                  <a:pt x="8467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62467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436533" y="4123267"/>
            <a:ext cx="110068" cy="16934"/>
          </a:xfrm>
          <a:custGeom>
            <a:avLst/>
            <a:gdLst/>
            <a:ahLst/>
            <a:cxnLst/>
            <a:rect l="0" t="0" r="0" b="0"/>
            <a:pathLst>
              <a:path w="1100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8466"/>
                </a:lnTo>
                <a:lnTo>
                  <a:pt x="93134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445000" y="42079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0" y="0"/>
                </a:move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18533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732867" y="4021667"/>
            <a:ext cx="25401" cy="372534"/>
          </a:xfrm>
          <a:custGeom>
            <a:avLst/>
            <a:gdLst/>
            <a:ahLst/>
            <a:cxnLst/>
            <a:rect l="0" t="0" r="0" b="0"/>
            <a:pathLst>
              <a:path w="25401" h="372534">
                <a:moveTo>
                  <a:pt x="25400" y="0"/>
                </a:move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60866"/>
                </a:lnTo>
                <a:lnTo>
                  <a:pt x="8466" y="186266"/>
                </a:lnTo>
                <a:lnTo>
                  <a:pt x="8466" y="211666"/>
                </a:lnTo>
                <a:lnTo>
                  <a:pt x="8466" y="228600"/>
                </a:lnTo>
                <a:lnTo>
                  <a:pt x="0" y="262466"/>
                </a:lnTo>
                <a:lnTo>
                  <a:pt x="8466" y="279400"/>
                </a:lnTo>
                <a:lnTo>
                  <a:pt x="8466" y="304800"/>
                </a:lnTo>
                <a:lnTo>
                  <a:pt x="8466" y="330200"/>
                </a:lnTo>
                <a:lnTo>
                  <a:pt x="8466" y="355600"/>
                </a:lnTo>
                <a:lnTo>
                  <a:pt x="8466" y="355600"/>
                </a:lnTo>
                <a:lnTo>
                  <a:pt x="8466" y="372533"/>
                </a:lnTo>
                <a:lnTo>
                  <a:pt x="8466" y="372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651933" y="3445933"/>
            <a:ext cx="3522135" cy="1286935"/>
          </a:xfrm>
          <a:custGeom>
            <a:avLst/>
            <a:gdLst/>
            <a:ahLst/>
            <a:cxnLst/>
            <a:rect l="0" t="0" r="0" b="0"/>
            <a:pathLst>
              <a:path w="3522135" h="1286935">
                <a:moveTo>
                  <a:pt x="228600" y="8467"/>
                </a:move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0134" y="8467"/>
                </a:lnTo>
                <a:lnTo>
                  <a:pt x="220134" y="8467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0"/>
                </a:lnTo>
                <a:lnTo>
                  <a:pt x="203200" y="0"/>
                </a:lnTo>
                <a:lnTo>
                  <a:pt x="194734" y="0"/>
                </a:lnTo>
                <a:lnTo>
                  <a:pt x="194734" y="0"/>
                </a:lnTo>
                <a:lnTo>
                  <a:pt x="186267" y="0"/>
                </a:lnTo>
                <a:lnTo>
                  <a:pt x="177800" y="0"/>
                </a:lnTo>
                <a:lnTo>
                  <a:pt x="169334" y="0"/>
                </a:lnTo>
                <a:lnTo>
                  <a:pt x="160867" y="8467"/>
                </a:lnTo>
                <a:lnTo>
                  <a:pt x="152400" y="8467"/>
                </a:lnTo>
                <a:lnTo>
                  <a:pt x="143934" y="8467"/>
                </a:lnTo>
                <a:lnTo>
                  <a:pt x="127000" y="16934"/>
                </a:lnTo>
                <a:lnTo>
                  <a:pt x="118534" y="16934"/>
                </a:lnTo>
                <a:lnTo>
                  <a:pt x="110067" y="25400"/>
                </a:lnTo>
                <a:lnTo>
                  <a:pt x="101600" y="33867"/>
                </a:lnTo>
                <a:lnTo>
                  <a:pt x="84667" y="33867"/>
                </a:lnTo>
                <a:lnTo>
                  <a:pt x="76200" y="42334"/>
                </a:lnTo>
                <a:lnTo>
                  <a:pt x="67734" y="59267"/>
                </a:lnTo>
                <a:lnTo>
                  <a:pt x="59267" y="67734"/>
                </a:lnTo>
                <a:lnTo>
                  <a:pt x="42334" y="67734"/>
                </a:lnTo>
                <a:lnTo>
                  <a:pt x="33867" y="84667"/>
                </a:lnTo>
                <a:lnTo>
                  <a:pt x="25400" y="93134"/>
                </a:lnTo>
                <a:lnTo>
                  <a:pt x="16934" y="101600"/>
                </a:lnTo>
                <a:lnTo>
                  <a:pt x="16934" y="118534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77800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16934" y="228600"/>
                </a:lnTo>
                <a:lnTo>
                  <a:pt x="16934" y="237067"/>
                </a:lnTo>
                <a:lnTo>
                  <a:pt x="25400" y="245534"/>
                </a:lnTo>
                <a:lnTo>
                  <a:pt x="33867" y="254000"/>
                </a:lnTo>
                <a:lnTo>
                  <a:pt x="42334" y="270934"/>
                </a:lnTo>
                <a:lnTo>
                  <a:pt x="59267" y="279400"/>
                </a:lnTo>
                <a:lnTo>
                  <a:pt x="67734" y="296334"/>
                </a:lnTo>
                <a:lnTo>
                  <a:pt x="76200" y="304800"/>
                </a:lnTo>
                <a:lnTo>
                  <a:pt x="93134" y="313267"/>
                </a:lnTo>
                <a:lnTo>
                  <a:pt x="110067" y="321734"/>
                </a:lnTo>
                <a:lnTo>
                  <a:pt x="118534" y="330200"/>
                </a:lnTo>
                <a:lnTo>
                  <a:pt x="135467" y="347134"/>
                </a:lnTo>
                <a:lnTo>
                  <a:pt x="152400" y="355600"/>
                </a:lnTo>
                <a:lnTo>
                  <a:pt x="169334" y="364067"/>
                </a:lnTo>
                <a:lnTo>
                  <a:pt x="177800" y="372534"/>
                </a:lnTo>
                <a:lnTo>
                  <a:pt x="194734" y="381000"/>
                </a:lnTo>
                <a:lnTo>
                  <a:pt x="211667" y="389467"/>
                </a:lnTo>
                <a:lnTo>
                  <a:pt x="228600" y="397934"/>
                </a:lnTo>
                <a:lnTo>
                  <a:pt x="237067" y="406400"/>
                </a:lnTo>
                <a:lnTo>
                  <a:pt x="254000" y="406400"/>
                </a:lnTo>
                <a:lnTo>
                  <a:pt x="270934" y="414867"/>
                </a:lnTo>
                <a:lnTo>
                  <a:pt x="279400" y="423334"/>
                </a:lnTo>
                <a:lnTo>
                  <a:pt x="296334" y="423334"/>
                </a:lnTo>
                <a:lnTo>
                  <a:pt x="304800" y="423334"/>
                </a:lnTo>
                <a:lnTo>
                  <a:pt x="321734" y="431800"/>
                </a:lnTo>
                <a:lnTo>
                  <a:pt x="330200" y="431800"/>
                </a:lnTo>
                <a:lnTo>
                  <a:pt x="338667" y="431800"/>
                </a:lnTo>
                <a:lnTo>
                  <a:pt x="347134" y="431800"/>
                </a:lnTo>
                <a:lnTo>
                  <a:pt x="355600" y="440267"/>
                </a:lnTo>
                <a:lnTo>
                  <a:pt x="364067" y="440267"/>
                </a:lnTo>
                <a:lnTo>
                  <a:pt x="372534" y="440267"/>
                </a:lnTo>
                <a:lnTo>
                  <a:pt x="372534" y="440267"/>
                </a:lnTo>
                <a:lnTo>
                  <a:pt x="372534" y="440267"/>
                </a:lnTo>
                <a:lnTo>
                  <a:pt x="372534" y="440267"/>
                </a:lnTo>
                <a:lnTo>
                  <a:pt x="381000" y="440267"/>
                </a:lnTo>
                <a:lnTo>
                  <a:pt x="372534" y="440267"/>
                </a:lnTo>
                <a:lnTo>
                  <a:pt x="372534" y="440267"/>
                </a:lnTo>
                <a:lnTo>
                  <a:pt x="372534" y="440267"/>
                </a:lnTo>
                <a:lnTo>
                  <a:pt x="364067" y="440267"/>
                </a:lnTo>
                <a:lnTo>
                  <a:pt x="364067" y="440267"/>
                </a:lnTo>
                <a:lnTo>
                  <a:pt x="355600" y="440267"/>
                </a:lnTo>
                <a:lnTo>
                  <a:pt x="347134" y="440267"/>
                </a:lnTo>
                <a:lnTo>
                  <a:pt x="338667" y="440267"/>
                </a:lnTo>
                <a:lnTo>
                  <a:pt x="330200" y="440267"/>
                </a:lnTo>
                <a:lnTo>
                  <a:pt x="321734" y="448734"/>
                </a:lnTo>
                <a:lnTo>
                  <a:pt x="313267" y="448734"/>
                </a:lnTo>
                <a:lnTo>
                  <a:pt x="304800" y="457200"/>
                </a:lnTo>
                <a:lnTo>
                  <a:pt x="296334" y="457200"/>
                </a:lnTo>
                <a:lnTo>
                  <a:pt x="287867" y="465667"/>
                </a:lnTo>
                <a:lnTo>
                  <a:pt x="279400" y="474134"/>
                </a:lnTo>
                <a:lnTo>
                  <a:pt x="270934" y="474134"/>
                </a:lnTo>
                <a:lnTo>
                  <a:pt x="262467" y="482600"/>
                </a:lnTo>
                <a:lnTo>
                  <a:pt x="262467" y="491067"/>
                </a:lnTo>
                <a:lnTo>
                  <a:pt x="254000" y="499534"/>
                </a:lnTo>
                <a:lnTo>
                  <a:pt x="245534" y="508000"/>
                </a:lnTo>
                <a:lnTo>
                  <a:pt x="245534" y="524934"/>
                </a:lnTo>
                <a:lnTo>
                  <a:pt x="237067" y="533400"/>
                </a:lnTo>
                <a:lnTo>
                  <a:pt x="237067" y="541867"/>
                </a:lnTo>
                <a:lnTo>
                  <a:pt x="237067" y="558800"/>
                </a:lnTo>
                <a:lnTo>
                  <a:pt x="228600" y="567267"/>
                </a:lnTo>
                <a:lnTo>
                  <a:pt x="228600" y="584200"/>
                </a:lnTo>
                <a:lnTo>
                  <a:pt x="228600" y="592667"/>
                </a:lnTo>
                <a:lnTo>
                  <a:pt x="228600" y="609600"/>
                </a:lnTo>
                <a:lnTo>
                  <a:pt x="228600" y="618067"/>
                </a:lnTo>
                <a:lnTo>
                  <a:pt x="228600" y="635000"/>
                </a:lnTo>
                <a:lnTo>
                  <a:pt x="237067" y="651934"/>
                </a:lnTo>
                <a:lnTo>
                  <a:pt x="237067" y="660400"/>
                </a:lnTo>
                <a:lnTo>
                  <a:pt x="245534" y="677334"/>
                </a:lnTo>
                <a:lnTo>
                  <a:pt x="254000" y="685800"/>
                </a:lnTo>
                <a:lnTo>
                  <a:pt x="262467" y="702734"/>
                </a:lnTo>
                <a:lnTo>
                  <a:pt x="270934" y="711200"/>
                </a:lnTo>
                <a:lnTo>
                  <a:pt x="287867" y="728134"/>
                </a:lnTo>
                <a:lnTo>
                  <a:pt x="296334" y="736600"/>
                </a:lnTo>
                <a:lnTo>
                  <a:pt x="313267" y="753534"/>
                </a:lnTo>
                <a:lnTo>
                  <a:pt x="330200" y="762000"/>
                </a:lnTo>
                <a:lnTo>
                  <a:pt x="338667" y="778934"/>
                </a:lnTo>
                <a:lnTo>
                  <a:pt x="355600" y="787400"/>
                </a:lnTo>
                <a:lnTo>
                  <a:pt x="372534" y="804334"/>
                </a:lnTo>
                <a:lnTo>
                  <a:pt x="389467" y="812800"/>
                </a:lnTo>
                <a:lnTo>
                  <a:pt x="406400" y="821267"/>
                </a:lnTo>
                <a:lnTo>
                  <a:pt x="423334" y="838200"/>
                </a:lnTo>
                <a:lnTo>
                  <a:pt x="448734" y="846667"/>
                </a:lnTo>
                <a:lnTo>
                  <a:pt x="457200" y="855134"/>
                </a:lnTo>
                <a:lnTo>
                  <a:pt x="482600" y="863600"/>
                </a:lnTo>
                <a:lnTo>
                  <a:pt x="499534" y="872067"/>
                </a:lnTo>
                <a:lnTo>
                  <a:pt x="516467" y="880534"/>
                </a:lnTo>
                <a:lnTo>
                  <a:pt x="533400" y="889000"/>
                </a:lnTo>
                <a:lnTo>
                  <a:pt x="558800" y="889000"/>
                </a:lnTo>
                <a:lnTo>
                  <a:pt x="575734" y="897467"/>
                </a:lnTo>
                <a:lnTo>
                  <a:pt x="601134" y="905934"/>
                </a:lnTo>
                <a:lnTo>
                  <a:pt x="618067" y="905934"/>
                </a:lnTo>
                <a:lnTo>
                  <a:pt x="643467" y="914400"/>
                </a:lnTo>
                <a:lnTo>
                  <a:pt x="660400" y="914400"/>
                </a:lnTo>
                <a:lnTo>
                  <a:pt x="685800" y="922867"/>
                </a:lnTo>
                <a:lnTo>
                  <a:pt x="702734" y="922867"/>
                </a:lnTo>
                <a:lnTo>
                  <a:pt x="728134" y="931334"/>
                </a:lnTo>
                <a:lnTo>
                  <a:pt x="745067" y="931334"/>
                </a:lnTo>
                <a:lnTo>
                  <a:pt x="762000" y="931334"/>
                </a:lnTo>
                <a:lnTo>
                  <a:pt x="778934" y="931334"/>
                </a:lnTo>
                <a:lnTo>
                  <a:pt x="795867" y="931334"/>
                </a:lnTo>
                <a:lnTo>
                  <a:pt x="812800" y="931334"/>
                </a:lnTo>
                <a:lnTo>
                  <a:pt x="829734" y="931334"/>
                </a:lnTo>
                <a:lnTo>
                  <a:pt x="846667" y="931334"/>
                </a:lnTo>
                <a:lnTo>
                  <a:pt x="855134" y="931334"/>
                </a:lnTo>
                <a:lnTo>
                  <a:pt x="872067" y="922867"/>
                </a:lnTo>
                <a:lnTo>
                  <a:pt x="880534" y="922867"/>
                </a:lnTo>
                <a:lnTo>
                  <a:pt x="897467" y="922867"/>
                </a:lnTo>
                <a:lnTo>
                  <a:pt x="905934" y="922867"/>
                </a:lnTo>
                <a:lnTo>
                  <a:pt x="905934" y="914400"/>
                </a:lnTo>
                <a:lnTo>
                  <a:pt x="914400" y="914400"/>
                </a:lnTo>
                <a:lnTo>
                  <a:pt x="922867" y="914400"/>
                </a:lnTo>
                <a:lnTo>
                  <a:pt x="931334" y="914400"/>
                </a:lnTo>
                <a:lnTo>
                  <a:pt x="931334" y="914400"/>
                </a:lnTo>
                <a:lnTo>
                  <a:pt x="931334" y="914400"/>
                </a:lnTo>
                <a:lnTo>
                  <a:pt x="939800" y="914400"/>
                </a:lnTo>
                <a:lnTo>
                  <a:pt x="939800" y="914400"/>
                </a:lnTo>
                <a:lnTo>
                  <a:pt x="939800" y="922867"/>
                </a:lnTo>
                <a:lnTo>
                  <a:pt x="948267" y="922867"/>
                </a:lnTo>
                <a:lnTo>
                  <a:pt x="948267" y="922867"/>
                </a:lnTo>
                <a:lnTo>
                  <a:pt x="956734" y="931334"/>
                </a:lnTo>
                <a:lnTo>
                  <a:pt x="956734" y="931334"/>
                </a:lnTo>
                <a:lnTo>
                  <a:pt x="965200" y="939800"/>
                </a:lnTo>
                <a:lnTo>
                  <a:pt x="965200" y="948267"/>
                </a:lnTo>
                <a:lnTo>
                  <a:pt x="973667" y="956734"/>
                </a:lnTo>
                <a:lnTo>
                  <a:pt x="982134" y="965200"/>
                </a:lnTo>
                <a:lnTo>
                  <a:pt x="990600" y="973667"/>
                </a:lnTo>
                <a:lnTo>
                  <a:pt x="999067" y="982134"/>
                </a:lnTo>
                <a:lnTo>
                  <a:pt x="1016000" y="990600"/>
                </a:lnTo>
                <a:lnTo>
                  <a:pt x="1024467" y="1007534"/>
                </a:lnTo>
                <a:lnTo>
                  <a:pt x="1041400" y="1016000"/>
                </a:lnTo>
                <a:lnTo>
                  <a:pt x="1058334" y="1024467"/>
                </a:lnTo>
                <a:lnTo>
                  <a:pt x="1066800" y="1041400"/>
                </a:lnTo>
                <a:lnTo>
                  <a:pt x="1092200" y="1049867"/>
                </a:lnTo>
                <a:lnTo>
                  <a:pt x="1109134" y="1066800"/>
                </a:lnTo>
                <a:lnTo>
                  <a:pt x="1126067" y="1075267"/>
                </a:lnTo>
                <a:lnTo>
                  <a:pt x="1151467" y="1092200"/>
                </a:lnTo>
                <a:lnTo>
                  <a:pt x="1176867" y="1100667"/>
                </a:lnTo>
                <a:lnTo>
                  <a:pt x="1202267" y="1117600"/>
                </a:lnTo>
                <a:lnTo>
                  <a:pt x="1219200" y="1126067"/>
                </a:lnTo>
                <a:lnTo>
                  <a:pt x="1253067" y="1143000"/>
                </a:lnTo>
                <a:lnTo>
                  <a:pt x="1278467" y="1151467"/>
                </a:lnTo>
                <a:lnTo>
                  <a:pt x="1303867" y="1159934"/>
                </a:lnTo>
                <a:lnTo>
                  <a:pt x="1329267" y="1176867"/>
                </a:lnTo>
                <a:lnTo>
                  <a:pt x="1354667" y="1185334"/>
                </a:lnTo>
                <a:lnTo>
                  <a:pt x="1380067" y="1193800"/>
                </a:lnTo>
                <a:lnTo>
                  <a:pt x="1405467" y="1202267"/>
                </a:lnTo>
                <a:lnTo>
                  <a:pt x="1439334" y="1202267"/>
                </a:lnTo>
                <a:lnTo>
                  <a:pt x="1464734" y="1210734"/>
                </a:lnTo>
                <a:lnTo>
                  <a:pt x="1490134" y="1219200"/>
                </a:lnTo>
                <a:lnTo>
                  <a:pt x="1515534" y="1219200"/>
                </a:lnTo>
                <a:lnTo>
                  <a:pt x="1549400" y="1219200"/>
                </a:lnTo>
                <a:lnTo>
                  <a:pt x="1574800" y="1227667"/>
                </a:lnTo>
                <a:lnTo>
                  <a:pt x="1600200" y="1227667"/>
                </a:lnTo>
                <a:lnTo>
                  <a:pt x="1634067" y="1227667"/>
                </a:lnTo>
                <a:lnTo>
                  <a:pt x="1659467" y="1227667"/>
                </a:lnTo>
                <a:lnTo>
                  <a:pt x="1693334" y="1227667"/>
                </a:lnTo>
                <a:lnTo>
                  <a:pt x="1718734" y="1227667"/>
                </a:lnTo>
                <a:lnTo>
                  <a:pt x="1752600" y="1227667"/>
                </a:lnTo>
                <a:lnTo>
                  <a:pt x="1778000" y="1219200"/>
                </a:lnTo>
                <a:lnTo>
                  <a:pt x="1803400" y="1219200"/>
                </a:lnTo>
                <a:lnTo>
                  <a:pt x="1828800" y="1210734"/>
                </a:lnTo>
                <a:lnTo>
                  <a:pt x="1862667" y="1210734"/>
                </a:lnTo>
                <a:lnTo>
                  <a:pt x="1879600" y="1202267"/>
                </a:lnTo>
                <a:lnTo>
                  <a:pt x="1913467" y="1193800"/>
                </a:lnTo>
                <a:lnTo>
                  <a:pt x="1930400" y="1193800"/>
                </a:lnTo>
                <a:lnTo>
                  <a:pt x="1964267" y="1185334"/>
                </a:lnTo>
                <a:lnTo>
                  <a:pt x="1981200" y="1176867"/>
                </a:lnTo>
                <a:lnTo>
                  <a:pt x="2006600" y="1168400"/>
                </a:lnTo>
                <a:lnTo>
                  <a:pt x="2023534" y="1159934"/>
                </a:lnTo>
                <a:lnTo>
                  <a:pt x="2048934" y="1151467"/>
                </a:lnTo>
                <a:lnTo>
                  <a:pt x="2065867" y="1143000"/>
                </a:lnTo>
                <a:lnTo>
                  <a:pt x="2091267" y="1134534"/>
                </a:lnTo>
                <a:lnTo>
                  <a:pt x="2108200" y="1126067"/>
                </a:lnTo>
                <a:lnTo>
                  <a:pt x="2125134" y="1117600"/>
                </a:lnTo>
                <a:lnTo>
                  <a:pt x="2142067" y="1117600"/>
                </a:lnTo>
                <a:lnTo>
                  <a:pt x="2159000" y="1100667"/>
                </a:lnTo>
                <a:lnTo>
                  <a:pt x="2175934" y="1092200"/>
                </a:lnTo>
                <a:lnTo>
                  <a:pt x="2192867" y="1083734"/>
                </a:lnTo>
                <a:lnTo>
                  <a:pt x="2201334" y="1083734"/>
                </a:lnTo>
                <a:lnTo>
                  <a:pt x="2218267" y="1075267"/>
                </a:lnTo>
                <a:lnTo>
                  <a:pt x="2226734" y="1066800"/>
                </a:lnTo>
                <a:lnTo>
                  <a:pt x="2243667" y="1066800"/>
                </a:lnTo>
                <a:lnTo>
                  <a:pt x="2252134" y="1058334"/>
                </a:lnTo>
                <a:lnTo>
                  <a:pt x="2260600" y="1058334"/>
                </a:lnTo>
                <a:lnTo>
                  <a:pt x="2269067" y="1058334"/>
                </a:lnTo>
                <a:lnTo>
                  <a:pt x="2277534" y="1049867"/>
                </a:lnTo>
                <a:lnTo>
                  <a:pt x="2286000" y="1049867"/>
                </a:lnTo>
                <a:lnTo>
                  <a:pt x="2294467" y="1049867"/>
                </a:lnTo>
                <a:lnTo>
                  <a:pt x="2302934" y="1049867"/>
                </a:lnTo>
                <a:lnTo>
                  <a:pt x="2311400" y="1049867"/>
                </a:lnTo>
                <a:lnTo>
                  <a:pt x="2319867" y="1058334"/>
                </a:lnTo>
                <a:lnTo>
                  <a:pt x="2328334" y="1058334"/>
                </a:lnTo>
                <a:lnTo>
                  <a:pt x="2336800" y="1058334"/>
                </a:lnTo>
                <a:lnTo>
                  <a:pt x="2345267" y="1066800"/>
                </a:lnTo>
                <a:lnTo>
                  <a:pt x="2353734" y="1075267"/>
                </a:lnTo>
                <a:lnTo>
                  <a:pt x="2362200" y="1075267"/>
                </a:lnTo>
                <a:lnTo>
                  <a:pt x="2379134" y="1083734"/>
                </a:lnTo>
                <a:lnTo>
                  <a:pt x="2387600" y="1100667"/>
                </a:lnTo>
                <a:lnTo>
                  <a:pt x="2404534" y="1100667"/>
                </a:lnTo>
                <a:lnTo>
                  <a:pt x="2413000" y="1117600"/>
                </a:lnTo>
                <a:lnTo>
                  <a:pt x="2429934" y="1126067"/>
                </a:lnTo>
                <a:lnTo>
                  <a:pt x="2446867" y="1134534"/>
                </a:lnTo>
                <a:lnTo>
                  <a:pt x="2463800" y="1143000"/>
                </a:lnTo>
                <a:lnTo>
                  <a:pt x="2480734" y="1151467"/>
                </a:lnTo>
                <a:lnTo>
                  <a:pt x="2497667" y="1159934"/>
                </a:lnTo>
                <a:lnTo>
                  <a:pt x="2514600" y="1168400"/>
                </a:lnTo>
                <a:lnTo>
                  <a:pt x="2531534" y="1185334"/>
                </a:lnTo>
                <a:lnTo>
                  <a:pt x="2548467" y="1193800"/>
                </a:lnTo>
                <a:lnTo>
                  <a:pt x="2573867" y="1202267"/>
                </a:lnTo>
                <a:lnTo>
                  <a:pt x="2590800" y="1210734"/>
                </a:lnTo>
                <a:lnTo>
                  <a:pt x="2607734" y="1219200"/>
                </a:lnTo>
                <a:lnTo>
                  <a:pt x="2633134" y="1227667"/>
                </a:lnTo>
                <a:lnTo>
                  <a:pt x="2650067" y="1236134"/>
                </a:lnTo>
                <a:lnTo>
                  <a:pt x="2667000" y="1236134"/>
                </a:lnTo>
                <a:lnTo>
                  <a:pt x="2692400" y="1244600"/>
                </a:lnTo>
                <a:lnTo>
                  <a:pt x="2709334" y="1253067"/>
                </a:lnTo>
                <a:lnTo>
                  <a:pt x="2734734" y="1253067"/>
                </a:lnTo>
                <a:lnTo>
                  <a:pt x="2760134" y="1261534"/>
                </a:lnTo>
                <a:lnTo>
                  <a:pt x="2777067" y="1261534"/>
                </a:lnTo>
                <a:lnTo>
                  <a:pt x="2802467" y="1270000"/>
                </a:lnTo>
                <a:lnTo>
                  <a:pt x="2827867" y="1270000"/>
                </a:lnTo>
                <a:lnTo>
                  <a:pt x="2853267" y="1278467"/>
                </a:lnTo>
                <a:lnTo>
                  <a:pt x="2870200" y="1278467"/>
                </a:lnTo>
                <a:lnTo>
                  <a:pt x="2895600" y="1278467"/>
                </a:lnTo>
                <a:lnTo>
                  <a:pt x="2921000" y="1286934"/>
                </a:lnTo>
                <a:lnTo>
                  <a:pt x="2946400" y="1286934"/>
                </a:lnTo>
                <a:lnTo>
                  <a:pt x="2963334" y="1286934"/>
                </a:lnTo>
                <a:lnTo>
                  <a:pt x="2988734" y="1286934"/>
                </a:lnTo>
                <a:lnTo>
                  <a:pt x="3014134" y="1286934"/>
                </a:lnTo>
                <a:lnTo>
                  <a:pt x="3039534" y="1286934"/>
                </a:lnTo>
                <a:lnTo>
                  <a:pt x="3064934" y="1286934"/>
                </a:lnTo>
                <a:lnTo>
                  <a:pt x="3081867" y="1286934"/>
                </a:lnTo>
                <a:lnTo>
                  <a:pt x="3107267" y="1278467"/>
                </a:lnTo>
                <a:lnTo>
                  <a:pt x="3132667" y="1278467"/>
                </a:lnTo>
                <a:lnTo>
                  <a:pt x="3149600" y="1278467"/>
                </a:lnTo>
                <a:lnTo>
                  <a:pt x="3175000" y="1270000"/>
                </a:lnTo>
                <a:lnTo>
                  <a:pt x="3191934" y="1270000"/>
                </a:lnTo>
                <a:lnTo>
                  <a:pt x="3217334" y="1261534"/>
                </a:lnTo>
                <a:lnTo>
                  <a:pt x="3234267" y="1253067"/>
                </a:lnTo>
                <a:lnTo>
                  <a:pt x="3251200" y="1244600"/>
                </a:lnTo>
                <a:lnTo>
                  <a:pt x="3276600" y="1236134"/>
                </a:lnTo>
                <a:lnTo>
                  <a:pt x="3293534" y="1227667"/>
                </a:lnTo>
                <a:lnTo>
                  <a:pt x="3310467" y="1227667"/>
                </a:lnTo>
                <a:lnTo>
                  <a:pt x="3327400" y="1219200"/>
                </a:lnTo>
                <a:lnTo>
                  <a:pt x="3344334" y="1210734"/>
                </a:lnTo>
                <a:lnTo>
                  <a:pt x="3361267" y="1202267"/>
                </a:lnTo>
                <a:lnTo>
                  <a:pt x="3378200" y="1193800"/>
                </a:lnTo>
                <a:lnTo>
                  <a:pt x="3386667" y="1185334"/>
                </a:lnTo>
                <a:lnTo>
                  <a:pt x="3403600" y="1176867"/>
                </a:lnTo>
                <a:lnTo>
                  <a:pt x="3412067" y="1168400"/>
                </a:lnTo>
                <a:lnTo>
                  <a:pt x="3429000" y="1159934"/>
                </a:lnTo>
                <a:lnTo>
                  <a:pt x="3437467" y="1151467"/>
                </a:lnTo>
                <a:lnTo>
                  <a:pt x="3445934" y="1143000"/>
                </a:lnTo>
                <a:lnTo>
                  <a:pt x="3462867" y="1134534"/>
                </a:lnTo>
                <a:lnTo>
                  <a:pt x="3471334" y="1134534"/>
                </a:lnTo>
                <a:lnTo>
                  <a:pt x="3479800" y="1126067"/>
                </a:lnTo>
                <a:lnTo>
                  <a:pt x="3488267" y="1117600"/>
                </a:lnTo>
                <a:lnTo>
                  <a:pt x="3496734" y="1117600"/>
                </a:lnTo>
                <a:lnTo>
                  <a:pt x="3496734" y="1117600"/>
                </a:lnTo>
                <a:lnTo>
                  <a:pt x="3505200" y="1109134"/>
                </a:lnTo>
                <a:lnTo>
                  <a:pt x="3505200" y="1109134"/>
                </a:lnTo>
                <a:lnTo>
                  <a:pt x="3513667" y="1109134"/>
                </a:lnTo>
                <a:lnTo>
                  <a:pt x="3513667" y="1100667"/>
                </a:lnTo>
                <a:lnTo>
                  <a:pt x="3513667" y="1100667"/>
                </a:lnTo>
                <a:lnTo>
                  <a:pt x="3522134" y="1100667"/>
                </a:lnTo>
                <a:lnTo>
                  <a:pt x="3522134" y="1100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191000" y="4555067"/>
            <a:ext cx="33868" cy="25401"/>
          </a:xfrm>
          <a:custGeom>
            <a:avLst/>
            <a:gdLst/>
            <a:ahLst/>
            <a:cxnLst/>
            <a:rect l="0" t="0" r="0" b="0"/>
            <a:pathLst>
              <a:path w="338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258733" y="4521200"/>
            <a:ext cx="736601" cy="203201"/>
          </a:xfrm>
          <a:custGeom>
            <a:avLst/>
            <a:gdLst/>
            <a:ahLst/>
            <a:cxnLst/>
            <a:rect l="0" t="0" r="0" b="0"/>
            <a:pathLst>
              <a:path w="736601" h="203201">
                <a:moveTo>
                  <a:pt x="0" y="84667"/>
                </a:moveTo>
                <a:lnTo>
                  <a:pt x="0" y="93133"/>
                </a:lnTo>
                <a:lnTo>
                  <a:pt x="8467" y="93133"/>
                </a:lnTo>
                <a:lnTo>
                  <a:pt x="16934" y="101600"/>
                </a:lnTo>
                <a:lnTo>
                  <a:pt x="33867" y="118533"/>
                </a:lnTo>
                <a:lnTo>
                  <a:pt x="50800" y="118533"/>
                </a:lnTo>
                <a:lnTo>
                  <a:pt x="59267" y="135467"/>
                </a:lnTo>
                <a:lnTo>
                  <a:pt x="76200" y="135467"/>
                </a:lnTo>
                <a:lnTo>
                  <a:pt x="84667" y="143933"/>
                </a:lnTo>
                <a:lnTo>
                  <a:pt x="101600" y="152400"/>
                </a:lnTo>
                <a:lnTo>
                  <a:pt x="118534" y="160867"/>
                </a:lnTo>
                <a:lnTo>
                  <a:pt x="135467" y="160867"/>
                </a:lnTo>
                <a:lnTo>
                  <a:pt x="152400" y="169333"/>
                </a:lnTo>
                <a:lnTo>
                  <a:pt x="169334" y="177800"/>
                </a:lnTo>
                <a:lnTo>
                  <a:pt x="186267" y="177800"/>
                </a:lnTo>
                <a:lnTo>
                  <a:pt x="203200" y="186267"/>
                </a:lnTo>
                <a:lnTo>
                  <a:pt x="228600" y="194733"/>
                </a:lnTo>
                <a:lnTo>
                  <a:pt x="245534" y="194733"/>
                </a:lnTo>
                <a:lnTo>
                  <a:pt x="262467" y="194733"/>
                </a:lnTo>
                <a:lnTo>
                  <a:pt x="287867" y="194733"/>
                </a:lnTo>
                <a:lnTo>
                  <a:pt x="304800" y="203200"/>
                </a:lnTo>
                <a:lnTo>
                  <a:pt x="330200" y="203200"/>
                </a:lnTo>
                <a:lnTo>
                  <a:pt x="347134" y="203200"/>
                </a:lnTo>
                <a:lnTo>
                  <a:pt x="372534" y="194733"/>
                </a:lnTo>
                <a:lnTo>
                  <a:pt x="397934" y="194733"/>
                </a:lnTo>
                <a:lnTo>
                  <a:pt x="423334" y="194733"/>
                </a:lnTo>
                <a:lnTo>
                  <a:pt x="440267" y="194733"/>
                </a:lnTo>
                <a:lnTo>
                  <a:pt x="465667" y="186267"/>
                </a:lnTo>
                <a:lnTo>
                  <a:pt x="482600" y="177800"/>
                </a:lnTo>
                <a:lnTo>
                  <a:pt x="508000" y="177800"/>
                </a:lnTo>
                <a:lnTo>
                  <a:pt x="533400" y="169333"/>
                </a:lnTo>
                <a:lnTo>
                  <a:pt x="550334" y="152400"/>
                </a:lnTo>
                <a:lnTo>
                  <a:pt x="567267" y="143933"/>
                </a:lnTo>
                <a:lnTo>
                  <a:pt x="592667" y="135467"/>
                </a:lnTo>
                <a:lnTo>
                  <a:pt x="609600" y="127000"/>
                </a:lnTo>
                <a:lnTo>
                  <a:pt x="635000" y="110067"/>
                </a:lnTo>
                <a:lnTo>
                  <a:pt x="651934" y="93133"/>
                </a:lnTo>
                <a:lnTo>
                  <a:pt x="668867" y="84667"/>
                </a:lnTo>
                <a:lnTo>
                  <a:pt x="685800" y="67733"/>
                </a:lnTo>
                <a:lnTo>
                  <a:pt x="702734" y="50800"/>
                </a:lnTo>
                <a:lnTo>
                  <a:pt x="719667" y="33867"/>
                </a:lnTo>
                <a:lnTo>
                  <a:pt x="728134" y="8467"/>
                </a:lnTo>
                <a:lnTo>
                  <a:pt x="728134" y="8467"/>
                </a:lnTo>
                <a:lnTo>
                  <a:pt x="736600" y="0"/>
                </a:lnTo>
                <a:lnTo>
                  <a:pt x="736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851400" y="3962400"/>
            <a:ext cx="211668" cy="491068"/>
          </a:xfrm>
          <a:custGeom>
            <a:avLst/>
            <a:gdLst/>
            <a:ahLst/>
            <a:cxnLst/>
            <a:rect l="0" t="0" r="0" b="0"/>
            <a:pathLst>
              <a:path w="211668" h="491068">
                <a:moveTo>
                  <a:pt x="177800" y="491067"/>
                </a:moveTo>
                <a:lnTo>
                  <a:pt x="186267" y="482600"/>
                </a:lnTo>
                <a:lnTo>
                  <a:pt x="186267" y="474133"/>
                </a:lnTo>
                <a:lnTo>
                  <a:pt x="194733" y="457200"/>
                </a:lnTo>
                <a:lnTo>
                  <a:pt x="194733" y="431800"/>
                </a:lnTo>
                <a:lnTo>
                  <a:pt x="203200" y="414867"/>
                </a:lnTo>
                <a:lnTo>
                  <a:pt x="203200" y="397933"/>
                </a:lnTo>
                <a:lnTo>
                  <a:pt x="211667" y="372533"/>
                </a:lnTo>
                <a:lnTo>
                  <a:pt x="211667" y="355600"/>
                </a:lnTo>
                <a:lnTo>
                  <a:pt x="211667" y="338667"/>
                </a:lnTo>
                <a:lnTo>
                  <a:pt x="211667" y="313267"/>
                </a:lnTo>
                <a:lnTo>
                  <a:pt x="211667" y="296333"/>
                </a:lnTo>
                <a:lnTo>
                  <a:pt x="211667" y="279400"/>
                </a:lnTo>
                <a:lnTo>
                  <a:pt x="203200" y="262467"/>
                </a:lnTo>
                <a:lnTo>
                  <a:pt x="203200" y="245533"/>
                </a:lnTo>
                <a:lnTo>
                  <a:pt x="194733" y="228600"/>
                </a:lnTo>
                <a:lnTo>
                  <a:pt x="194733" y="211667"/>
                </a:lnTo>
                <a:lnTo>
                  <a:pt x="186267" y="194733"/>
                </a:lnTo>
                <a:lnTo>
                  <a:pt x="177800" y="177800"/>
                </a:lnTo>
                <a:lnTo>
                  <a:pt x="169333" y="160867"/>
                </a:lnTo>
                <a:lnTo>
                  <a:pt x="160867" y="143933"/>
                </a:lnTo>
                <a:lnTo>
                  <a:pt x="152400" y="127000"/>
                </a:lnTo>
                <a:lnTo>
                  <a:pt x="143933" y="118533"/>
                </a:lnTo>
                <a:lnTo>
                  <a:pt x="135467" y="110067"/>
                </a:lnTo>
                <a:lnTo>
                  <a:pt x="127000" y="93133"/>
                </a:lnTo>
                <a:lnTo>
                  <a:pt x="118533" y="84667"/>
                </a:lnTo>
                <a:lnTo>
                  <a:pt x="101600" y="76200"/>
                </a:lnTo>
                <a:lnTo>
                  <a:pt x="93133" y="59267"/>
                </a:lnTo>
                <a:lnTo>
                  <a:pt x="76200" y="59267"/>
                </a:lnTo>
                <a:lnTo>
                  <a:pt x="67733" y="50800"/>
                </a:lnTo>
                <a:lnTo>
                  <a:pt x="59267" y="42333"/>
                </a:lnTo>
                <a:lnTo>
                  <a:pt x="50800" y="33867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4902200" y="3937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4902200" y="39031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902200" y="3886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821267" y="3344333"/>
            <a:ext cx="4080934" cy="508001"/>
          </a:xfrm>
          <a:custGeom>
            <a:avLst/>
            <a:gdLst/>
            <a:ahLst/>
            <a:cxnLst/>
            <a:rect l="0" t="0" r="0" b="0"/>
            <a:pathLst>
              <a:path w="4080934" h="508001">
                <a:moveTo>
                  <a:pt x="4080933" y="508000"/>
                </a:moveTo>
                <a:lnTo>
                  <a:pt x="4080933" y="508000"/>
                </a:lnTo>
                <a:lnTo>
                  <a:pt x="4080933" y="499534"/>
                </a:lnTo>
                <a:lnTo>
                  <a:pt x="4072466" y="482600"/>
                </a:lnTo>
                <a:lnTo>
                  <a:pt x="4064000" y="474134"/>
                </a:lnTo>
                <a:lnTo>
                  <a:pt x="4055533" y="457200"/>
                </a:lnTo>
                <a:lnTo>
                  <a:pt x="4047066" y="448734"/>
                </a:lnTo>
                <a:lnTo>
                  <a:pt x="4038600" y="431800"/>
                </a:lnTo>
                <a:lnTo>
                  <a:pt x="4030133" y="414867"/>
                </a:lnTo>
                <a:lnTo>
                  <a:pt x="4013200" y="406400"/>
                </a:lnTo>
                <a:lnTo>
                  <a:pt x="4004733" y="389467"/>
                </a:lnTo>
                <a:lnTo>
                  <a:pt x="3987800" y="372534"/>
                </a:lnTo>
                <a:lnTo>
                  <a:pt x="3979333" y="364067"/>
                </a:lnTo>
                <a:lnTo>
                  <a:pt x="3962400" y="347134"/>
                </a:lnTo>
                <a:lnTo>
                  <a:pt x="3945466" y="338667"/>
                </a:lnTo>
                <a:lnTo>
                  <a:pt x="3928533" y="321734"/>
                </a:lnTo>
                <a:lnTo>
                  <a:pt x="3911600" y="313267"/>
                </a:lnTo>
                <a:lnTo>
                  <a:pt x="3894666" y="296334"/>
                </a:lnTo>
                <a:lnTo>
                  <a:pt x="3877733" y="287867"/>
                </a:lnTo>
                <a:lnTo>
                  <a:pt x="3860800" y="279400"/>
                </a:lnTo>
                <a:lnTo>
                  <a:pt x="3843866" y="270934"/>
                </a:lnTo>
                <a:lnTo>
                  <a:pt x="3826933" y="262467"/>
                </a:lnTo>
                <a:lnTo>
                  <a:pt x="3810000" y="254000"/>
                </a:lnTo>
                <a:lnTo>
                  <a:pt x="3793066" y="245534"/>
                </a:lnTo>
                <a:lnTo>
                  <a:pt x="3776133" y="237067"/>
                </a:lnTo>
                <a:lnTo>
                  <a:pt x="3759200" y="228600"/>
                </a:lnTo>
                <a:lnTo>
                  <a:pt x="3733800" y="220134"/>
                </a:lnTo>
                <a:lnTo>
                  <a:pt x="3716866" y="220134"/>
                </a:lnTo>
                <a:lnTo>
                  <a:pt x="3699933" y="211667"/>
                </a:lnTo>
                <a:lnTo>
                  <a:pt x="3674533" y="203200"/>
                </a:lnTo>
                <a:lnTo>
                  <a:pt x="3657600" y="203200"/>
                </a:lnTo>
                <a:lnTo>
                  <a:pt x="3640666" y="194734"/>
                </a:lnTo>
                <a:lnTo>
                  <a:pt x="3623733" y="194734"/>
                </a:lnTo>
                <a:lnTo>
                  <a:pt x="3598333" y="186267"/>
                </a:lnTo>
                <a:lnTo>
                  <a:pt x="3581400" y="186267"/>
                </a:lnTo>
                <a:lnTo>
                  <a:pt x="3564466" y="186267"/>
                </a:lnTo>
                <a:lnTo>
                  <a:pt x="3547533" y="186267"/>
                </a:lnTo>
                <a:lnTo>
                  <a:pt x="3539066" y="186267"/>
                </a:lnTo>
                <a:lnTo>
                  <a:pt x="3513666" y="186267"/>
                </a:lnTo>
                <a:lnTo>
                  <a:pt x="3505200" y="186267"/>
                </a:lnTo>
                <a:lnTo>
                  <a:pt x="3488266" y="186267"/>
                </a:lnTo>
                <a:lnTo>
                  <a:pt x="3479800" y="186267"/>
                </a:lnTo>
                <a:lnTo>
                  <a:pt x="3462866" y="186267"/>
                </a:lnTo>
                <a:lnTo>
                  <a:pt x="3445933" y="194734"/>
                </a:lnTo>
                <a:lnTo>
                  <a:pt x="3437466" y="194734"/>
                </a:lnTo>
                <a:lnTo>
                  <a:pt x="3420533" y="203200"/>
                </a:lnTo>
                <a:lnTo>
                  <a:pt x="3412066" y="203200"/>
                </a:lnTo>
                <a:lnTo>
                  <a:pt x="3395133" y="203200"/>
                </a:lnTo>
                <a:lnTo>
                  <a:pt x="3386666" y="203200"/>
                </a:lnTo>
                <a:lnTo>
                  <a:pt x="3378200" y="203200"/>
                </a:lnTo>
                <a:lnTo>
                  <a:pt x="3369733" y="203200"/>
                </a:lnTo>
                <a:lnTo>
                  <a:pt x="3352800" y="211667"/>
                </a:lnTo>
                <a:lnTo>
                  <a:pt x="3344333" y="211667"/>
                </a:lnTo>
                <a:lnTo>
                  <a:pt x="3335866" y="211667"/>
                </a:lnTo>
                <a:lnTo>
                  <a:pt x="3318933" y="211667"/>
                </a:lnTo>
                <a:lnTo>
                  <a:pt x="3310466" y="211667"/>
                </a:lnTo>
                <a:lnTo>
                  <a:pt x="3302000" y="203200"/>
                </a:lnTo>
                <a:lnTo>
                  <a:pt x="3285066" y="203200"/>
                </a:lnTo>
                <a:lnTo>
                  <a:pt x="3276600" y="203200"/>
                </a:lnTo>
                <a:lnTo>
                  <a:pt x="3268133" y="194734"/>
                </a:lnTo>
                <a:lnTo>
                  <a:pt x="3251200" y="194734"/>
                </a:lnTo>
                <a:lnTo>
                  <a:pt x="3242733" y="186267"/>
                </a:lnTo>
                <a:lnTo>
                  <a:pt x="3225800" y="186267"/>
                </a:lnTo>
                <a:lnTo>
                  <a:pt x="3217333" y="177800"/>
                </a:lnTo>
                <a:lnTo>
                  <a:pt x="3208866" y="169334"/>
                </a:lnTo>
                <a:lnTo>
                  <a:pt x="3191933" y="169334"/>
                </a:lnTo>
                <a:lnTo>
                  <a:pt x="3183466" y="160867"/>
                </a:lnTo>
                <a:lnTo>
                  <a:pt x="3175000" y="160867"/>
                </a:lnTo>
                <a:lnTo>
                  <a:pt x="3158066" y="152400"/>
                </a:lnTo>
                <a:lnTo>
                  <a:pt x="3141133" y="143934"/>
                </a:lnTo>
                <a:lnTo>
                  <a:pt x="3132666" y="143934"/>
                </a:lnTo>
                <a:lnTo>
                  <a:pt x="3115733" y="143934"/>
                </a:lnTo>
                <a:lnTo>
                  <a:pt x="3098800" y="135467"/>
                </a:lnTo>
                <a:lnTo>
                  <a:pt x="3081866" y="135467"/>
                </a:lnTo>
                <a:lnTo>
                  <a:pt x="3064933" y="127000"/>
                </a:lnTo>
                <a:lnTo>
                  <a:pt x="3048000" y="127000"/>
                </a:lnTo>
                <a:lnTo>
                  <a:pt x="3031066" y="118534"/>
                </a:lnTo>
                <a:lnTo>
                  <a:pt x="3014133" y="118534"/>
                </a:lnTo>
                <a:lnTo>
                  <a:pt x="2997200" y="118534"/>
                </a:lnTo>
                <a:lnTo>
                  <a:pt x="2971800" y="118534"/>
                </a:lnTo>
                <a:lnTo>
                  <a:pt x="2954866" y="118534"/>
                </a:lnTo>
                <a:lnTo>
                  <a:pt x="2937933" y="110067"/>
                </a:lnTo>
                <a:lnTo>
                  <a:pt x="2921000" y="110067"/>
                </a:lnTo>
                <a:lnTo>
                  <a:pt x="2904066" y="110067"/>
                </a:lnTo>
                <a:lnTo>
                  <a:pt x="2878666" y="118534"/>
                </a:lnTo>
                <a:lnTo>
                  <a:pt x="2861733" y="118534"/>
                </a:lnTo>
                <a:lnTo>
                  <a:pt x="2844800" y="118534"/>
                </a:lnTo>
                <a:lnTo>
                  <a:pt x="2819400" y="118534"/>
                </a:lnTo>
                <a:lnTo>
                  <a:pt x="2802466" y="127000"/>
                </a:lnTo>
                <a:lnTo>
                  <a:pt x="2785533" y="127000"/>
                </a:lnTo>
                <a:lnTo>
                  <a:pt x="2760133" y="135467"/>
                </a:lnTo>
                <a:lnTo>
                  <a:pt x="2743200" y="143934"/>
                </a:lnTo>
                <a:lnTo>
                  <a:pt x="2734733" y="143934"/>
                </a:lnTo>
                <a:lnTo>
                  <a:pt x="2717800" y="152400"/>
                </a:lnTo>
                <a:lnTo>
                  <a:pt x="2700866" y="160867"/>
                </a:lnTo>
                <a:lnTo>
                  <a:pt x="2683933" y="169334"/>
                </a:lnTo>
                <a:lnTo>
                  <a:pt x="2667000" y="177800"/>
                </a:lnTo>
                <a:lnTo>
                  <a:pt x="2650066" y="186267"/>
                </a:lnTo>
                <a:lnTo>
                  <a:pt x="2641600" y="194734"/>
                </a:lnTo>
                <a:lnTo>
                  <a:pt x="2624666" y="203200"/>
                </a:lnTo>
                <a:lnTo>
                  <a:pt x="2616200" y="211667"/>
                </a:lnTo>
                <a:lnTo>
                  <a:pt x="2607733" y="220134"/>
                </a:lnTo>
                <a:lnTo>
                  <a:pt x="2590800" y="228600"/>
                </a:lnTo>
                <a:lnTo>
                  <a:pt x="2582333" y="237067"/>
                </a:lnTo>
                <a:lnTo>
                  <a:pt x="2573866" y="245534"/>
                </a:lnTo>
                <a:lnTo>
                  <a:pt x="2565400" y="254000"/>
                </a:lnTo>
                <a:lnTo>
                  <a:pt x="2556933" y="262467"/>
                </a:lnTo>
                <a:lnTo>
                  <a:pt x="2548466" y="270934"/>
                </a:lnTo>
                <a:lnTo>
                  <a:pt x="2540000" y="279400"/>
                </a:lnTo>
                <a:lnTo>
                  <a:pt x="2531533" y="279400"/>
                </a:lnTo>
                <a:lnTo>
                  <a:pt x="2531533" y="287867"/>
                </a:lnTo>
                <a:lnTo>
                  <a:pt x="2523066" y="287867"/>
                </a:lnTo>
                <a:lnTo>
                  <a:pt x="2523066" y="287867"/>
                </a:lnTo>
                <a:lnTo>
                  <a:pt x="2514600" y="287867"/>
                </a:lnTo>
                <a:lnTo>
                  <a:pt x="2514600" y="287867"/>
                </a:lnTo>
                <a:lnTo>
                  <a:pt x="2506133" y="279400"/>
                </a:lnTo>
                <a:lnTo>
                  <a:pt x="2506133" y="279400"/>
                </a:lnTo>
                <a:lnTo>
                  <a:pt x="2489200" y="270934"/>
                </a:lnTo>
                <a:lnTo>
                  <a:pt x="2489200" y="262467"/>
                </a:lnTo>
                <a:lnTo>
                  <a:pt x="2480733" y="262467"/>
                </a:lnTo>
                <a:lnTo>
                  <a:pt x="2472266" y="254000"/>
                </a:lnTo>
                <a:lnTo>
                  <a:pt x="2463800" y="245534"/>
                </a:lnTo>
                <a:lnTo>
                  <a:pt x="2455333" y="237067"/>
                </a:lnTo>
                <a:lnTo>
                  <a:pt x="2446866" y="228600"/>
                </a:lnTo>
                <a:lnTo>
                  <a:pt x="2429933" y="220134"/>
                </a:lnTo>
                <a:lnTo>
                  <a:pt x="2421466" y="211667"/>
                </a:lnTo>
                <a:lnTo>
                  <a:pt x="2413000" y="203200"/>
                </a:lnTo>
                <a:lnTo>
                  <a:pt x="2396066" y="194734"/>
                </a:lnTo>
                <a:lnTo>
                  <a:pt x="2379133" y="186267"/>
                </a:lnTo>
                <a:lnTo>
                  <a:pt x="2370666" y="177800"/>
                </a:lnTo>
                <a:lnTo>
                  <a:pt x="2353733" y="177800"/>
                </a:lnTo>
                <a:lnTo>
                  <a:pt x="2336800" y="169334"/>
                </a:lnTo>
                <a:lnTo>
                  <a:pt x="2319866" y="160867"/>
                </a:lnTo>
                <a:lnTo>
                  <a:pt x="2311400" y="160867"/>
                </a:lnTo>
                <a:lnTo>
                  <a:pt x="2294466" y="152400"/>
                </a:lnTo>
                <a:lnTo>
                  <a:pt x="2277533" y="152400"/>
                </a:lnTo>
                <a:lnTo>
                  <a:pt x="2260600" y="152400"/>
                </a:lnTo>
                <a:lnTo>
                  <a:pt x="2252133" y="143934"/>
                </a:lnTo>
                <a:lnTo>
                  <a:pt x="2235200" y="143934"/>
                </a:lnTo>
                <a:lnTo>
                  <a:pt x="2218266" y="143934"/>
                </a:lnTo>
                <a:lnTo>
                  <a:pt x="2201333" y="143934"/>
                </a:lnTo>
                <a:lnTo>
                  <a:pt x="2192866" y="143934"/>
                </a:lnTo>
                <a:lnTo>
                  <a:pt x="2175933" y="143934"/>
                </a:lnTo>
                <a:lnTo>
                  <a:pt x="2159000" y="152400"/>
                </a:lnTo>
                <a:lnTo>
                  <a:pt x="2150533" y="152400"/>
                </a:lnTo>
                <a:lnTo>
                  <a:pt x="2142066" y="152400"/>
                </a:lnTo>
                <a:lnTo>
                  <a:pt x="2133600" y="160867"/>
                </a:lnTo>
                <a:lnTo>
                  <a:pt x="2125133" y="160867"/>
                </a:lnTo>
                <a:lnTo>
                  <a:pt x="2116666" y="169334"/>
                </a:lnTo>
                <a:lnTo>
                  <a:pt x="2108200" y="169334"/>
                </a:lnTo>
                <a:lnTo>
                  <a:pt x="2099733" y="177800"/>
                </a:lnTo>
                <a:lnTo>
                  <a:pt x="2091266" y="177800"/>
                </a:lnTo>
                <a:lnTo>
                  <a:pt x="2082800" y="186267"/>
                </a:lnTo>
                <a:lnTo>
                  <a:pt x="2074333" y="186267"/>
                </a:lnTo>
                <a:lnTo>
                  <a:pt x="2074333" y="194734"/>
                </a:lnTo>
                <a:lnTo>
                  <a:pt x="2065866" y="194734"/>
                </a:lnTo>
                <a:lnTo>
                  <a:pt x="2057400" y="203200"/>
                </a:lnTo>
                <a:lnTo>
                  <a:pt x="2057400" y="203200"/>
                </a:lnTo>
                <a:lnTo>
                  <a:pt x="2048933" y="203200"/>
                </a:lnTo>
                <a:lnTo>
                  <a:pt x="2048933" y="211667"/>
                </a:lnTo>
                <a:lnTo>
                  <a:pt x="2048933" y="211667"/>
                </a:lnTo>
                <a:lnTo>
                  <a:pt x="2048933" y="211667"/>
                </a:lnTo>
                <a:lnTo>
                  <a:pt x="2040466" y="211667"/>
                </a:lnTo>
                <a:lnTo>
                  <a:pt x="2040466" y="203200"/>
                </a:lnTo>
                <a:lnTo>
                  <a:pt x="2040466" y="203200"/>
                </a:lnTo>
                <a:lnTo>
                  <a:pt x="2040466" y="203200"/>
                </a:lnTo>
                <a:lnTo>
                  <a:pt x="2040466" y="194734"/>
                </a:lnTo>
                <a:lnTo>
                  <a:pt x="2032000" y="186267"/>
                </a:lnTo>
                <a:lnTo>
                  <a:pt x="2032000" y="186267"/>
                </a:lnTo>
                <a:lnTo>
                  <a:pt x="2032000" y="177800"/>
                </a:lnTo>
                <a:lnTo>
                  <a:pt x="2032000" y="169334"/>
                </a:lnTo>
                <a:lnTo>
                  <a:pt x="2023533" y="160867"/>
                </a:lnTo>
                <a:lnTo>
                  <a:pt x="2023533" y="152400"/>
                </a:lnTo>
                <a:lnTo>
                  <a:pt x="2023533" y="143934"/>
                </a:lnTo>
                <a:lnTo>
                  <a:pt x="2015066" y="127000"/>
                </a:lnTo>
                <a:lnTo>
                  <a:pt x="2006600" y="118534"/>
                </a:lnTo>
                <a:lnTo>
                  <a:pt x="1998133" y="110067"/>
                </a:lnTo>
                <a:lnTo>
                  <a:pt x="1998133" y="93134"/>
                </a:lnTo>
                <a:lnTo>
                  <a:pt x="1989666" y="84667"/>
                </a:lnTo>
                <a:lnTo>
                  <a:pt x="1981200" y="76200"/>
                </a:lnTo>
                <a:lnTo>
                  <a:pt x="1972733" y="67734"/>
                </a:lnTo>
                <a:lnTo>
                  <a:pt x="1955800" y="59267"/>
                </a:lnTo>
                <a:lnTo>
                  <a:pt x="1947333" y="50800"/>
                </a:lnTo>
                <a:lnTo>
                  <a:pt x="1930400" y="42334"/>
                </a:lnTo>
                <a:lnTo>
                  <a:pt x="1921933" y="33867"/>
                </a:lnTo>
                <a:lnTo>
                  <a:pt x="1905000" y="25400"/>
                </a:lnTo>
                <a:lnTo>
                  <a:pt x="1888066" y="16934"/>
                </a:lnTo>
                <a:lnTo>
                  <a:pt x="1879600" y="8467"/>
                </a:lnTo>
                <a:lnTo>
                  <a:pt x="1862666" y="8467"/>
                </a:lnTo>
                <a:lnTo>
                  <a:pt x="1845733" y="0"/>
                </a:lnTo>
                <a:lnTo>
                  <a:pt x="1828800" y="0"/>
                </a:lnTo>
                <a:lnTo>
                  <a:pt x="1811866" y="0"/>
                </a:lnTo>
                <a:lnTo>
                  <a:pt x="1794933" y="0"/>
                </a:lnTo>
                <a:lnTo>
                  <a:pt x="1778000" y="0"/>
                </a:lnTo>
                <a:lnTo>
                  <a:pt x="1769533" y="0"/>
                </a:lnTo>
                <a:lnTo>
                  <a:pt x="1752600" y="0"/>
                </a:lnTo>
                <a:lnTo>
                  <a:pt x="1735666" y="0"/>
                </a:lnTo>
                <a:lnTo>
                  <a:pt x="1718733" y="0"/>
                </a:lnTo>
                <a:lnTo>
                  <a:pt x="1710266" y="0"/>
                </a:lnTo>
                <a:lnTo>
                  <a:pt x="1693333" y="8467"/>
                </a:lnTo>
                <a:lnTo>
                  <a:pt x="1676400" y="8467"/>
                </a:lnTo>
                <a:lnTo>
                  <a:pt x="1659466" y="16934"/>
                </a:lnTo>
                <a:lnTo>
                  <a:pt x="1651000" y="16934"/>
                </a:lnTo>
                <a:lnTo>
                  <a:pt x="1634066" y="25400"/>
                </a:lnTo>
                <a:lnTo>
                  <a:pt x="1625600" y="33867"/>
                </a:lnTo>
                <a:lnTo>
                  <a:pt x="1608666" y="33867"/>
                </a:lnTo>
                <a:lnTo>
                  <a:pt x="1600200" y="33867"/>
                </a:lnTo>
                <a:lnTo>
                  <a:pt x="1591733" y="42334"/>
                </a:lnTo>
                <a:lnTo>
                  <a:pt x="1583266" y="50800"/>
                </a:lnTo>
                <a:lnTo>
                  <a:pt x="1574800" y="50800"/>
                </a:lnTo>
                <a:lnTo>
                  <a:pt x="1566333" y="50800"/>
                </a:lnTo>
                <a:lnTo>
                  <a:pt x="1557866" y="59267"/>
                </a:lnTo>
                <a:lnTo>
                  <a:pt x="1557866" y="67734"/>
                </a:lnTo>
                <a:lnTo>
                  <a:pt x="1549400" y="67734"/>
                </a:lnTo>
                <a:lnTo>
                  <a:pt x="1540933" y="67734"/>
                </a:lnTo>
                <a:lnTo>
                  <a:pt x="1532466" y="76200"/>
                </a:lnTo>
                <a:lnTo>
                  <a:pt x="1532466" y="76200"/>
                </a:lnTo>
                <a:lnTo>
                  <a:pt x="1524000" y="84667"/>
                </a:lnTo>
                <a:lnTo>
                  <a:pt x="1515533" y="84667"/>
                </a:lnTo>
                <a:lnTo>
                  <a:pt x="1507066" y="84667"/>
                </a:lnTo>
                <a:lnTo>
                  <a:pt x="1507066" y="93134"/>
                </a:lnTo>
                <a:lnTo>
                  <a:pt x="1498600" y="93134"/>
                </a:lnTo>
                <a:lnTo>
                  <a:pt x="1498600" y="93134"/>
                </a:lnTo>
                <a:lnTo>
                  <a:pt x="1490133" y="93134"/>
                </a:lnTo>
                <a:lnTo>
                  <a:pt x="1481666" y="93134"/>
                </a:lnTo>
                <a:lnTo>
                  <a:pt x="1481666" y="93134"/>
                </a:lnTo>
                <a:lnTo>
                  <a:pt x="1473200" y="93134"/>
                </a:lnTo>
                <a:lnTo>
                  <a:pt x="1464733" y="93134"/>
                </a:lnTo>
                <a:lnTo>
                  <a:pt x="1464733" y="93134"/>
                </a:lnTo>
                <a:lnTo>
                  <a:pt x="1456266" y="93134"/>
                </a:lnTo>
                <a:lnTo>
                  <a:pt x="1447800" y="93134"/>
                </a:lnTo>
                <a:lnTo>
                  <a:pt x="1447800" y="93134"/>
                </a:lnTo>
                <a:lnTo>
                  <a:pt x="1447800" y="93134"/>
                </a:lnTo>
                <a:lnTo>
                  <a:pt x="1439333" y="93134"/>
                </a:lnTo>
                <a:lnTo>
                  <a:pt x="1439333" y="93134"/>
                </a:lnTo>
                <a:lnTo>
                  <a:pt x="1430866" y="93134"/>
                </a:lnTo>
                <a:lnTo>
                  <a:pt x="1430866" y="93134"/>
                </a:lnTo>
                <a:lnTo>
                  <a:pt x="1430866" y="93134"/>
                </a:lnTo>
                <a:lnTo>
                  <a:pt x="1430866" y="101600"/>
                </a:lnTo>
                <a:lnTo>
                  <a:pt x="1422400" y="101600"/>
                </a:lnTo>
                <a:lnTo>
                  <a:pt x="1422400" y="110067"/>
                </a:lnTo>
                <a:lnTo>
                  <a:pt x="1413933" y="118534"/>
                </a:lnTo>
                <a:lnTo>
                  <a:pt x="1405466" y="127000"/>
                </a:lnTo>
                <a:lnTo>
                  <a:pt x="1397000" y="135467"/>
                </a:lnTo>
                <a:lnTo>
                  <a:pt x="1388533" y="143934"/>
                </a:lnTo>
                <a:lnTo>
                  <a:pt x="1380066" y="152400"/>
                </a:lnTo>
                <a:lnTo>
                  <a:pt x="1371600" y="160867"/>
                </a:lnTo>
                <a:lnTo>
                  <a:pt x="1363133" y="169334"/>
                </a:lnTo>
                <a:lnTo>
                  <a:pt x="1346200" y="169334"/>
                </a:lnTo>
                <a:lnTo>
                  <a:pt x="1337733" y="177800"/>
                </a:lnTo>
                <a:lnTo>
                  <a:pt x="1329266" y="186267"/>
                </a:lnTo>
                <a:lnTo>
                  <a:pt x="1312333" y="186267"/>
                </a:lnTo>
                <a:lnTo>
                  <a:pt x="1295400" y="194734"/>
                </a:lnTo>
                <a:lnTo>
                  <a:pt x="1278466" y="194734"/>
                </a:lnTo>
                <a:lnTo>
                  <a:pt x="1261533" y="194734"/>
                </a:lnTo>
                <a:lnTo>
                  <a:pt x="1253066" y="194734"/>
                </a:lnTo>
                <a:lnTo>
                  <a:pt x="1227666" y="194734"/>
                </a:lnTo>
                <a:lnTo>
                  <a:pt x="1210733" y="194734"/>
                </a:lnTo>
                <a:lnTo>
                  <a:pt x="1193800" y="194734"/>
                </a:lnTo>
                <a:lnTo>
                  <a:pt x="1176866" y="186267"/>
                </a:lnTo>
                <a:lnTo>
                  <a:pt x="1159933" y="186267"/>
                </a:lnTo>
                <a:lnTo>
                  <a:pt x="1151466" y="177800"/>
                </a:lnTo>
                <a:lnTo>
                  <a:pt x="1134533" y="169334"/>
                </a:lnTo>
                <a:lnTo>
                  <a:pt x="1117600" y="160867"/>
                </a:lnTo>
                <a:lnTo>
                  <a:pt x="1100666" y="152400"/>
                </a:lnTo>
                <a:lnTo>
                  <a:pt x="1092200" y="143934"/>
                </a:lnTo>
                <a:lnTo>
                  <a:pt x="1075266" y="135467"/>
                </a:lnTo>
                <a:lnTo>
                  <a:pt x="1058333" y="135467"/>
                </a:lnTo>
                <a:lnTo>
                  <a:pt x="1041400" y="127000"/>
                </a:lnTo>
                <a:lnTo>
                  <a:pt x="1024466" y="127000"/>
                </a:lnTo>
                <a:lnTo>
                  <a:pt x="1007533" y="118534"/>
                </a:lnTo>
                <a:lnTo>
                  <a:pt x="990600" y="118534"/>
                </a:lnTo>
                <a:lnTo>
                  <a:pt x="965200" y="118534"/>
                </a:lnTo>
                <a:lnTo>
                  <a:pt x="948266" y="118534"/>
                </a:lnTo>
                <a:lnTo>
                  <a:pt x="922866" y="118534"/>
                </a:lnTo>
                <a:lnTo>
                  <a:pt x="897466" y="118534"/>
                </a:lnTo>
                <a:lnTo>
                  <a:pt x="880533" y="118534"/>
                </a:lnTo>
                <a:lnTo>
                  <a:pt x="855133" y="118534"/>
                </a:lnTo>
                <a:lnTo>
                  <a:pt x="838200" y="118534"/>
                </a:lnTo>
                <a:lnTo>
                  <a:pt x="812800" y="118534"/>
                </a:lnTo>
                <a:lnTo>
                  <a:pt x="787400" y="118534"/>
                </a:lnTo>
                <a:lnTo>
                  <a:pt x="770466" y="118534"/>
                </a:lnTo>
                <a:lnTo>
                  <a:pt x="745066" y="118534"/>
                </a:lnTo>
                <a:lnTo>
                  <a:pt x="728133" y="110067"/>
                </a:lnTo>
                <a:lnTo>
                  <a:pt x="702733" y="110067"/>
                </a:lnTo>
                <a:lnTo>
                  <a:pt x="685800" y="110067"/>
                </a:lnTo>
                <a:lnTo>
                  <a:pt x="660400" y="110067"/>
                </a:lnTo>
                <a:lnTo>
                  <a:pt x="635000" y="110067"/>
                </a:lnTo>
                <a:lnTo>
                  <a:pt x="618066" y="110067"/>
                </a:lnTo>
                <a:lnTo>
                  <a:pt x="601133" y="110067"/>
                </a:lnTo>
                <a:lnTo>
                  <a:pt x="575733" y="110067"/>
                </a:lnTo>
                <a:lnTo>
                  <a:pt x="558800" y="101600"/>
                </a:lnTo>
                <a:lnTo>
                  <a:pt x="541866" y="101600"/>
                </a:lnTo>
                <a:lnTo>
                  <a:pt x="524933" y="93134"/>
                </a:lnTo>
                <a:lnTo>
                  <a:pt x="508000" y="93134"/>
                </a:lnTo>
                <a:lnTo>
                  <a:pt x="482600" y="84667"/>
                </a:lnTo>
                <a:lnTo>
                  <a:pt x="465666" y="84667"/>
                </a:lnTo>
                <a:lnTo>
                  <a:pt x="448733" y="84667"/>
                </a:lnTo>
                <a:lnTo>
                  <a:pt x="423333" y="76200"/>
                </a:lnTo>
                <a:lnTo>
                  <a:pt x="397933" y="76200"/>
                </a:lnTo>
                <a:lnTo>
                  <a:pt x="381000" y="76200"/>
                </a:lnTo>
                <a:lnTo>
                  <a:pt x="355600" y="67734"/>
                </a:lnTo>
                <a:lnTo>
                  <a:pt x="338666" y="67734"/>
                </a:lnTo>
                <a:lnTo>
                  <a:pt x="321733" y="67734"/>
                </a:lnTo>
                <a:lnTo>
                  <a:pt x="296333" y="76200"/>
                </a:lnTo>
                <a:lnTo>
                  <a:pt x="270933" y="76200"/>
                </a:lnTo>
                <a:lnTo>
                  <a:pt x="254000" y="84667"/>
                </a:lnTo>
                <a:lnTo>
                  <a:pt x="228600" y="84667"/>
                </a:lnTo>
                <a:lnTo>
                  <a:pt x="211666" y="93134"/>
                </a:lnTo>
                <a:lnTo>
                  <a:pt x="186266" y="101600"/>
                </a:lnTo>
                <a:lnTo>
                  <a:pt x="177800" y="101600"/>
                </a:lnTo>
                <a:lnTo>
                  <a:pt x="160866" y="110067"/>
                </a:lnTo>
                <a:lnTo>
                  <a:pt x="143933" y="110067"/>
                </a:lnTo>
                <a:lnTo>
                  <a:pt x="127000" y="110067"/>
                </a:lnTo>
                <a:lnTo>
                  <a:pt x="118533" y="110067"/>
                </a:lnTo>
                <a:lnTo>
                  <a:pt x="101600" y="101600"/>
                </a:lnTo>
                <a:lnTo>
                  <a:pt x="84666" y="101600"/>
                </a:lnTo>
                <a:lnTo>
                  <a:pt x="76200" y="101600"/>
                </a:lnTo>
                <a:lnTo>
                  <a:pt x="59266" y="101600"/>
                </a:lnTo>
                <a:lnTo>
                  <a:pt x="50800" y="101600"/>
                </a:lnTo>
                <a:lnTo>
                  <a:pt x="33866" y="101600"/>
                </a:lnTo>
                <a:lnTo>
                  <a:pt x="25400" y="101600"/>
                </a:lnTo>
                <a:lnTo>
                  <a:pt x="8466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26533" y="4800600"/>
            <a:ext cx="135468" cy="279401"/>
          </a:xfrm>
          <a:custGeom>
            <a:avLst/>
            <a:gdLst/>
            <a:ahLst/>
            <a:cxnLst/>
            <a:rect l="0" t="0" r="0" b="0"/>
            <a:pathLst>
              <a:path w="135468" h="279401">
                <a:moveTo>
                  <a:pt x="127000" y="0"/>
                </a:moveTo>
                <a:lnTo>
                  <a:pt x="127000" y="8467"/>
                </a:lnTo>
                <a:lnTo>
                  <a:pt x="127000" y="8467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8534" y="16933"/>
                </a:lnTo>
                <a:lnTo>
                  <a:pt x="110067" y="25400"/>
                </a:lnTo>
                <a:lnTo>
                  <a:pt x="101600" y="25400"/>
                </a:lnTo>
                <a:lnTo>
                  <a:pt x="93134" y="25400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4" y="42333"/>
                </a:lnTo>
                <a:lnTo>
                  <a:pt x="50800" y="42333"/>
                </a:lnTo>
                <a:lnTo>
                  <a:pt x="42334" y="50800"/>
                </a:lnTo>
                <a:lnTo>
                  <a:pt x="33867" y="67733"/>
                </a:lnTo>
                <a:lnTo>
                  <a:pt x="25400" y="76200"/>
                </a:lnTo>
                <a:lnTo>
                  <a:pt x="16934" y="93133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86267"/>
                </a:lnTo>
                <a:lnTo>
                  <a:pt x="8467" y="203200"/>
                </a:lnTo>
                <a:lnTo>
                  <a:pt x="16934" y="220133"/>
                </a:lnTo>
                <a:lnTo>
                  <a:pt x="25400" y="228600"/>
                </a:lnTo>
                <a:lnTo>
                  <a:pt x="33867" y="245533"/>
                </a:lnTo>
                <a:lnTo>
                  <a:pt x="42334" y="254000"/>
                </a:lnTo>
                <a:lnTo>
                  <a:pt x="59267" y="262467"/>
                </a:lnTo>
                <a:lnTo>
                  <a:pt x="67734" y="270933"/>
                </a:lnTo>
                <a:lnTo>
                  <a:pt x="84667" y="279400"/>
                </a:lnTo>
                <a:lnTo>
                  <a:pt x="93134" y="279400"/>
                </a:lnTo>
                <a:lnTo>
                  <a:pt x="101600" y="279400"/>
                </a:lnTo>
                <a:lnTo>
                  <a:pt x="101600" y="279400"/>
                </a:lnTo>
                <a:lnTo>
                  <a:pt x="110067" y="270933"/>
                </a:lnTo>
                <a:lnTo>
                  <a:pt x="1100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863600" y="4936067"/>
            <a:ext cx="135468" cy="160867"/>
          </a:xfrm>
          <a:custGeom>
            <a:avLst/>
            <a:gdLst/>
            <a:ahLst/>
            <a:cxnLst/>
            <a:rect l="0" t="0" r="0" b="0"/>
            <a:pathLst>
              <a:path w="135468" h="160867">
                <a:moveTo>
                  <a:pt x="8467" y="67733"/>
                </a:moveTo>
                <a:lnTo>
                  <a:pt x="16933" y="67733"/>
                </a:lnTo>
                <a:lnTo>
                  <a:pt x="16933" y="67733"/>
                </a:lnTo>
                <a:lnTo>
                  <a:pt x="25400" y="67733"/>
                </a:lnTo>
                <a:lnTo>
                  <a:pt x="33867" y="67733"/>
                </a:lnTo>
                <a:lnTo>
                  <a:pt x="42333" y="67733"/>
                </a:lnTo>
                <a:lnTo>
                  <a:pt x="50800" y="59266"/>
                </a:lnTo>
                <a:lnTo>
                  <a:pt x="67733" y="59266"/>
                </a:lnTo>
                <a:lnTo>
                  <a:pt x="76200" y="59266"/>
                </a:lnTo>
                <a:lnTo>
                  <a:pt x="84667" y="59266"/>
                </a:lnTo>
                <a:lnTo>
                  <a:pt x="93133" y="50800"/>
                </a:lnTo>
                <a:lnTo>
                  <a:pt x="101600" y="42333"/>
                </a:lnTo>
                <a:lnTo>
                  <a:pt x="110067" y="42333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8466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93133"/>
                </a:lnTo>
                <a:lnTo>
                  <a:pt x="16933" y="110066"/>
                </a:lnTo>
                <a:lnTo>
                  <a:pt x="25400" y="118533"/>
                </a:lnTo>
                <a:lnTo>
                  <a:pt x="33867" y="135466"/>
                </a:lnTo>
                <a:lnTo>
                  <a:pt x="42333" y="143933"/>
                </a:lnTo>
                <a:lnTo>
                  <a:pt x="59267" y="152400"/>
                </a:lnTo>
                <a:lnTo>
                  <a:pt x="67733" y="160866"/>
                </a:lnTo>
                <a:lnTo>
                  <a:pt x="84667" y="160866"/>
                </a:lnTo>
                <a:lnTo>
                  <a:pt x="93133" y="160866"/>
                </a:lnTo>
                <a:lnTo>
                  <a:pt x="110067" y="160866"/>
                </a:lnTo>
                <a:lnTo>
                  <a:pt x="127000" y="160866"/>
                </a:lnTo>
                <a:lnTo>
                  <a:pt x="127000" y="160866"/>
                </a:lnTo>
                <a:lnTo>
                  <a:pt x="135467" y="143933"/>
                </a:lnTo>
                <a:lnTo>
                  <a:pt x="135467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1075267" y="4944533"/>
            <a:ext cx="160867" cy="152401"/>
          </a:xfrm>
          <a:custGeom>
            <a:avLst/>
            <a:gdLst/>
            <a:ahLst/>
            <a:cxnLst/>
            <a:rect l="0" t="0" r="0" b="0"/>
            <a:pathLst>
              <a:path w="160867" h="152401">
                <a:moveTo>
                  <a:pt x="0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33866" y="84667"/>
                </a:lnTo>
                <a:lnTo>
                  <a:pt x="33866" y="93134"/>
                </a:lnTo>
                <a:lnTo>
                  <a:pt x="33866" y="110067"/>
                </a:lnTo>
                <a:lnTo>
                  <a:pt x="33866" y="118534"/>
                </a:lnTo>
                <a:lnTo>
                  <a:pt x="33866" y="127000"/>
                </a:lnTo>
                <a:lnTo>
                  <a:pt x="42333" y="135467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43934"/>
                </a:lnTo>
                <a:lnTo>
                  <a:pt x="42333" y="143934"/>
                </a:lnTo>
                <a:lnTo>
                  <a:pt x="42333" y="135467"/>
                </a:lnTo>
                <a:lnTo>
                  <a:pt x="42333" y="127000"/>
                </a:lnTo>
                <a:lnTo>
                  <a:pt x="42333" y="110067"/>
                </a:lnTo>
                <a:lnTo>
                  <a:pt x="42333" y="101600"/>
                </a:lnTo>
                <a:lnTo>
                  <a:pt x="42333" y="84667"/>
                </a:lnTo>
                <a:lnTo>
                  <a:pt x="42333" y="76200"/>
                </a:lnTo>
                <a:lnTo>
                  <a:pt x="42333" y="59267"/>
                </a:lnTo>
                <a:lnTo>
                  <a:pt x="42333" y="50800"/>
                </a:lnTo>
                <a:lnTo>
                  <a:pt x="42333" y="33867"/>
                </a:lnTo>
                <a:lnTo>
                  <a:pt x="42333" y="25400"/>
                </a:lnTo>
                <a:lnTo>
                  <a:pt x="50800" y="16934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16934"/>
                </a:lnTo>
                <a:lnTo>
                  <a:pt x="118533" y="25400"/>
                </a:lnTo>
                <a:lnTo>
                  <a:pt x="127000" y="42334"/>
                </a:lnTo>
                <a:lnTo>
                  <a:pt x="135466" y="50800"/>
                </a:lnTo>
                <a:lnTo>
                  <a:pt x="143933" y="59267"/>
                </a:lnTo>
                <a:lnTo>
                  <a:pt x="143933" y="76200"/>
                </a:lnTo>
                <a:lnTo>
                  <a:pt x="152400" y="93134"/>
                </a:lnTo>
                <a:lnTo>
                  <a:pt x="152400" y="101600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60866" y="135467"/>
                </a:lnTo>
                <a:lnTo>
                  <a:pt x="160866" y="143934"/>
                </a:lnTo>
                <a:lnTo>
                  <a:pt x="160866" y="152400"/>
                </a:lnTo>
                <a:lnTo>
                  <a:pt x="160866" y="152400"/>
                </a:lnTo>
                <a:lnTo>
                  <a:pt x="160866" y="152400"/>
                </a:lnTo>
                <a:lnTo>
                  <a:pt x="152400" y="152400"/>
                </a:lnTo>
                <a:lnTo>
                  <a:pt x="152400" y="152400"/>
                </a:lnTo>
                <a:lnTo>
                  <a:pt x="152400" y="143934"/>
                </a:lnTo>
                <a:lnTo>
                  <a:pt x="15240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1346200" y="4834467"/>
            <a:ext cx="50801" cy="245534"/>
          </a:xfrm>
          <a:custGeom>
            <a:avLst/>
            <a:gdLst/>
            <a:ahLst/>
            <a:cxnLst/>
            <a:rect l="0" t="0" r="0" b="0"/>
            <a:pathLst>
              <a:path w="50801" h="245534">
                <a:moveTo>
                  <a:pt x="0" y="0"/>
                </a:moveTo>
                <a:lnTo>
                  <a:pt x="8467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76200"/>
                </a:lnTo>
                <a:lnTo>
                  <a:pt x="25400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33867" y="143933"/>
                </a:lnTo>
                <a:lnTo>
                  <a:pt x="33867" y="169333"/>
                </a:lnTo>
                <a:lnTo>
                  <a:pt x="33867" y="186266"/>
                </a:lnTo>
                <a:lnTo>
                  <a:pt x="42333" y="203200"/>
                </a:lnTo>
                <a:lnTo>
                  <a:pt x="42333" y="220133"/>
                </a:lnTo>
                <a:lnTo>
                  <a:pt x="50800" y="228600"/>
                </a:lnTo>
                <a:lnTo>
                  <a:pt x="50800" y="237066"/>
                </a:lnTo>
                <a:lnTo>
                  <a:pt x="50800" y="245533"/>
                </a:lnTo>
                <a:lnTo>
                  <a:pt x="50800" y="245533"/>
                </a:lnTo>
                <a:lnTo>
                  <a:pt x="50800" y="245533"/>
                </a:lnTo>
                <a:lnTo>
                  <a:pt x="5080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303867" y="4936067"/>
            <a:ext cx="152401" cy="8467"/>
          </a:xfrm>
          <a:custGeom>
            <a:avLst/>
            <a:gdLst/>
            <a:ahLst/>
            <a:cxnLst/>
            <a:rect l="0" t="0" r="0" b="0"/>
            <a:pathLst>
              <a:path w="152401" h="8467">
                <a:moveTo>
                  <a:pt x="0" y="8466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98600" y="4927600"/>
            <a:ext cx="110068" cy="143934"/>
          </a:xfrm>
          <a:custGeom>
            <a:avLst/>
            <a:gdLst/>
            <a:ahLst/>
            <a:cxnLst/>
            <a:rect l="0" t="0" r="0" b="0"/>
            <a:pathLst>
              <a:path w="110068" h="143934">
                <a:moveTo>
                  <a:pt x="25400" y="50800"/>
                </a:moveTo>
                <a:lnTo>
                  <a:pt x="33867" y="50800"/>
                </a:lnTo>
                <a:lnTo>
                  <a:pt x="33867" y="50800"/>
                </a:lnTo>
                <a:lnTo>
                  <a:pt x="42333" y="50800"/>
                </a:lnTo>
                <a:lnTo>
                  <a:pt x="50800" y="50800"/>
                </a:lnTo>
                <a:lnTo>
                  <a:pt x="59267" y="50800"/>
                </a:lnTo>
                <a:lnTo>
                  <a:pt x="67733" y="50800"/>
                </a:lnTo>
                <a:lnTo>
                  <a:pt x="76200" y="50800"/>
                </a:lnTo>
                <a:lnTo>
                  <a:pt x="84667" y="50800"/>
                </a:lnTo>
                <a:lnTo>
                  <a:pt x="93133" y="50800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33867"/>
                </a:lnTo>
                <a:lnTo>
                  <a:pt x="110067" y="33867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3" y="16933"/>
                </a:lnTo>
                <a:lnTo>
                  <a:pt x="93133" y="8467"/>
                </a:lnTo>
                <a:lnTo>
                  <a:pt x="84667" y="8467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7"/>
                </a:lnTo>
                <a:lnTo>
                  <a:pt x="16933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25400" y="101600"/>
                </a:lnTo>
                <a:lnTo>
                  <a:pt x="33867" y="110067"/>
                </a:lnTo>
                <a:lnTo>
                  <a:pt x="42333" y="118533"/>
                </a:lnTo>
                <a:lnTo>
                  <a:pt x="50800" y="127000"/>
                </a:lnTo>
                <a:lnTo>
                  <a:pt x="67733" y="135467"/>
                </a:lnTo>
                <a:lnTo>
                  <a:pt x="76200" y="143933"/>
                </a:lnTo>
                <a:lnTo>
                  <a:pt x="93133" y="143933"/>
                </a:lnTo>
                <a:lnTo>
                  <a:pt x="93133" y="143933"/>
                </a:lnTo>
                <a:lnTo>
                  <a:pt x="101600" y="143933"/>
                </a:lnTo>
                <a:lnTo>
                  <a:pt x="101600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676400" y="4961467"/>
            <a:ext cx="127001" cy="160867"/>
          </a:xfrm>
          <a:custGeom>
            <a:avLst/>
            <a:gdLst/>
            <a:ahLst/>
            <a:cxnLst/>
            <a:rect l="0" t="0" r="0" b="0"/>
            <a:pathLst>
              <a:path w="127001" h="1608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84666"/>
                </a:lnTo>
                <a:lnTo>
                  <a:pt x="25400" y="101600"/>
                </a:lnTo>
                <a:lnTo>
                  <a:pt x="25400" y="110066"/>
                </a:lnTo>
                <a:lnTo>
                  <a:pt x="33867" y="118533"/>
                </a:lnTo>
                <a:lnTo>
                  <a:pt x="33867" y="135466"/>
                </a:lnTo>
                <a:lnTo>
                  <a:pt x="42333" y="143933"/>
                </a:lnTo>
                <a:lnTo>
                  <a:pt x="42333" y="152400"/>
                </a:lnTo>
                <a:lnTo>
                  <a:pt x="42333" y="160866"/>
                </a:lnTo>
                <a:lnTo>
                  <a:pt x="42333" y="160866"/>
                </a:lnTo>
                <a:lnTo>
                  <a:pt x="42333" y="160866"/>
                </a:lnTo>
                <a:lnTo>
                  <a:pt x="42333" y="160866"/>
                </a:lnTo>
                <a:lnTo>
                  <a:pt x="42333" y="160866"/>
                </a:lnTo>
                <a:lnTo>
                  <a:pt x="33867" y="152400"/>
                </a:lnTo>
                <a:lnTo>
                  <a:pt x="33867" y="143933"/>
                </a:lnTo>
                <a:lnTo>
                  <a:pt x="33867" y="135466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101600"/>
                </a:lnTo>
                <a:lnTo>
                  <a:pt x="25400" y="93133"/>
                </a:lnTo>
                <a:lnTo>
                  <a:pt x="25400" y="76200"/>
                </a:lnTo>
                <a:lnTo>
                  <a:pt x="33867" y="67733"/>
                </a:lnTo>
                <a:lnTo>
                  <a:pt x="33867" y="59266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42333"/>
                </a:lnTo>
                <a:lnTo>
                  <a:pt x="76200" y="33866"/>
                </a:lnTo>
                <a:lnTo>
                  <a:pt x="84667" y="33866"/>
                </a:lnTo>
                <a:lnTo>
                  <a:pt x="93133" y="33866"/>
                </a:lnTo>
                <a:lnTo>
                  <a:pt x="110067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2032000" y="4783667"/>
            <a:ext cx="152401" cy="406401"/>
          </a:xfrm>
          <a:custGeom>
            <a:avLst/>
            <a:gdLst/>
            <a:ahLst/>
            <a:cxnLst/>
            <a:rect l="0" t="0" r="0" b="0"/>
            <a:pathLst>
              <a:path w="152401" h="406401">
                <a:moveTo>
                  <a:pt x="76200" y="0"/>
                </a:moveTo>
                <a:lnTo>
                  <a:pt x="76200" y="8466"/>
                </a:lnTo>
                <a:lnTo>
                  <a:pt x="76200" y="8466"/>
                </a:lnTo>
                <a:lnTo>
                  <a:pt x="67733" y="16933"/>
                </a:lnTo>
                <a:lnTo>
                  <a:pt x="67733" y="25400"/>
                </a:lnTo>
                <a:lnTo>
                  <a:pt x="59267" y="33866"/>
                </a:lnTo>
                <a:lnTo>
                  <a:pt x="50800" y="42333"/>
                </a:lnTo>
                <a:lnTo>
                  <a:pt x="42333" y="50800"/>
                </a:lnTo>
                <a:lnTo>
                  <a:pt x="42333" y="59266"/>
                </a:lnTo>
                <a:lnTo>
                  <a:pt x="25400" y="67733"/>
                </a:lnTo>
                <a:lnTo>
                  <a:pt x="25400" y="84666"/>
                </a:lnTo>
                <a:lnTo>
                  <a:pt x="16933" y="101600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8467" y="254000"/>
                </a:lnTo>
                <a:lnTo>
                  <a:pt x="8467" y="270933"/>
                </a:lnTo>
                <a:lnTo>
                  <a:pt x="16933" y="287866"/>
                </a:lnTo>
                <a:lnTo>
                  <a:pt x="33867" y="304800"/>
                </a:lnTo>
                <a:lnTo>
                  <a:pt x="50800" y="321733"/>
                </a:lnTo>
                <a:lnTo>
                  <a:pt x="59267" y="347133"/>
                </a:lnTo>
                <a:lnTo>
                  <a:pt x="76200" y="364066"/>
                </a:lnTo>
                <a:lnTo>
                  <a:pt x="93133" y="372533"/>
                </a:lnTo>
                <a:lnTo>
                  <a:pt x="110067" y="389466"/>
                </a:lnTo>
                <a:lnTo>
                  <a:pt x="118533" y="397933"/>
                </a:lnTo>
                <a:lnTo>
                  <a:pt x="135467" y="406400"/>
                </a:lnTo>
                <a:lnTo>
                  <a:pt x="135467" y="406400"/>
                </a:lnTo>
                <a:lnTo>
                  <a:pt x="152400" y="406400"/>
                </a:lnTo>
                <a:lnTo>
                  <a:pt x="152400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235200" y="4936067"/>
            <a:ext cx="59268" cy="203201"/>
          </a:xfrm>
          <a:custGeom>
            <a:avLst/>
            <a:gdLst/>
            <a:ahLst/>
            <a:cxnLst/>
            <a:rect l="0" t="0" r="0" b="0"/>
            <a:pathLst>
              <a:path w="59268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18533"/>
                </a:lnTo>
                <a:lnTo>
                  <a:pt x="25400" y="135466"/>
                </a:lnTo>
                <a:lnTo>
                  <a:pt x="33867" y="152400"/>
                </a:lnTo>
                <a:lnTo>
                  <a:pt x="42333" y="160866"/>
                </a:lnTo>
                <a:lnTo>
                  <a:pt x="50800" y="177800"/>
                </a:lnTo>
                <a:lnTo>
                  <a:pt x="50800" y="186266"/>
                </a:lnTo>
                <a:lnTo>
                  <a:pt x="59267" y="194733"/>
                </a:lnTo>
                <a:lnTo>
                  <a:pt x="59267" y="194733"/>
                </a:lnTo>
                <a:lnTo>
                  <a:pt x="59267" y="203200"/>
                </a:lnTo>
                <a:lnTo>
                  <a:pt x="592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404533" y="5071533"/>
            <a:ext cx="42335" cy="160868"/>
          </a:xfrm>
          <a:custGeom>
            <a:avLst/>
            <a:gdLst/>
            <a:ahLst/>
            <a:cxnLst/>
            <a:rect l="0" t="0" r="0" b="0"/>
            <a:pathLst>
              <a:path w="42335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33867" y="76200"/>
                </a:lnTo>
                <a:lnTo>
                  <a:pt x="33867" y="93134"/>
                </a:lnTo>
                <a:lnTo>
                  <a:pt x="33867" y="101600"/>
                </a:lnTo>
                <a:lnTo>
                  <a:pt x="33867" y="118534"/>
                </a:lnTo>
                <a:lnTo>
                  <a:pt x="33867" y="135467"/>
                </a:lnTo>
                <a:lnTo>
                  <a:pt x="42334" y="143934"/>
                </a:lnTo>
                <a:lnTo>
                  <a:pt x="42334" y="152400"/>
                </a:lnTo>
                <a:lnTo>
                  <a:pt x="42334" y="160867"/>
                </a:lnTo>
                <a:lnTo>
                  <a:pt x="42334" y="160867"/>
                </a:lnTo>
                <a:lnTo>
                  <a:pt x="42334" y="160867"/>
                </a:lnTo>
                <a:lnTo>
                  <a:pt x="42334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523067" y="4961467"/>
            <a:ext cx="194734" cy="211667"/>
          </a:xfrm>
          <a:custGeom>
            <a:avLst/>
            <a:gdLst/>
            <a:ahLst/>
            <a:cxnLst/>
            <a:rect l="0" t="0" r="0" b="0"/>
            <a:pathLst>
              <a:path w="194734" h="211667">
                <a:moveTo>
                  <a:pt x="0" y="16933"/>
                </a:move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6" y="33866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59266"/>
                </a:lnTo>
                <a:lnTo>
                  <a:pt x="84666" y="67733"/>
                </a:lnTo>
                <a:lnTo>
                  <a:pt x="76200" y="76200"/>
                </a:lnTo>
                <a:lnTo>
                  <a:pt x="76200" y="84666"/>
                </a:lnTo>
                <a:lnTo>
                  <a:pt x="67733" y="84666"/>
                </a:lnTo>
                <a:lnTo>
                  <a:pt x="59266" y="93133"/>
                </a:lnTo>
                <a:lnTo>
                  <a:pt x="59266" y="93133"/>
                </a:lnTo>
                <a:lnTo>
                  <a:pt x="50800" y="93133"/>
                </a:lnTo>
                <a:lnTo>
                  <a:pt x="50800" y="93133"/>
                </a:lnTo>
                <a:lnTo>
                  <a:pt x="42333" y="93133"/>
                </a:lnTo>
                <a:lnTo>
                  <a:pt x="42333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6" y="84666"/>
                </a:lnTo>
                <a:lnTo>
                  <a:pt x="67733" y="84666"/>
                </a:lnTo>
                <a:lnTo>
                  <a:pt x="76200" y="93133"/>
                </a:lnTo>
                <a:lnTo>
                  <a:pt x="84666" y="93133"/>
                </a:lnTo>
                <a:lnTo>
                  <a:pt x="101600" y="93133"/>
                </a:lnTo>
                <a:lnTo>
                  <a:pt x="110066" y="101600"/>
                </a:lnTo>
                <a:lnTo>
                  <a:pt x="127000" y="101600"/>
                </a:lnTo>
                <a:lnTo>
                  <a:pt x="135466" y="110066"/>
                </a:lnTo>
                <a:lnTo>
                  <a:pt x="152400" y="118533"/>
                </a:lnTo>
                <a:lnTo>
                  <a:pt x="160866" y="127000"/>
                </a:lnTo>
                <a:lnTo>
                  <a:pt x="169333" y="135466"/>
                </a:lnTo>
                <a:lnTo>
                  <a:pt x="177800" y="152400"/>
                </a:lnTo>
                <a:lnTo>
                  <a:pt x="186266" y="160866"/>
                </a:lnTo>
                <a:lnTo>
                  <a:pt x="194733" y="169333"/>
                </a:lnTo>
                <a:lnTo>
                  <a:pt x="194733" y="177800"/>
                </a:lnTo>
                <a:lnTo>
                  <a:pt x="186266" y="186266"/>
                </a:lnTo>
                <a:lnTo>
                  <a:pt x="186266" y="194733"/>
                </a:lnTo>
                <a:lnTo>
                  <a:pt x="177800" y="203200"/>
                </a:lnTo>
                <a:lnTo>
                  <a:pt x="169333" y="203200"/>
                </a:lnTo>
                <a:lnTo>
                  <a:pt x="160866" y="211666"/>
                </a:lnTo>
                <a:lnTo>
                  <a:pt x="152400" y="211666"/>
                </a:lnTo>
                <a:lnTo>
                  <a:pt x="135466" y="211666"/>
                </a:lnTo>
                <a:lnTo>
                  <a:pt x="127000" y="211666"/>
                </a:lnTo>
                <a:lnTo>
                  <a:pt x="118533" y="211666"/>
                </a:lnTo>
                <a:lnTo>
                  <a:pt x="110066" y="211666"/>
                </a:lnTo>
                <a:lnTo>
                  <a:pt x="101600" y="211666"/>
                </a:lnTo>
                <a:lnTo>
                  <a:pt x="93133" y="211666"/>
                </a:lnTo>
                <a:lnTo>
                  <a:pt x="93133" y="211666"/>
                </a:lnTo>
                <a:lnTo>
                  <a:pt x="84666" y="211666"/>
                </a:lnTo>
                <a:lnTo>
                  <a:pt x="84666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717800" y="4851400"/>
            <a:ext cx="152401" cy="364068"/>
          </a:xfrm>
          <a:custGeom>
            <a:avLst/>
            <a:gdLst/>
            <a:ahLst/>
            <a:cxnLst/>
            <a:rect l="0" t="0" r="0" b="0"/>
            <a:pathLst>
              <a:path w="152401" h="364068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33867" y="25400"/>
                </a:lnTo>
                <a:lnTo>
                  <a:pt x="42333" y="33867"/>
                </a:lnTo>
                <a:lnTo>
                  <a:pt x="59267" y="50800"/>
                </a:lnTo>
                <a:lnTo>
                  <a:pt x="76200" y="67733"/>
                </a:lnTo>
                <a:lnTo>
                  <a:pt x="84667" y="93133"/>
                </a:lnTo>
                <a:lnTo>
                  <a:pt x="101600" y="110067"/>
                </a:lnTo>
                <a:lnTo>
                  <a:pt x="118533" y="143933"/>
                </a:lnTo>
                <a:lnTo>
                  <a:pt x="127000" y="160867"/>
                </a:lnTo>
                <a:lnTo>
                  <a:pt x="135467" y="194733"/>
                </a:lnTo>
                <a:lnTo>
                  <a:pt x="143933" y="220133"/>
                </a:lnTo>
                <a:lnTo>
                  <a:pt x="152400" y="245533"/>
                </a:lnTo>
                <a:lnTo>
                  <a:pt x="152400" y="270933"/>
                </a:lnTo>
                <a:lnTo>
                  <a:pt x="152400" y="296333"/>
                </a:lnTo>
                <a:lnTo>
                  <a:pt x="143933" y="321733"/>
                </a:lnTo>
                <a:lnTo>
                  <a:pt x="143933" y="347133"/>
                </a:lnTo>
                <a:lnTo>
                  <a:pt x="143933" y="347133"/>
                </a:lnTo>
                <a:lnTo>
                  <a:pt x="135467" y="364067"/>
                </a:lnTo>
                <a:lnTo>
                  <a:pt x="135467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1007533" y="5384800"/>
            <a:ext cx="237068" cy="296334"/>
          </a:xfrm>
          <a:custGeom>
            <a:avLst/>
            <a:gdLst/>
            <a:ahLst/>
            <a:cxnLst/>
            <a:rect l="0" t="0" r="0" b="0"/>
            <a:pathLst>
              <a:path w="237068" h="296334">
                <a:moveTo>
                  <a:pt x="127000" y="101600"/>
                </a:moveTo>
                <a:lnTo>
                  <a:pt x="127000" y="101600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101600"/>
                </a:lnTo>
                <a:lnTo>
                  <a:pt x="135467" y="93133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67733"/>
                </a:lnTo>
                <a:lnTo>
                  <a:pt x="127000" y="59267"/>
                </a:lnTo>
                <a:lnTo>
                  <a:pt x="127000" y="50800"/>
                </a:lnTo>
                <a:lnTo>
                  <a:pt x="118534" y="33867"/>
                </a:lnTo>
                <a:lnTo>
                  <a:pt x="110067" y="33867"/>
                </a:lnTo>
                <a:lnTo>
                  <a:pt x="101600" y="25400"/>
                </a:lnTo>
                <a:lnTo>
                  <a:pt x="93134" y="16933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3"/>
                </a:lnTo>
                <a:lnTo>
                  <a:pt x="16934" y="160867"/>
                </a:lnTo>
                <a:lnTo>
                  <a:pt x="16934" y="177800"/>
                </a:lnTo>
                <a:lnTo>
                  <a:pt x="33867" y="186267"/>
                </a:lnTo>
                <a:lnTo>
                  <a:pt x="42334" y="203200"/>
                </a:lnTo>
                <a:lnTo>
                  <a:pt x="50800" y="211667"/>
                </a:lnTo>
                <a:lnTo>
                  <a:pt x="59267" y="211667"/>
                </a:lnTo>
                <a:lnTo>
                  <a:pt x="67734" y="220133"/>
                </a:lnTo>
                <a:lnTo>
                  <a:pt x="84667" y="220133"/>
                </a:lnTo>
                <a:lnTo>
                  <a:pt x="93134" y="211667"/>
                </a:lnTo>
                <a:lnTo>
                  <a:pt x="101600" y="211667"/>
                </a:lnTo>
                <a:lnTo>
                  <a:pt x="110067" y="203200"/>
                </a:lnTo>
                <a:lnTo>
                  <a:pt x="118534" y="194733"/>
                </a:lnTo>
                <a:lnTo>
                  <a:pt x="127000" y="186267"/>
                </a:lnTo>
                <a:lnTo>
                  <a:pt x="135467" y="169333"/>
                </a:lnTo>
                <a:lnTo>
                  <a:pt x="143934" y="160867"/>
                </a:lnTo>
                <a:lnTo>
                  <a:pt x="143934" y="152400"/>
                </a:lnTo>
                <a:lnTo>
                  <a:pt x="152400" y="135467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52400" y="110067"/>
                </a:lnTo>
                <a:lnTo>
                  <a:pt x="160867" y="101600"/>
                </a:lnTo>
                <a:lnTo>
                  <a:pt x="160867" y="93133"/>
                </a:lnTo>
                <a:lnTo>
                  <a:pt x="160867" y="93133"/>
                </a:lnTo>
                <a:lnTo>
                  <a:pt x="160867" y="84667"/>
                </a:lnTo>
                <a:lnTo>
                  <a:pt x="160867" y="84667"/>
                </a:lnTo>
                <a:lnTo>
                  <a:pt x="160867" y="84667"/>
                </a:lnTo>
                <a:lnTo>
                  <a:pt x="160867" y="84667"/>
                </a:lnTo>
                <a:lnTo>
                  <a:pt x="160867" y="93133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9334" y="110067"/>
                </a:lnTo>
                <a:lnTo>
                  <a:pt x="169334" y="127000"/>
                </a:lnTo>
                <a:lnTo>
                  <a:pt x="169334" y="143933"/>
                </a:lnTo>
                <a:lnTo>
                  <a:pt x="177800" y="152400"/>
                </a:lnTo>
                <a:lnTo>
                  <a:pt x="177800" y="169333"/>
                </a:lnTo>
                <a:lnTo>
                  <a:pt x="186267" y="186267"/>
                </a:lnTo>
                <a:lnTo>
                  <a:pt x="194734" y="203200"/>
                </a:lnTo>
                <a:lnTo>
                  <a:pt x="194734" y="220133"/>
                </a:lnTo>
                <a:lnTo>
                  <a:pt x="203200" y="237067"/>
                </a:lnTo>
                <a:lnTo>
                  <a:pt x="203200" y="254000"/>
                </a:lnTo>
                <a:lnTo>
                  <a:pt x="211667" y="262467"/>
                </a:lnTo>
                <a:lnTo>
                  <a:pt x="211667" y="279400"/>
                </a:lnTo>
                <a:lnTo>
                  <a:pt x="220134" y="287867"/>
                </a:lnTo>
                <a:lnTo>
                  <a:pt x="228600" y="296333"/>
                </a:lnTo>
                <a:lnTo>
                  <a:pt x="228600" y="296333"/>
                </a:lnTo>
                <a:lnTo>
                  <a:pt x="228600" y="296333"/>
                </a:lnTo>
                <a:lnTo>
                  <a:pt x="237067" y="296333"/>
                </a:lnTo>
                <a:lnTo>
                  <a:pt x="237067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1346200" y="5486400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354667" y="5571067"/>
            <a:ext cx="84667" cy="16934"/>
          </a:xfrm>
          <a:custGeom>
            <a:avLst/>
            <a:gdLst/>
            <a:ahLst/>
            <a:cxnLst/>
            <a:rect l="0" t="0" r="0" b="0"/>
            <a:pathLst>
              <a:path w="84667" h="16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84666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642533" y="5435600"/>
            <a:ext cx="220135" cy="287868"/>
          </a:xfrm>
          <a:custGeom>
            <a:avLst/>
            <a:gdLst/>
            <a:ahLst/>
            <a:cxnLst/>
            <a:rect l="0" t="0" r="0" b="0"/>
            <a:pathLst>
              <a:path w="220135" h="287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42333"/>
                </a:lnTo>
                <a:lnTo>
                  <a:pt x="135467" y="50800"/>
                </a:lnTo>
                <a:lnTo>
                  <a:pt x="127000" y="59267"/>
                </a:lnTo>
                <a:lnTo>
                  <a:pt x="127000" y="67733"/>
                </a:lnTo>
                <a:lnTo>
                  <a:pt x="127000" y="76200"/>
                </a:lnTo>
                <a:lnTo>
                  <a:pt x="118534" y="76200"/>
                </a:lnTo>
                <a:lnTo>
                  <a:pt x="110067" y="84667"/>
                </a:lnTo>
                <a:lnTo>
                  <a:pt x="101600" y="84667"/>
                </a:lnTo>
                <a:lnTo>
                  <a:pt x="93134" y="93133"/>
                </a:lnTo>
                <a:lnTo>
                  <a:pt x="84667" y="84667"/>
                </a:lnTo>
                <a:lnTo>
                  <a:pt x="76200" y="84667"/>
                </a:lnTo>
                <a:lnTo>
                  <a:pt x="67734" y="84667"/>
                </a:lnTo>
                <a:lnTo>
                  <a:pt x="59267" y="84667"/>
                </a:lnTo>
                <a:lnTo>
                  <a:pt x="50800" y="84667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67734" y="84667"/>
                </a:lnTo>
                <a:lnTo>
                  <a:pt x="76200" y="84667"/>
                </a:lnTo>
                <a:lnTo>
                  <a:pt x="93134" y="93133"/>
                </a:lnTo>
                <a:lnTo>
                  <a:pt x="110067" y="101600"/>
                </a:lnTo>
                <a:lnTo>
                  <a:pt x="118534" y="110067"/>
                </a:lnTo>
                <a:lnTo>
                  <a:pt x="135467" y="127000"/>
                </a:lnTo>
                <a:lnTo>
                  <a:pt x="152400" y="135467"/>
                </a:lnTo>
                <a:lnTo>
                  <a:pt x="169334" y="152400"/>
                </a:lnTo>
                <a:lnTo>
                  <a:pt x="177800" y="160867"/>
                </a:lnTo>
                <a:lnTo>
                  <a:pt x="186267" y="177800"/>
                </a:lnTo>
                <a:lnTo>
                  <a:pt x="194734" y="194733"/>
                </a:lnTo>
                <a:lnTo>
                  <a:pt x="211667" y="203200"/>
                </a:lnTo>
                <a:lnTo>
                  <a:pt x="211667" y="220133"/>
                </a:lnTo>
                <a:lnTo>
                  <a:pt x="220134" y="228600"/>
                </a:lnTo>
                <a:lnTo>
                  <a:pt x="220134" y="245533"/>
                </a:lnTo>
                <a:lnTo>
                  <a:pt x="220134" y="254000"/>
                </a:lnTo>
                <a:lnTo>
                  <a:pt x="220134" y="262467"/>
                </a:lnTo>
                <a:lnTo>
                  <a:pt x="211667" y="270933"/>
                </a:lnTo>
                <a:lnTo>
                  <a:pt x="203200" y="279400"/>
                </a:lnTo>
                <a:lnTo>
                  <a:pt x="194734" y="279400"/>
                </a:lnTo>
                <a:lnTo>
                  <a:pt x="186267" y="287867"/>
                </a:lnTo>
                <a:lnTo>
                  <a:pt x="177800" y="287867"/>
                </a:lnTo>
                <a:lnTo>
                  <a:pt x="160867" y="279400"/>
                </a:lnTo>
                <a:lnTo>
                  <a:pt x="143934" y="279400"/>
                </a:lnTo>
                <a:lnTo>
                  <a:pt x="127000" y="279400"/>
                </a:lnTo>
                <a:lnTo>
                  <a:pt x="118534" y="270933"/>
                </a:lnTo>
                <a:lnTo>
                  <a:pt x="101600" y="270933"/>
                </a:lnTo>
                <a:lnTo>
                  <a:pt x="84667" y="270933"/>
                </a:lnTo>
                <a:lnTo>
                  <a:pt x="84667" y="270933"/>
                </a:lnTo>
                <a:lnTo>
                  <a:pt x="67734" y="262467"/>
                </a:lnTo>
                <a:lnTo>
                  <a:pt x="67734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1193800" y="5799667"/>
            <a:ext cx="237068" cy="389467"/>
          </a:xfrm>
          <a:custGeom>
            <a:avLst/>
            <a:gdLst/>
            <a:ahLst/>
            <a:cxnLst/>
            <a:rect l="0" t="0" r="0" b="0"/>
            <a:pathLst>
              <a:path w="237068" h="389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16933" y="84666"/>
                </a:lnTo>
                <a:lnTo>
                  <a:pt x="16933" y="110066"/>
                </a:lnTo>
                <a:lnTo>
                  <a:pt x="25400" y="127000"/>
                </a:lnTo>
                <a:lnTo>
                  <a:pt x="25400" y="152400"/>
                </a:lnTo>
                <a:lnTo>
                  <a:pt x="33867" y="177800"/>
                </a:lnTo>
                <a:lnTo>
                  <a:pt x="33867" y="203200"/>
                </a:lnTo>
                <a:lnTo>
                  <a:pt x="42333" y="228600"/>
                </a:lnTo>
                <a:lnTo>
                  <a:pt x="42333" y="254000"/>
                </a:lnTo>
                <a:lnTo>
                  <a:pt x="50800" y="279400"/>
                </a:lnTo>
                <a:lnTo>
                  <a:pt x="59267" y="304800"/>
                </a:lnTo>
                <a:lnTo>
                  <a:pt x="59267" y="321733"/>
                </a:lnTo>
                <a:lnTo>
                  <a:pt x="59267" y="347133"/>
                </a:lnTo>
                <a:lnTo>
                  <a:pt x="67733" y="355600"/>
                </a:lnTo>
                <a:lnTo>
                  <a:pt x="67733" y="372533"/>
                </a:lnTo>
                <a:lnTo>
                  <a:pt x="67733" y="381000"/>
                </a:lnTo>
                <a:lnTo>
                  <a:pt x="67733" y="389466"/>
                </a:lnTo>
                <a:lnTo>
                  <a:pt x="67733" y="389466"/>
                </a:lnTo>
                <a:lnTo>
                  <a:pt x="67733" y="389466"/>
                </a:lnTo>
                <a:lnTo>
                  <a:pt x="67733" y="381000"/>
                </a:lnTo>
                <a:lnTo>
                  <a:pt x="67733" y="372533"/>
                </a:lnTo>
                <a:lnTo>
                  <a:pt x="67733" y="364066"/>
                </a:lnTo>
                <a:lnTo>
                  <a:pt x="67733" y="347133"/>
                </a:lnTo>
                <a:lnTo>
                  <a:pt x="67733" y="330200"/>
                </a:lnTo>
                <a:lnTo>
                  <a:pt x="67733" y="313266"/>
                </a:lnTo>
                <a:lnTo>
                  <a:pt x="67733" y="296333"/>
                </a:lnTo>
                <a:lnTo>
                  <a:pt x="67733" y="279400"/>
                </a:lnTo>
                <a:lnTo>
                  <a:pt x="76200" y="262466"/>
                </a:lnTo>
                <a:lnTo>
                  <a:pt x="76200" y="245533"/>
                </a:lnTo>
                <a:lnTo>
                  <a:pt x="84667" y="237066"/>
                </a:lnTo>
                <a:lnTo>
                  <a:pt x="93133" y="220133"/>
                </a:lnTo>
                <a:lnTo>
                  <a:pt x="101600" y="203200"/>
                </a:lnTo>
                <a:lnTo>
                  <a:pt x="110067" y="194733"/>
                </a:lnTo>
                <a:lnTo>
                  <a:pt x="118533" y="194733"/>
                </a:lnTo>
                <a:lnTo>
                  <a:pt x="127000" y="186266"/>
                </a:lnTo>
                <a:lnTo>
                  <a:pt x="135467" y="186266"/>
                </a:lnTo>
                <a:lnTo>
                  <a:pt x="152400" y="194733"/>
                </a:lnTo>
                <a:lnTo>
                  <a:pt x="160867" y="194733"/>
                </a:lnTo>
                <a:lnTo>
                  <a:pt x="177800" y="203200"/>
                </a:lnTo>
                <a:lnTo>
                  <a:pt x="186267" y="211666"/>
                </a:lnTo>
                <a:lnTo>
                  <a:pt x="194733" y="220133"/>
                </a:lnTo>
                <a:lnTo>
                  <a:pt x="203200" y="237066"/>
                </a:lnTo>
                <a:lnTo>
                  <a:pt x="220133" y="245533"/>
                </a:lnTo>
                <a:lnTo>
                  <a:pt x="228600" y="262466"/>
                </a:lnTo>
                <a:lnTo>
                  <a:pt x="228600" y="279400"/>
                </a:lnTo>
                <a:lnTo>
                  <a:pt x="237067" y="296333"/>
                </a:lnTo>
                <a:lnTo>
                  <a:pt x="237067" y="313266"/>
                </a:lnTo>
                <a:lnTo>
                  <a:pt x="237067" y="321733"/>
                </a:lnTo>
                <a:lnTo>
                  <a:pt x="237067" y="338666"/>
                </a:lnTo>
                <a:lnTo>
                  <a:pt x="228600" y="347133"/>
                </a:lnTo>
                <a:lnTo>
                  <a:pt x="220133" y="355600"/>
                </a:lnTo>
                <a:lnTo>
                  <a:pt x="211667" y="364066"/>
                </a:lnTo>
                <a:lnTo>
                  <a:pt x="203200" y="372533"/>
                </a:lnTo>
                <a:lnTo>
                  <a:pt x="186267" y="372533"/>
                </a:lnTo>
                <a:lnTo>
                  <a:pt x="177800" y="372533"/>
                </a:lnTo>
                <a:lnTo>
                  <a:pt x="160867" y="372533"/>
                </a:lnTo>
                <a:lnTo>
                  <a:pt x="143933" y="372533"/>
                </a:lnTo>
                <a:lnTo>
                  <a:pt x="135467" y="372533"/>
                </a:lnTo>
                <a:lnTo>
                  <a:pt x="118533" y="364066"/>
                </a:lnTo>
                <a:lnTo>
                  <a:pt x="101600" y="364066"/>
                </a:lnTo>
                <a:lnTo>
                  <a:pt x="93133" y="355600"/>
                </a:lnTo>
                <a:lnTo>
                  <a:pt x="76200" y="355600"/>
                </a:lnTo>
                <a:lnTo>
                  <a:pt x="67733" y="347133"/>
                </a:lnTo>
                <a:lnTo>
                  <a:pt x="59267" y="347133"/>
                </a:lnTo>
                <a:lnTo>
                  <a:pt x="59267" y="347133"/>
                </a:lnTo>
                <a:lnTo>
                  <a:pt x="59267" y="338666"/>
                </a:lnTo>
                <a:lnTo>
                  <a:pt x="59267" y="338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1524000" y="5969000"/>
            <a:ext cx="84668" cy="25401"/>
          </a:xfrm>
          <a:custGeom>
            <a:avLst/>
            <a:gdLst/>
            <a:ahLst/>
            <a:cxnLst/>
            <a:rect l="0" t="0" r="0" b="0"/>
            <a:pathLst>
              <a:path w="84668" h="254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1557867" y="6062133"/>
            <a:ext cx="93134" cy="25401"/>
          </a:xfrm>
          <a:custGeom>
            <a:avLst/>
            <a:gdLst/>
            <a:ahLst/>
            <a:cxnLst/>
            <a:rect l="0" t="0" r="0" b="0"/>
            <a:pathLst>
              <a:path w="931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50800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931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1811867" y="5901267"/>
            <a:ext cx="254001" cy="245534"/>
          </a:xfrm>
          <a:custGeom>
            <a:avLst/>
            <a:gdLst/>
            <a:ahLst/>
            <a:cxnLst/>
            <a:rect l="0" t="0" r="0" b="0"/>
            <a:pathLst>
              <a:path w="254001" h="245534">
                <a:moveTo>
                  <a:pt x="25400" y="25400"/>
                </a:moveTo>
                <a:lnTo>
                  <a:pt x="25400" y="25400"/>
                </a:lnTo>
                <a:lnTo>
                  <a:pt x="25400" y="25400"/>
                </a:lnTo>
                <a:lnTo>
                  <a:pt x="33866" y="16933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6" y="33866"/>
                </a:lnTo>
                <a:lnTo>
                  <a:pt x="118533" y="42333"/>
                </a:lnTo>
                <a:lnTo>
                  <a:pt x="118533" y="50800"/>
                </a:lnTo>
                <a:lnTo>
                  <a:pt x="127000" y="67733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27000" y="135466"/>
                </a:lnTo>
                <a:lnTo>
                  <a:pt x="118533" y="143933"/>
                </a:lnTo>
                <a:lnTo>
                  <a:pt x="118533" y="160866"/>
                </a:lnTo>
                <a:lnTo>
                  <a:pt x="110066" y="177800"/>
                </a:lnTo>
                <a:lnTo>
                  <a:pt x="101600" y="194733"/>
                </a:lnTo>
                <a:lnTo>
                  <a:pt x="101600" y="203200"/>
                </a:lnTo>
                <a:lnTo>
                  <a:pt x="93133" y="220133"/>
                </a:lnTo>
                <a:lnTo>
                  <a:pt x="76200" y="228600"/>
                </a:lnTo>
                <a:lnTo>
                  <a:pt x="67733" y="237066"/>
                </a:lnTo>
                <a:lnTo>
                  <a:pt x="59266" y="237066"/>
                </a:lnTo>
                <a:lnTo>
                  <a:pt x="50800" y="237066"/>
                </a:lnTo>
                <a:lnTo>
                  <a:pt x="42333" y="237066"/>
                </a:lnTo>
                <a:lnTo>
                  <a:pt x="33866" y="237066"/>
                </a:lnTo>
                <a:lnTo>
                  <a:pt x="25400" y="228600"/>
                </a:lnTo>
                <a:lnTo>
                  <a:pt x="16933" y="220133"/>
                </a:lnTo>
                <a:lnTo>
                  <a:pt x="8466" y="220133"/>
                </a:lnTo>
                <a:lnTo>
                  <a:pt x="8466" y="211666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77800"/>
                </a:lnTo>
                <a:lnTo>
                  <a:pt x="0" y="169333"/>
                </a:lnTo>
                <a:lnTo>
                  <a:pt x="8466" y="160866"/>
                </a:lnTo>
                <a:lnTo>
                  <a:pt x="16933" y="152400"/>
                </a:lnTo>
                <a:lnTo>
                  <a:pt x="25400" y="143933"/>
                </a:lnTo>
                <a:lnTo>
                  <a:pt x="33866" y="135466"/>
                </a:lnTo>
                <a:lnTo>
                  <a:pt x="42333" y="135466"/>
                </a:lnTo>
                <a:lnTo>
                  <a:pt x="50800" y="135466"/>
                </a:lnTo>
                <a:lnTo>
                  <a:pt x="67733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101600" y="135466"/>
                </a:lnTo>
                <a:lnTo>
                  <a:pt x="110066" y="135466"/>
                </a:lnTo>
                <a:lnTo>
                  <a:pt x="127000" y="143933"/>
                </a:lnTo>
                <a:lnTo>
                  <a:pt x="135466" y="152400"/>
                </a:lnTo>
                <a:lnTo>
                  <a:pt x="152400" y="160866"/>
                </a:lnTo>
                <a:lnTo>
                  <a:pt x="169333" y="169333"/>
                </a:lnTo>
                <a:lnTo>
                  <a:pt x="177800" y="177800"/>
                </a:lnTo>
                <a:lnTo>
                  <a:pt x="186266" y="186266"/>
                </a:lnTo>
                <a:lnTo>
                  <a:pt x="203200" y="194733"/>
                </a:lnTo>
                <a:lnTo>
                  <a:pt x="211666" y="211666"/>
                </a:lnTo>
                <a:lnTo>
                  <a:pt x="228600" y="220133"/>
                </a:lnTo>
                <a:lnTo>
                  <a:pt x="237066" y="228600"/>
                </a:lnTo>
                <a:lnTo>
                  <a:pt x="245533" y="237066"/>
                </a:lnTo>
                <a:lnTo>
                  <a:pt x="245533" y="237066"/>
                </a:lnTo>
                <a:lnTo>
                  <a:pt x="254000" y="245533"/>
                </a:lnTo>
                <a:lnTo>
                  <a:pt x="254000" y="245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1168400" y="6341533"/>
            <a:ext cx="186268" cy="296335"/>
          </a:xfrm>
          <a:custGeom>
            <a:avLst/>
            <a:gdLst/>
            <a:ahLst/>
            <a:cxnLst/>
            <a:rect l="0" t="0" r="0" b="0"/>
            <a:pathLst>
              <a:path w="186268" h="296335">
                <a:moveTo>
                  <a:pt x="169333" y="118534"/>
                </a:moveTo>
                <a:lnTo>
                  <a:pt x="169333" y="118534"/>
                </a:lnTo>
                <a:lnTo>
                  <a:pt x="169333" y="127000"/>
                </a:lnTo>
                <a:lnTo>
                  <a:pt x="177800" y="135467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43934"/>
                </a:lnTo>
                <a:lnTo>
                  <a:pt x="177800" y="135467"/>
                </a:lnTo>
                <a:lnTo>
                  <a:pt x="177800" y="135467"/>
                </a:lnTo>
                <a:lnTo>
                  <a:pt x="186267" y="127000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86267" y="93134"/>
                </a:lnTo>
                <a:lnTo>
                  <a:pt x="186267" y="84667"/>
                </a:lnTo>
                <a:lnTo>
                  <a:pt x="177800" y="67734"/>
                </a:lnTo>
                <a:lnTo>
                  <a:pt x="177800" y="50800"/>
                </a:lnTo>
                <a:lnTo>
                  <a:pt x="169333" y="42334"/>
                </a:lnTo>
                <a:lnTo>
                  <a:pt x="160867" y="33867"/>
                </a:lnTo>
                <a:lnTo>
                  <a:pt x="152400" y="25400"/>
                </a:lnTo>
                <a:lnTo>
                  <a:pt x="143933" y="16934"/>
                </a:lnTo>
                <a:lnTo>
                  <a:pt x="135467" y="16934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67733" y="8467"/>
                </a:lnTo>
                <a:lnTo>
                  <a:pt x="59267" y="16934"/>
                </a:lnTo>
                <a:lnTo>
                  <a:pt x="50800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1"/>
                </a:lnTo>
                <a:lnTo>
                  <a:pt x="8467" y="203200"/>
                </a:lnTo>
                <a:lnTo>
                  <a:pt x="8467" y="220134"/>
                </a:lnTo>
                <a:lnTo>
                  <a:pt x="16933" y="237067"/>
                </a:lnTo>
                <a:lnTo>
                  <a:pt x="25400" y="245533"/>
                </a:lnTo>
                <a:lnTo>
                  <a:pt x="33867" y="254001"/>
                </a:lnTo>
                <a:lnTo>
                  <a:pt x="50800" y="262467"/>
                </a:lnTo>
                <a:lnTo>
                  <a:pt x="59267" y="270934"/>
                </a:lnTo>
                <a:lnTo>
                  <a:pt x="76200" y="279400"/>
                </a:lnTo>
                <a:lnTo>
                  <a:pt x="93133" y="287867"/>
                </a:lnTo>
                <a:lnTo>
                  <a:pt x="110067" y="296334"/>
                </a:lnTo>
                <a:lnTo>
                  <a:pt x="118533" y="296334"/>
                </a:lnTo>
                <a:lnTo>
                  <a:pt x="135467" y="296334"/>
                </a:lnTo>
                <a:lnTo>
                  <a:pt x="152400" y="287867"/>
                </a:lnTo>
                <a:lnTo>
                  <a:pt x="160867" y="287867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77800" y="270934"/>
                </a:lnTo>
                <a:lnTo>
                  <a:pt x="177800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1481667" y="6502400"/>
            <a:ext cx="101601" cy="25401"/>
          </a:xfrm>
          <a:custGeom>
            <a:avLst/>
            <a:gdLst/>
            <a:ahLst/>
            <a:cxnLst/>
            <a:rect l="0" t="0" r="0" b="0"/>
            <a:pathLst>
              <a:path w="101601" h="25401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0160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1515533" y="6587066"/>
            <a:ext cx="135468" cy="16935"/>
          </a:xfrm>
          <a:custGeom>
            <a:avLst/>
            <a:gdLst/>
            <a:ahLst/>
            <a:cxnLst/>
            <a:rect l="0" t="0" r="0" b="0"/>
            <a:pathLst>
              <a:path w="135468" h="16935">
                <a:moveTo>
                  <a:pt x="0" y="8468"/>
                </a:moveTo>
                <a:lnTo>
                  <a:pt x="0" y="8468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16934"/>
                </a:lnTo>
                <a:lnTo>
                  <a:pt x="42334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93134" y="16934"/>
                </a:lnTo>
                <a:lnTo>
                  <a:pt x="101600" y="8468"/>
                </a:lnTo>
                <a:lnTo>
                  <a:pt x="118534" y="8468"/>
                </a:lnTo>
                <a:lnTo>
                  <a:pt x="118534" y="8468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1727200" y="6307667"/>
            <a:ext cx="397934" cy="389467"/>
          </a:xfrm>
          <a:custGeom>
            <a:avLst/>
            <a:gdLst/>
            <a:ahLst/>
            <a:cxnLst/>
            <a:rect l="0" t="0" r="0" b="0"/>
            <a:pathLst>
              <a:path w="397934" h="389467">
                <a:moveTo>
                  <a:pt x="8467" y="177800"/>
                </a:moveTo>
                <a:lnTo>
                  <a:pt x="8467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6"/>
                </a:lnTo>
                <a:lnTo>
                  <a:pt x="0" y="186266"/>
                </a:lnTo>
                <a:lnTo>
                  <a:pt x="0" y="186266"/>
                </a:lnTo>
                <a:lnTo>
                  <a:pt x="0" y="186266"/>
                </a:lnTo>
                <a:lnTo>
                  <a:pt x="8467" y="194733"/>
                </a:lnTo>
                <a:lnTo>
                  <a:pt x="8467" y="203199"/>
                </a:lnTo>
                <a:lnTo>
                  <a:pt x="8467" y="211667"/>
                </a:lnTo>
                <a:lnTo>
                  <a:pt x="16933" y="220133"/>
                </a:lnTo>
                <a:lnTo>
                  <a:pt x="16933" y="237066"/>
                </a:lnTo>
                <a:lnTo>
                  <a:pt x="16933" y="245533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87867"/>
                </a:lnTo>
                <a:lnTo>
                  <a:pt x="33867" y="296333"/>
                </a:lnTo>
                <a:lnTo>
                  <a:pt x="33867" y="313266"/>
                </a:lnTo>
                <a:lnTo>
                  <a:pt x="42333" y="321733"/>
                </a:lnTo>
                <a:lnTo>
                  <a:pt x="50800" y="338666"/>
                </a:lnTo>
                <a:lnTo>
                  <a:pt x="50800" y="347133"/>
                </a:lnTo>
                <a:lnTo>
                  <a:pt x="59267" y="355599"/>
                </a:lnTo>
                <a:lnTo>
                  <a:pt x="76200" y="372533"/>
                </a:lnTo>
                <a:lnTo>
                  <a:pt x="76200" y="381000"/>
                </a:lnTo>
                <a:lnTo>
                  <a:pt x="84667" y="381000"/>
                </a:lnTo>
                <a:lnTo>
                  <a:pt x="93133" y="389466"/>
                </a:lnTo>
                <a:lnTo>
                  <a:pt x="101600" y="389466"/>
                </a:lnTo>
                <a:lnTo>
                  <a:pt x="110067" y="389466"/>
                </a:lnTo>
                <a:lnTo>
                  <a:pt x="118533" y="389466"/>
                </a:lnTo>
                <a:lnTo>
                  <a:pt x="127000" y="389466"/>
                </a:lnTo>
                <a:lnTo>
                  <a:pt x="135467" y="381000"/>
                </a:lnTo>
                <a:lnTo>
                  <a:pt x="135467" y="372533"/>
                </a:lnTo>
                <a:lnTo>
                  <a:pt x="143933" y="355599"/>
                </a:lnTo>
                <a:lnTo>
                  <a:pt x="143933" y="347133"/>
                </a:lnTo>
                <a:lnTo>
                  <a:pt x="143933" y="330200"/>
                </a:lnTo>
                <a:lnTo>
                  <a:pt x="143933" y="313266"/>
                </a:lnTo>
                <a:lnTo>
                  <a:pt x="143933" y="296333"/>
                </a:lnTo>
                <a:lnTo>
                  <a:pt x="143933" y="270933"/>
                </a:lnTo>
                <a:lnTo>
                  <a:pt x="143933" y="254000"/>
                </a:lnTo>
                <a:lnTo>
                  <a:pt x="143933" y="228600"/>
                </a:lnTo>
                <a:lnTo>
                  <a:pt x="135467" y="211667"/>
                </a:lnTo>
                <a:lnTo>
                  <a:pt x="127000" y="186266"/>
                </a:lnTo>
                <a:lnTo>
                  <a:pt x="127000" y="169333"/>
                </a:lnTo>
                <a:lnTo>
                  <a:pt x="118533" y="143933"/>
                </a:lnTo>
                <a:lnTo>
                  <a:pt x="110067" y="127000"/>
                </a:lnTo>
                <a:lnTo>
                  <a:pt x="101600" y="110066"/>
                </a:lnTo>
                <a:lnTo>
                  <a:pt x="101600" y="93133"/>
                </a:lnTo>
                <a:lnTo>
                  <a:pt x="93133" y="76200"/>
                </a:lnTo>
                <a:lnTo>
                  <a:pt x="93133" y="59266"/>
                </a:lnTo>
                <a:lnTo>
                  <a:pt x="84667" y="50800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8466"/>
                </a:lnTo>
                <a:lnTo>
                  <a:pt x="152400" y="8466"/>
                </a:lnTo>
                <a:lnTo>
                  <a:pt x="177800" y="16933"/>
                </a:lnTo>
                <a:lnTo>
                  <a:pt x="194733" y="16933"/>
                </a:lnTo>
                <a:lnTo>
                  <a:pt x="211667" y="25400"/>
                </a:lnTo>
                <a:lnTo>
                  <a:pt x="228600" y="25400"/>
                </a:lnTo>
                <a:lnTo>
                  <a:pt x="245533" y="33866"/>
                </a:lnTo>
                <a:lnTo>
                  <a:pt x="262467" y="33866"/>
                </a:lnTo>
                <a:lnTo>
                  <a:pt x="287867" y="42333"/>
                </a:lnTo>
                <a:lnTo>
                  <a:pt x="296333" y="42333"/>
                </a:lnTo>
                <a:lnTo>
                  <a:pt x="313267" y="50800"/>
                </a:lnTo>
                <a:lnTo>
                  <a:pt x="330200" y="50800"/>
                </a:lnTo>
                <a:lnTo>
                  <a:pt x="347133" y="50800"/>
                </a:lnTo>
                <a:lnTo>
                  <a:pt x="355600" y="50800"/>
                </a:lnTo>
                <a:lnTo>
                  <a:pt x="364067" y="50800"/>
                </a:lnTo>
                <a:lnTo>
                  <a:pt x="381000" y="50800"/>
                </a:lnTo>
                <a:lnTo>
                  <a:pt x="389467" y="50800"/>
                </a:lnTo>
                <a:lnTo>
                  <a:pt x="397933" y="42333"/>
                </a:lnTo>
                <a:lnTo>
                  <a:pt x="397933" y="42333"/>
                </a:lnTo>
                <a:lnTo>
                  <a:pt x="397933" y="42333"/>
                </a:lnTo>
                <a:lnTo>
                  <a:pt x="397933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1972733" y="6434667"/>
            <a:ext cx="160868" cy="211667"/>
          </a:xfrm>
          <a:custGeom>
            <a:avLst/>
            <a:gdLst/>
            <a:ahLst/>
            <a:cxnLst/>
            <a:rect l="0" t="0" r="0" b="0"/>
            <a:pathLst>
              <a:path w="160868" h="211667">
                <a:moveTo>
                  <a:pt x="127000" y="33866"/>
                </a:moveTo>
                <a:lnTo>
                  <a:pt x="127000" y="33866"/>
                </a:lnTo>
                <a:lnTo>
                  <a:pt x="127000" y="33866"/>
                </a:lnTo>
                <a:lnTo>
                  <a:pt x="118534" y="33866"/>
                </a:lnTo>
                <a:lnTo>
                  <a:pt x="118534" y="33866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0067" y="16933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9266"/>
                </a:lnTo>
                <a:lnTo>
                  <a:pt x="16934" y="59266"/>
                </a:lnTo>
                <a:lnTo>
                  <a:pt x="25400" y="59266"/>
                </a:lnTo>
                <a:lnTo>
                  <a:pt x="33867" y="59266"/>
                </a:lnTo>
                <a:lnTo>
                  <a:pt x="42334" y="67733"/>
                </a:lnTo>
                <a:lnTo>
                  <a:pt x="50800" y="67733"/>
                </a:lnTo>
                <a:lnTo>
                  <a:pt x="59267" y="76199"/>
                </a:lnTo>
                <a:lnTo>
                  <a:pt x="67734" y="76199"/>
                </a:lnTo>
                <a:lnTo>
                  <a:pt x="84667" y="84667"/>
                </a:lnTo>
                <a:lnTo>
                  <a:pt x="93134" y="93133"/>
                </a:lnTo>
                <a:lnTo>
                  <a:pt x="101600" y="101600"/>
                </a:lnTo>
                <a:lnTo>
                  <a:pt x="110067" y="110066"/>
                </a:lnTo>
                <a:lnTo>
                  <a:pt x="118534" y="118533"/>
                </a:lnTo>
                <a:lnTo>
                  <a:pt x="127000" y="127000"/>
                </a:lnTo>
                <a:lnTo>
                  <a:pt x="135467" y="135466"/>
                </a:lnTo>
                <a:lnTo>
                  <a:pt x="135467" y="143933"/>
                </a:lnTo>
                <a:lnTo>
                  <a:pt x="143934" y="152399"/>
                </a:lnTo>
                <a:lnTo>
                  <a:pt x="152400" y="160867"/>
                </a:lnTo>
                <a:lnTo>
                  <a:pt x="152400" y="169333"/>
                </a:lnTo>
                <a:lnTo>
                  <a:pt x="160867" y="177800"/>
                </a:lnTo>
                <a:lnTo>
                  <a:pt x="160867" y="186266"/>
                </a:lnTo>
                <a:lnTo>
                  <a:pt x="160867" y="194733"/>
                </a:lnTo>
                <a:lnTo>
                  <a:pt x="160867" y="194733"/>
                </a:lnTo>
                <a:lnTo>
                  <a:pt x="160867" y="203200"/>
                </a:lnTo>
                <a:lnTo>
                  <a:pt x="152400" y="203200"/>
                </a:lnTo>
                <a:lnTo>
                  <a:pt x="152400" y="211666"/>
                </a:lnTo>
                <a:lnTo>
                  <a:pt x="143934" y="211666"/>
                </a:lnTo>
                <a:lnTo>
                  <a:pt x="143934" y="211666"/>
                </a:lnTo>
                <a:lnTo>
                  <a:pt x="135467" y="211666"/>
                </a:lnTo>
                <a:lnTo>
                  <a:pt x="127000" y="211666"/>
                </a:lnTo>
                <a:lnTo>
                  <a:pt x="118534" y="211666"/>
                </a:lnTo>
                <a:lnTo>
                  <a:pt x="110067" y="211666"/>
                </a:lnTo>
                <a:lnTo>
                  <a:pt x="101600" y="211666"/>
                </a:lnTo>
                <a:lnTo>
                  <a:pt x="93134" y="211666"/>
                </a:lnTo>
                <a:lnTo>
                  <a:pt x="93134" y="211666"/>
                </a:lnTo>
                <a:lnTo>
                  <a:pt x="84667" y="203200"/>
                </a:lnTo>
                <a:lnTo>
                  <a:pt x="84667" y="203200"/>
                </a:lnTo>
                <a:lnTo>
                  <a:pt x="84667" y="194733"/>
                </a:lnTo>
                <a:lnTo>
                  <a:pt x="84667" y="194733"/>
                </a:lnTo>
                <a:lnTo>
                  <a:pt x="84667" y="186266"/>
                </a:lnTo>
                <a:lnTo>
                  <a:pt x="846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2277533" y="6468533"/>
            <a:ext cx="76201" cy="1"/>
          </a:xfrm>
          <a:custGeom>
            <a:avLst/>
            <a:gdLst/>
            <a:ahLst/>
            <a:cxnLst/>
            <a:rect l="0" t="0" r="0" b="0"/>
            <a:pathLst>
              <a:path w="762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2277533" y="6570133"/>
            <a:ext cx="93135" cy="16934"/>
          </a:xfrm>
          <a:custGeom>
            <a:avLst/>
            <a:gdLst/>
            <a:ahLst/>
            <a:cxnLst/>
            <a:rect l="0" t="0" r="0" b="0"/>
            <a:pathLst>
              <a:path w="93135" h="16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2497667" y="6392333"/>
            <a:ext cx="152401" cy="237068"/>
          </a:xfrm>
          <a:custGeom>
            <a:avLst/>
            <a:gdLst/>
            <a:ahLst/>
            <a:cxnLst/>
            <a:rect l="0" t="0" r="0" b="0"/>
            <a:pathLst>
              <a:path w="152401" h="237068">
                <a:moveTo>
                  <a:pt x="16933" y="16934"/>
                </a:moveTo>
                <a:lnTo>
                  <a:pt x="16933" y="16934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7"/>
                </a:lnTo>
                <a:lnTo>
                  <a:pt x="93133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42334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93133" y="101600"/>
                </a:lnTo>
                <a:lnTo>
                  <a:pt x="93133" y="118533"/>
                </a:lnTo>
                <a:lnTo>
                  <a:pt x="84666" y="127001"/>
                </a:lnTo>
                <a:lnTo>
                  <a:pt x="84666" y="143934"/>
                </a:lnTo>
                <a:lnTo>
                  <a:pt x="76200" y="160867"/>
                </a:lnTo>
                <a:lnTo>
                  <a:pt x="76200" y="177800"/>
                </a:lnTo>
                <a:lnTo>
                  <a:pt x="67733" y="186267"/>
                </a:lnTo>
                <a:lnTo>
                  <a:pt x="59266" y="194733"/>
                </a:lnTo>
                <a:lnTo>
                  <a:pt x="50800" y="211667"/>
                </a:lnTo>
                <a:lnTo>
                  <a:pt x="42333" y="211667"/>
                </a:lnTo>
                <a:lnTo>
                  <a:pt x="33866" y="220134"/>
                </a:lnTo>
                <a:lnTo>
                  <a:pt x="33866" y="228600"/>
                </a:lnTo>
                <a:lnTo>
                  <a:pt x="25400" y="228600"/>
                </a:lnTo>
                <a:lnTo>
                  <a:pt x="16933" y="228600"/>
                </a:lnTo>
                <a:lnTo>
                  <a:pt x="16933" y="220134"/>
                </a:lnTo>
                <a:lnTo>
                  <a:pt x="8466" y="220134"/>
                </a:lnTo>
                <a:lnTo>
                  <a:pt x="8466" y="211667"/>
                </a:lnTo>
                <a:lnTo>
                  <a:pt x="8466" y="211667"/>
                </a:lnTo>
                <a:lnTo>
                  <a:pt x="0" y="203201"/>
                </a:lnTo>
                <a:lnTo>
                  <a:pt x="8466" y="194733"/>
                </a:lnTo>
                <a:lnTo>
                  <a:pt x="8466" y="194733"/>
                </a:lnTo>
                <a:lnTo>
                  <a:pt x="8466" y="186267"/>
                </a:lnTo>
                <a:lnTo>
                  <a:pt x="8466" y="177800"/>
                </a:lnTo>
                <a:lnTo>
                  <a:pt x="16933" y="169334"/>
                </a:lnTo>
                <a:lnTo>
                  <a:pt x="16933" y="169334"/>
                </a:lnTo>
                <a:lnTo>
                  <a:pt x="25400" y="160867"/>
                </a:lnTo>
                <a:lnTo>
                  <a:pt x="33866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50800" y="143934"/>
                </a:lnTo>
                <a:lnTo>
                  <a:pt x="67733" y="152400"/>
                </a:lnTo>
                <a:lnTo>
                  <a:pt x="76200" y="152400"/>
                </a:lnTo>
                <a:lnTo>
                  <a:pt x="84666" y="152400"/>
                </a:lnTo>
                <a:lnTo>
                  <a:pt x="93133" y="152400"/>
                </a:lnTo>
                <a:lnTo>
                  <a:pt x="101600" y="160867"/>
                </a:lnTo>
                <a:lnTo>
                  <a:pt x="101600" y="169334"/>
                </a:lnTo>
                <a:lnTo>
                  <a:pt x="110066" y="169334"/>
                </a:lnTo>
                <a:lnTo>
                  <a:pt x="118533" y="177800"/>
                </a:lnTo>
                <a:lnTo>
                  <a:pt x="127000" y="186267"/>
                </a:lnTo>
                <a:lnTo>
                  <a:pt x="127000" y="194733"/>
                </a:lnTo>
                <a:lnTo>
                  <a:pt x="135466" y="203201"/>
                </a:lnTo>
                <a:lnTo>
                  <a:pt x="135466" y="211667"/>
                </a:lnTo>
                <a:lnTo>
                  <a:pt x="135466" y="220134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43933" y="237067"/>
                </a:lnTo>
                <a:lnTo>
                  <a:pt x="143933" y="237067"/>
                </a:lnTo>
                <a:lnTo>
                  <a:pt x="143933" y="237067"/>
                </a:lnTo>
                <a:lnTo>
                  <a:pt x="152400" y="237067"/>
                </a:lnTo>
                <a:lnTo>
                  <a:pt x="152400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726267" y="66040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2794000" y="6383867"/>
            <a:ext cx="228601" cy="279400"/>
          </a:xfrm>
          <a:custGeom>
            <a:avLst/>
            <a:gdLst/>
            <a:ahLst/>
            <a:cxnLst/>
            <a:rect l="0" t="0" r="0" b="0"/>
            <a:pathLst>
              <a:path w="228601" h="279400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8466"/>
                </a:lnTo>
                <a:lnTo>
                  <a:pt x="67733" y="8466"/>
                </a:lnTo>
                <a:lnTo>
                  <a:pt x="76200" y="16933"/>
                </a:lnTo>
                <a:lnTo>
                  <a:pt x="84667" y="25400"/>
                </a:lnTo>
                <a:lnTo>
                  <a:pt x="93133" y="25400"/>
                </a:lnTo>
                <a:lnTo>
                  <a:pt x="93133" y="33866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67733"/>
                </a:lnTo>
                <a:lnTo>
                  <a:pt x="101600" y="84666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10067" y="118533"/>
                </a:lnTo>
                <a:lnTo>
                  <a:pt x="110067" y="135467"/>
                </a:lnTo>
                <a:lnTo>
                  <a:pt x="110067" y="143933"/>
                </a:lnTo>
                <a:lnTo>
                  <a:pt x="110067" y="160866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93133" y="186266"/>
                </a:lnTo>
                <a:lnTo>
                  <a:pt x="93133" y="203199"/>
                </a:lnTo>
                <a:lnTo>
                  <a:pt x="84667" y="203199"/>
                </a:lnTo>
                <a:lnTo>
                  <a:pt x="76200" y="211667"/>
                </a:lnTo>
                <a:lnTo>
                  <a:pt x="76200" y="220133"/>
                </a:lnTo>
                <a:lnTo>
                  <a:pt x="76200" y="228600"/>
                </a:lnTo>
                <a:lnTo>
                  <a:pt x="67733" y="228600"/>
                </a:lnTo>
                <a:lnTo>
                  <a:pt x="59267" y="228600"/>
                </a:lnTo>
                <a:lnTo>
                  <a:pt x="59267" y="237066"/>
                </a:lnTo>
                <a:lnTo>
                  <a:pt x="50800" y="237066"/>
                </a:lnTo>
                <a:lnTo>
                  <a:pt x="50800" y="228600"/>
                </a:lnTo>
                <a:lnTo>
                  <a:pt x="42333" y="228600"/>
                </a:lnTo>
                <a:lnTo>
                  <a:pt x="42333" y="228600"/>
                </a:lnTo>
                <a:lnTo>
                  <a:pt x="42333" y="220133"/>
                </a:lnTo>
                <a:lnTo>
                  <a:pt x="33867" y="220133"/>
                </a:lnTo>
                <a:lnTo>
                  <a:pt x="25400" y="211667"/>
                </a:lnTo>
                <a:lnTo>
                  <a:pt x="25400" y="203199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6"/>
                </a:lnTo>
                <a:lnTo>
                  <a:pt x="33867" y="177800"/>
                </a:lnTo>
                <a:lnTo>
                  <a:pt x="33867" y="169333"/>
                </a:lnTo>
                <a:lnTo>
                  <a:pt x="42333" y="160866"/>
                </a:lnTo>
                <a:lnTo>
                  <a:pt x="42333" y="160866"/>
                </a:lnTo>
                <a:lnTo>
                  <a:pt x="50800" y="152400"/>
                </a:lnTo>
                <a:lnTo>
                  <a:pt x="50800" y="152400"/>
                </a:lnTo>
                <a:lnTo>
                  <a:pt x="59267" y="143933"/>
                </a:lnTo>
                <a:lnTo>
                  <a:pt x="67733" y="143933"/>
                </a:lnTo>
                <a:lnTo>
                  <a:pt x="76200" y="143933"/>
                </a:lnTo>
                <a:lnTo>
                  <a:pt x="84667" y="143933"/>
                </a:lnTo>
                <a:lnTo>
                  <a:pt x="93133" y="143933"/>
                </a:lnTo>
                <a:lnTo>
                  <a:pt x="101600" y="143933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27000" y="160866"/>
                </a:lnTo>
                <a:lnTo>
                  <a:pt x="135467" y="169333"/>
                </a:lnTo>
                <a:lnTo>
                  <a:pt x="143933" y="177800"/>
                </a:lnTo>
                <a:lnTo>
                  <a:pt x="152400" y="186266"/>
                </a:lnTo>
                <a:lnTo>
                  <a:pt x="160867" y="194733"/>
                </a:lnTo>
                <a:lnTo>
                  <a:pt x="169333" y="203199"/>
                </a:lnTo>
                <a:lnTo>
                  <a:pt x="177800" y="220133"/>
                </a:lnTo>
                <a:lnTo>
                  <a:pt x="186267" y="228600"/>
                </a:lnTo>
                <a:lnTo>
                  <a:pt x="203200" y="245533"/>
                </a:lnTo>
                <a:lnTo>
                  <a:pt x="211667" y="254000"/>
                </a:lnTo>
                <a:lnTo>
                  <a:pt x="220133" y="270933"/>
                </a:lnTo>
                <a:lnTo>
                  <a:pt x="220133" y="270933"/>
                </a:lnTo>
                <a:lnTo>
                  <a:pt x="228600" y="279399"/>
                </a:lnTo>
                <a:lnTo>
                  <a:pt x="228600" y="279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1049867" y="5545667"/>
            <a:ext cx="160867" cy="59267"/>
          </a:xfrm>
          <a:custGeom>
            <a:avLst/>
            <a:gdLst/>
            <a:ahLst/>
            <a:cxnLst/>
            <a:rect l="0" t="0" r="0" b="0"/>
            <a:pathLst>
              <a:path w="160867" h="59267">
                <a:moveTo>
                  <a:pt x="160866" y="33866"/>
                </a:moveTo>
                <a:lnTo>
                  <a:pt x="160866" y="33866"/>
                </a:lnTo>
                <a:lnTo>
                  <a:pt x="160866" y="33866"/>
                </a:lnTo>
                <a:lnTo>
                  <a:pt x="160866" y="33866"/>
                </a:lnTo>
                <a:lnTo>
                  <a:pt x="160866" y="33866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60866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43933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0066" y="42333"/>
                </a:lnTo>
                <a:lnTo>
                  <a:pt x="110066" y="33866"/>
                </a:lnTo>
                <a:lnTo>
                  <a:pt x="101600" y="33866"/>
                </a:lnTo>
                <a:lnTo>
                  <a:pt x="101600" y="33866"/>
                </a:lnTo>
                <a:lnTo>
                  <a:pt x="93133" y="33866"/>
                </a:lnTo>
                <a:lnTo>
                  <a:pt x="93133" y="33866"/>
                </a:lnTo>
                <a:lnTo>
                  <a:pt x="84666" y="33866"/>
                </a:lnTo>
                <a:lnTo>
                  <a:pt x="84666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6"/>
                </a:lnTo>
                <a:lnTo>
                  <a:pt x="50800" y="33866"/>
                </a:lnTo>
                <a:lnTo>
                  <a:pt x="50800" y="33866"/>
                </a:lnTo>
                <a:lnTo>
                  <a:pt x="59266" y="33866"/>
                </a:lnTo>
                <a:lnTo>
                  <a:pt x="59266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84666" y="50800"/>
                </a:lnTo>
                <a:lnTo>
                  <a:pt x="93133" y="50800"/>
                </a:lnTo>
                <a:lnTo>
                  <a:pt x="93133" y="50800"/>
                </a:lnTo>
                <a:lnTo>
                  <a:pt x="101600" y="50800"/>
                </a:lnTo>
                <a:lnTo>
                  <a:pt x="101600" y="59266"/>
                </a:lnTo>
                <a:lnTo>
                  <a:pt x="110066" y="59266"/>
                </a:lnTo>
                <a:lnTo>
                  <a:pt x="110066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42333"/>
                </a:lnTo>
                <a:lnTo>
                  <a:pt x="135466" y="42333"/>
                </a:lnTo>
                <a:lnTo>
                  <a:pt x="135466" y="42333"/>
                </a:lnTo>
                <a:lnTo>
                  <a:pt x="143933" y="42333"/>
                </a:lnTo>
                <a:lnTo>
                  <a:pt x="143933" y="42333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35466" y="33866"/>
                </a:lnTo>
                <a:lnTo>
                  <a:pt x="127000" y="33866"/>
                </a:lnTo>
                <a:lnTo>
                  <a:pt x="127000" y="42333"/>
                </a:lnTo>
                <a:lnTo>
                  <a:pt x="118533" y="42333"/>
                </a:lnTo>
                <a:lnTo>
                  <a:pt x="110066" y="42333"/>
                </a:lnTo>
                <a:lnTo>
                  <a:pt x="110066" y="42333"/>
                </a:lnTo>
                <a:lnTo>
                  <a:pt x="101600" y="42333"/>
                </a:lnTo>
                <a:lnTo>
                  <a:pt x="93133" y="42333"/>
                </a:lnTo>
                <a:lnTo>
                  <a:pt x="84666" y="33866"/>
                </a:lnTo>
                <a:lnTo>
                  <a:pt x="76200" y="33866"/>
                </a:lnTo>
                <a:lnTo>
                  <a:pt x="67733" y="33866"/>
                </a:lnTo>
                <a:lnTo>
                  <a:pt x="50800" y="25400"/>
                </a:lnTo>
                <a:lnTo>
                  <a:pt x="42333" y="16933"/>
                </a:lnTo>
                <a:lnTo>
                  <a:pt x="25400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5588000" y="3716867"/>
            <a:ext cx="245534" cy="194734"/>
          </a:xfrm>
          <a:custGeom>
            <a:avLst/>
            <a:gdLst/>
            <a:ahLst/>
            <a:cxnLst/>
            <a:rect l="0" t="0" r="0" b="0"/>
            <a:pathLst>
              <a:path w="245534" h="194734">
                <a:moveTo>
                  <a:pt x="8467" y="16933"/>
                </a:move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18533"/>
                </a:lnTo>
                <a:lnTo>
                  <a:pt x="0" y="143933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0" y="186266"/>
                </a:lnTo>
                <a:lnTo>
                  <a:pt x="0" y="186266"/>
                </a:lnTo>
                <a:lnTo>
                  <a:pt x="0" y="169333"/>
                </a:lnTo>
                <a:lnTo>
                  <a:pt x="0" y="160866"/>
                </a:lnTo>
                <a:lnTo>
                  <a:pt x="0" y="143933"/>
                </a:lnTo>
                <a:lnTo>
                  <a:pt x="0" y="127000"/>
                </a:lnTo>
                <a:lnTo>
                  <a:pt x="0" y="110066"/>
                </a:lnTo>
                <a:lnTo>
                  <a:pt x="0" y="84666"/>
                </a:lnTo>
                <a:lnTo>
                  <a:pt x="0" y="67733"/>
                </a:lnTo>
                <a:lnTo>
                  <a:pt x="0" y="42333"/>
                </a:lnTo>
                <a:lnTo>
                  <a:pt x="0" y="33866"/>
                </a:lnTo>
                <a:lnTo>
                  <a:pt x="8467" y="16933"/>
                </a:lnTo>
                <a:lnTo>
                  <a:pt x="16933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25400"/>
                </a:lnTo>
                <a:lnTo>
                  <a:pt x="84667" y="42333"/>
                </a:lnTo>
                <a:lnTo>
                  <a:pt x="93133" y="50800"/>
                </a:lnTo>
                <a:lnTo>
                  <a:pt x="101600" y="67733"/>
                </a:lnTo>
                <a:lnTo>
                  <a:pt x="110067" y="84666"/>
                </a:lnTo>
                <a:lnTo>
                  <a:pt x="110067" y="101600"/>
                </a:lnTo>
                <a:lnTo>
                  <a:pt x="118533" y="110066"/>
                </a:lnTo>
                <a:lnTo>
                  <a:pt x="118533" y="127000"/>
                </a:lnTo>
                <a:lnTo>
                  <a:pt x="118533" y="135466"/>
                </a:lnTo>
                <a:lnTo>
                  <a:pt x="118533" y="152400"/>
                </a:lnTo>
                <a:lnTo>
                  <a:pt x="118533" y="160866"/>
                </a:lnTo>
                <a:lnTo>
                  <a:pt x="118533" y="160866"/>
                </a:lnTo>
                <a:lnTo>
                  <a:pt x="118533" y="169333"/>
                </a:lnTo>
                <a:lnTo>
                  <a:pt x="110067" y="169333"/>
                </a:lnTo>
                <a:lnTo>
                  <a:pt x="110067" y="169333"/>
                </a:lnTo>
                <a:lnTo>
                  <a:pt x="110067" y="160866"/>
                </a:lnTo>
                <a:lnTo>
                  <a:pt x="110067" y="152400"/>
                </a:lnTo>
                <a:lnTo>
                  <a:pt x="110067" y="143933"/>
                </a:lnTo>
                <a:lnTo>
                  <a:pt x="110067" y="127000"/>
                </a:lnTo>
                <a:lnTo>
                  <a:pt x="110067" y="110066"/>
                </a:lnTo>
                <a:lnTo>
                  <a:pt x="110067" y="84666"/>
                </a:lnTo>
                <a:lnTo>
                  <a:pt x="118533" y="76200"/>
                </a:lnTo>
                <a:lnTo>
                  <a:pt x="127000" y="59266"/>
                </a:lnTo>
                <a:lnTo>
                  <a:pt x="135467" y="42333"/>
                </a:lnTo>
                <a:lnTo>
                  <a:pt x="143933" y="33866"/>
                </a:lnTo>
                <a:lnTo>
                  <a:pt x="152400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94733" y="25400"/>
                </a:lnTo>
                <a:lnTo>
                  <a:pt x="203200" y="25400"/>
                </a:lnTo>
                <a:lnTo>
                  <a:pt x="211667" y="33866"/>
                </a:lnTo>
                <a:lnTo>
                  <a:pt x="220133" y="42333"/>
                </a:lnTo>
                <a:lnTo>
                  <a:pt x="228600" y="59266"/>
                </a:lnTo>
                <a:lnTo>
                  <a:pt x="237067" y="76200"/>
                </a:lnTo>
                <a:lnTo>
                  <a:pt x="237067" y="93133"/>
                </a:lnTo>
                <a:lnTo>
                  <a:pt x="245533" y="110066"/>
                </a:lnTo>
                <a:lnTo>
                  <a:pt x="245533" y="127000"/>
                </a:lnTo>
                <a:lnTo>
                  <a:pt x="245533" y="143933"/>
                </a:lnTo>
                <a:lnTo>
                  <a:pt x="237067" y="160866"/>
                </a:lnTo>
                <a:lnTo>
                  <a:pt x="245533" y="169333"/>
                </a:lnTo>
                <a:lnTo>
                  <a:pt x="245533" y="177800"/>
                </a:lnTo>
                <a:lnTo>
                  <a:pt x="245533" y="177800"/>
                </a:lnTo>
                <a:lnTo>
                  <a:pt x="245533" y="177800"/>
                </a:lnTo>
                <a:lnTo>
                  <a:pt x="245533" y="177800"/>
                </a:lnTo>
                <a:lnTo>
                  <a:pt x="245533" y="177800"/>
                </a:lnTo>
                <a:lnTo>
                  <a:pt x="245533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909733" y="3742267"/>
            <a:ext cx="143935" cy="177801"/>
          </a:xfrm>
          <a:custGeom>
            <a:avLst/>
            <a:gdLst/>
            <a:ahLst/>
            <a:cxnLst/>
            <a:rect l="0" t="0" r="0" b="0"/>
            <a:pathLst>
              <a:path w="143935" h="177801">
                <a:moveTo>
                  <a:pt x="84667" y="16933"/>
                </a:moveTo>
                <a:lnTo>
                  <a:pt x="84667" y="16933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6"/>
                </a:lnTo>
                <a:lnTo>
                  <a:pt x="42334" y="16933"/>
                </a:lnTo>
                <a:lnTo>
                  <a:pt x="25400" y="33866"/>
                </a:lnTo>
                <a:lnTo>
                  <a:pt x="16934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52400"/>
                </a:lnTo>
                <a:lnTo>
                  <a:pt x="25400" y="152400"/>
                </a:lnTo>
                <a:lnTo>
                  <a:pt x="33867" y="160866"/>
                </a:lnTo>
                <a:lnTo>
                  <a:pt x="42334" y="160866"/>
                </a:lnTo>
                <a:lnTo>
                  <a:pt x="50800" y="160866"/>
                </a:lnTo>
                <a:lnTo>
                  <a:pt x="59267" y="152400"/>
                </a:lnTo>
                <a:lnTo>
                  <a:pt x="67734" y="143933"/>
                </a:lnTo>
                <a:lnTo>
                  <a:pt x="67734" y="135466"/>
                </a:lnTo>
                <a:lnTo>
                  <a:pt x="76200" y="127000"/>
                </a:lnTo>
                <a:lnTo>
                  <a:pt x="76200" y="110066"/>
                </a:lnTo>
                <a:lnTo>
                  <a:pt x="84667" y="93133"/>
                </a:lnTo>
                <a:lnTo>
                  <a:pt x="84667" y="76200"/>
                </a:lnTo>
                <a:lnTo>
                  <a:pt x="84667" y="59266"/>
                </a:lnTo>
                <a:lnTo>
                  <a:pt x="84667" y="42333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84667" y="33866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3"/>
                </a:lnTo>
                <a:lnTo>
                  <a:pt x="76200" y="110066"/>
                </a:lnTo>
                <a:lnTo>
                  <a:pt x="76200" y="127000"/>
                </a:lnTo>
                <a:lnTo>
                  <a:pt x="84667" y="143933"/>
                </a:lnTo>
                <a:lnTo>
                  <a:pt x="84667" y="160866"/>
                </a:lnTo>
                <a:lnTo>
                  <a:pt x="93134" y="160866"/>
                </a:lnTo>
                <a:lnTo>
                  <a:pt x="101600" y="169333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8534" y="177800"/>
                </a:lnTo>
                <a:lnTo>
                  <a:pt x="127000" y="177800"/>
                </a:lnTo>
                <a:lnTo>
                  <a:pt x="135467" y="169333"/>
                </a:lnTo>
                <a:lnTo>
                  <a:pt x="135467" y="169333"/>
                </a:lnTo>
                <a:lnTo>
                  <a:pt x="143934" y="160866"/>
                </a:lnTo>
                <a:lnTo>
                  <a:pt x="143934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6028267" y="3759200"/>
            <a:ext cx="101601" cy="313268"/>
          </a:xfrm>
          <a:custGeom>
            <a:avLst/>
            <a:gdLst/>
            <a:ahLst/>
            <a:cxnLst/>
            <a:rect l="0" t="0" r="0" b="0"/>
            <a:pathLst>
              <a:path w="101601" h="313268">
                <a:moveTo>
                  <a:pt x="93133" y="8467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16933"/>
                </a:lnTo>
                <a:lnTo>
                  <a:pt x="101600" y="33867"/>
                </a:lnTo>
                <a:lnTo>
                  <a:pt x="101600" y="59267"/>
                </a:lnTo>
                <a:lnTo>
                  <a:pt x="101600" y="76200"/>
                </a:lnTo>
                <a:lnTo>
                  <a:pt x="101600" y="101600"/>
                </a:lnTo>
                <a:lnTo>
                  <a:pt x="101600" y="135467"/>
                </a:lnTo>
                <a:lnTo>
                  <a:pt x="101600" y="160867"/>
                </a:lnTo>
                <a:lnTo>
                  <a:pt x="101600" y="186267"/>
                </a:lnTo>
                <a:lnTo>
                  <a:pt x="93133" y="203200"/>
                </a:lnTo>
                <a:lnTo>
                  <a:pt x="93133" y="228600"/>
                </a:lnTo>
                <a:lnTo>
                  <a:pt x="93133" y="245533"/>
                </a:lnTo>
                <a:lnTo>
                  <a:pt x="84666" y="262467"/>
                </a:lnTo>
                <a:lnTo>
                  <a:pt x="84666" y="279400"/>
                </a:lnTo>
                <a:lnTo>
                  <a:pt x="67733" y="296333"/>
                </a:lnTo>
                <a:lnTo>
                  <a:pt x="59266" y="304800"/>
                </a:lnTo>
                <a:lnTo>
                  <a:pt x="50800" y="313267"/>
                </a:lnTo>
                <a:lnTo>
                  <a:pt x="33866" y="313267"/>
                </a:lnTo>
                <a:lnTo>
                  <a:pt x="25400" y="304800"/>
                </a:lnTo>
                <a:lnTo>
                  <a:pt x="16933" y="296333"/>
                </a:lnTo>
                <a:lnTo>
                  <a:pt x="8466" y="279400"/>
                </a:lnTo>
                <a:lnTo>
                  <a:pt x="8466" y="279400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6121400" y="3640667"/>
            <a:ext cx="33868" cy="16934"/>
          </a:xfrm>
          <a:custGeom>
            <a:avLst/>
            <a:gdLst/>
            <a:ahLst/>
            <a:cxnLst/>
            <a:rect l="0" t="0" r="0" b="0"/>
            <a:pathLst>
              <a:path w="33868" h="16934">
                <a:moveTo>
                  <a:pt x="0" y="8466"/>
                </a:move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6180667" y="3725333"/>
            <a:ext cx="93134" cy="177801"/>
          </a:xfrm>
          <a:custGeom>
            <a:avLst/>
            <a:gdLst/>
            <a:ahLst/>
            <a:cxnLst/>
            <a:rect l="0" t="0" r="0" b="0"/>
            <a:pathLst>
              <a:path w="93134" h="177801">
                <a:moveTo>
                  <a:pt x="8466" y="33867"/>
                </a:moveTo>
                <a:lnTo>
                  <a:pt x="8466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3" y="160867"/>
                </a:lnTo>
                <a:lnTo>
                  <a:pt x="33866" y="169334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77800"/>
                </a:lnTo>
                <a:lnTo>
                  <a:pt x="67733" y="177800"/>
                </a:lnTo>
                <a:lnTo>
                  <a:pt x="76200" y="169334"/>
                </a:lnTo>
                <a:lnTo>
                  <a:pt x="84666" y="160867"/>
                </a:lnTo>
                <a:lnTo>
                  <a:pt x="93133" y="152400"/>
                </a:lnTo>
                <a:lnTo>
                  <a:pt x="93133" y="143934"/>
                </a:lnTo>
                <a:lnTo>
                  <a:pt x="93133" y="127000"/>
                </a:lnTo>
                <a:lnTo>
                  <a:pt x="93133" y="110067"/>
                </a:lnTo>
                <a:lnTo>
                  <a:pt x="93133" y="84667"/>
                </a:lnTo>
                <a:lnTo>
                  <a:pt x="93133" y="67734"/>
                </a:lnTo>
                <a:lnTo>
                  <a:pt x="84666" y="50800"/>
                </a:lnTo>
                <a:lnTo>
                  <a:pt x="76200" y="25400"/>
                </a:lnTo>
                <a:lnTo>
                  <a:pt x="67733" y="16934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6341533" y="3742267"/>
            <a:ext cx="143935" cy="177801"/>
          </a:xfrm>
          <a:custGeom>
            <a:avLst/>
            <a:gdLst/>
            <a:ahLst/>
            <a:cxnLst/>
            <a:rect l="0" t="0" r="0" b="0"/>
            <a:pathLst>
              <a:path w="143935" h="177801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6"/>
                </a:lnTo>
                <a:lnTo>
                  <a:pt x="16934" y="169333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77800"/>
                </a:lnTo>
                <a:lnTo>
                  <a:pt x="16934" y="169333"/>
                </a:lnTo>
                <a:lnTo>
                  <a:pt x="16934" y="160866"/>
                </a:lnTo>
                <a:lnTo>
                  <a:pt x="16934" y="152400"/>
                </a:lnTo>
                <a:lnTo>
                  <a:pt x="16934" y="127000"/>
                </a:lnTo>
                <a:lnTo>
                  <a:pt x="16934" y="110066"/>
                </a:lnTo>
                <a:lnTo>
                  <a:pt x="16934" y="93133"/>
                </a:lnTo>
                <a:lnTo>
                  <a:pt x="16934" y="76200"/>
                </a:lnTo>
                <a:lnTo>
                  <a:pt x="16934" y="59266"/>
                </a:lnTo>
                <a:lnTo>
                  <a:pt x="25400" y="42333"/>
                </a:lnTo>
                <a:lnTo>
                  <a:pt x="33867" y="33866"/>
                </a:lnTo>
                <a:lnTo>
                  <a:pt x="33867" y="33866"/>
                </a:lnTo>
                <a:lnTo>
                  <a:pt x="50800" y="25400"/>
                </a:lnTo>
                <a:lnTo>
                  <a:pt x="59267" y="25400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35467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461000" y="3996267"/>
            <a:ext cx="1032934" cy="8467"/>
          </a:xfrm>
          <a:custGeom>
            <a:avLst/>
            <a:gdLst/>
            <a:ahLst/>
            <a:cxnLst/>
            <a:rect l="0" t="0" r="0" b="0"/>
            <a:pathLst>
              <a:path w="1032934" h="8467">
                <a:moveTo>
                  <a:pt x="1032933" y="8466"/>
                </a:moveTo>
                <a:lnTo>
                  <a:pt x="1032933" y="8466"/>
                </a:lnTo>
                <a:lnTo>
                  <a:pt x="1016000" y="8466"/>
                </a:lnTo>
                <a:lnTo>
                  <a:pt x="999067" y="8466"/>
                </a:lnTo>
                <a:lnTo>
                  <a:pt x="982133" y="8466"/>
                </a:lnTo>
                <a:lnTo>
                  <a:pt x="965200" y="8466"/>
                </a:lnTo>
                <a:lnTo>
                  <a:pt x="948267" y="8466"/>
                </a:lnTo>
                <a:lnTo>
                  <a:pt x="922867" y="8466"/>
                </a:lnTo>
                <a:lnTo>
                  <a:pt x="897467" y="8466"/>
                </a:lnTo>
                <a:lnTo>
                  <a:pt x="880533" y="0"/>
                </a:lnTo>
                <a:lnTo>
                  <a:pt x="855133" y="0"/>
                </a:lnTo>
                <a:lnTo>
                  <a:pt x="821267" y="0"/>
                </a:lnTo>
                <a:lnTo>
                  <a:pt x="787400" y="0"/>
                </a:lnTo>
                <a:lnTo>
                  <a:pt x="762000" y="0"/>
                </a:lnTo>
                <a:lnTo>
                  <a:pt x="728133" y="0"/>
                </a:lnTo>
                <a:lnTo>
                  <a:pt x="694267" y="0"/>
                </a:lnTo>
                <a:lnTo>
                  <a:pt x="660400" y="0"/>
                </a:lnTo>
                <a:lnTo>
                  <a:pt x="618067" y="0"/>
                </a:lnTo>
                <a:lnTo>
                  <a:pt x="584200" y="0"/>
                </a:lnTo>
                <a:lnTo>
                  <a:pt x="550333" y="0"/>
                </a:lnTo>
                <a:lnTo>
                  <a:pt x="508000" y="0"/>
                </a:lnTo>
                <a:lnTo>
                  <a:pt x="474133" y="0"/>
                </a:lnTo>
                <a:lnTo>
                  <a:pt x="440267" y="0"/>
                </a:lnTo>
                <a:lnTo>
                  <a:pt x="397933" y="0"/>
                </a:lnTo>
                <a:lnTo>
                  <a:pt x="364067" y="0"/>
                </a:lnTo>
                <a:lnTo>
                  <a:pt x="330200" y="0"/>
                </a:lnTo>
                <a:lnTo>
                  <a:pt x="287867" y="8466"/>
                </a:lnTo>
                <a:lnTo>
                  <a:pt x="254000" y="8466"/>
                </a:lnTo>
                <a:lnTo>
                  <a:pt x="220133" y="8466"/>
                </a:lnTo>
                <a:lnTo>
                  <a:pt x="186267" y="8466"/>
                </a:lnTo>
                <a:lnTo>
                  <a:pt x="152400" y="8466"/>
                </a:lnTo>
                <a:lnTo>
                  <a:pt x="127000" y="8466"/>
                </a:lnTo>
                <a:lnTo>
                  <a:pt x="101600" y="8466"/>
                </a:lnTo>
                <a:lnTo>
                  <a:pt x="76200" y="8466"/>
                </a:lnTo>
                <a:lnTo>
                  <a:pt x="50800" y="8466"/>
                </a:lnTo>
                <a:lnTo>
                  <a:pt x="33867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6663266" y="3539067"/>
            <a:ext cx="118535" cy="474134"/>
          </a:xfrm>
          <a:custGeom>
            <a:avLst/>
            <a:gdLst/>
            <a:ahLst/>
            <a:cxnLst/>
            <a:rect l="0" t="0" r="0" b="0"/>
            <a:pathLst>
              <a:path w="118535" h="474134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1" y="8466"/>
                </a:lnTo>
                <a:lnTo>
                  <a:pt x="101601" y="8466"/>
                </a:lnTo>
                <a:lnTo>
                  <a:pt x="93134" y="16933"/>
                </a:lnTo>
                <a:lnTo>
                  <a:pt x="93134" y="33866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67733"/>
                </a:lnTo>
                <a:lnTo>
                  <a:pt x="59267" y="84666"/>
                </a:lnTo>
                <a:lnTo>
                  <a:pt x="50801" y="101600"/>
                </a:lnTo>
                <a:lnTo>
                  <a:pt x="33867" y="127000"/>
                </a:lnTo>
                <a:lnTo>
                  <a:pt x="33867" y="143933"/>
                </a:lnTo>
                <a:lnTo>
                  <a:pt x="16934" y="160866"/>
                </a:lnTo>
                <a:lnTo>
                  <a:pt x="16934" y="177800"/>
                </a:lnTo>
                <a:lnTo>
                  <a:pt x="8468" y="203200"/>
                </a:lnTo>
                <a:lnTo>
                  <a:pt x="8468" y="228600"/>
                </a:lnTo>
                <a:lnTo>
                  <a:pt x="8468" y="245533"/>
                </a:lnTo>
                <a:lnTo>
                  <a:pt x="0" y="270933"/>
                </a:lnTo>
                <a:lnTo>
                  <a:pt x="8468" y="287866"/>
                </a:lnTo>
                <a:lnTo>
                  <a:pt x="8468" y="313266"/>
                </a:lnTo>
                <a:lnTo>
                  <a:pt x="16934" y="330200"/>
                </a:lnTo>
                <a:lnTo>
                  <a:pt x="25401" y="355600"/>
                </a:lnTo>
                <a:lnTo>
                  <a:pt x="33867" y="372533"/>
                </a:lnTo>
                <a:lnTo>
                  <a:pt x="33867" y="389466"/>
                </a:lnTo>
                <a:lnTo>
                  <a:pt x="42334" y="406400"/>
                </a:lnTo>
                <a:lnTo>
                  <a:pt x="50801" y="423333"/>
                </a:lnTo>
                <a:lnTo>
                  <a:pt x="67734" y="440266"/>
                </a:lnTo>
                <a:lnTo>
                  <a:pt x="76200" y="448733"/>
                </a:lnTo>
                <a:lnTo>
                  <a:pt x="84668" y="457200"/>
                </a:lnTo>
                <a:lnTo>
                  <a:pt x="93134" y="465666"/>
                </a:lnTo>
                <a:lnTo>
                  <a:pt x="101601" y="474133"/>
                </a:lnTo>
                <a:lnTo>
                  <a:pt x="101601" y="474133"/>
                </a:lnTo>
                <a:lnTo>
                  <a:pt x="110067" y="474133"/>
                </a:lnTo>
                <a:lnTo>
                  <a:pt x="110067" y="474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891866" y="3657600"/>
            <a:ext cx="152401" cy="313268"/>
          </a:xfrm>
          <a:custGeom>
            <a:avLst/>
            <a:gdLst/>
            <a:ahLst/>
            <a:cxnLst/>
            <a:rect l="0" t="0" r="0" b="0"/>
            <a:pathLst>
              <a:path w="152401" h="313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0" y="296333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8468" y="313267"/>
                </a:lnTo>
                <a:lnTo>
                  <a:pt x="8468" y="304800"/>
                </a:lnTo>
                <a:lnTo>
                  <a:pt x="8468" y="304800"/>
                </a:lnTo>
                <a:lnTo>
                  <a:pt x="8468" y="296333"/>
                </a:lnTo>
                <a:lnTo>
                  <a:pt x="8468" y="279400"/>
                </a:lnTo>
                <a:lnTo>
                  <a:pt x="16934" y="270933"/>
                </a:lnTo>
                <a:lnTo>
                  <a:pt x="25401" y="254000"/>
                </a:lnTo>
                <a:lnTo>
                  <a:pt x="25401" y="245533"/>
                </a:lnTo>
                <a:lnTo>
                  <a:pt x="25401" y="228600"/>
                </a:lnTo>
                <a:lnTo>
                  <a:pt x="33867" y="220133"/>
                </a:lnTo>
                <a:lnTo>
                  <a:pt x="33867" y="211667"/>
                </a:lnTo>
                <a:lnTo>
                  <a:pt x="42334" y="194733"/>
                </a:lnTo>
                <a:lnTo>
                  <a:pt x="42334" y="186267"/>
                </a:lnTo>
                <a:lnTo>
                  <a:pt x="50801" y="177800"/>
                </a:lnTo>
                <a:lnTo>
                  <a:pt x="50801" y="169333"/>
                </a:lnTo>
                <a:lnTo>
                  <a:pt x="59267" y="160867"/>
                </a:lnTo>
                <a:lnTo>
                  <a:pt x="67734" y="152400"/>
                </a:lnTo>
                <a:lnTo>
                  <a:pt x="76200" y="143933"/>
                </a:lnTo>
                <a:lnTo>
                  <a:pt x="84668" y="143933"/>
                </a:lnTo>
                <a:lnTo>
                  <a:pt x="93134" y="143933"/>
                </a:lnTo>
                <a:lnTo>
                  <a:pt x="93134" y="143933"/>
                </a:lnTo>
                <a:lnTo>
                  <a:pt x="101601" y="143933"/>
                </a:lnTo>
                <a:lnTo>
                  <a:pt x="110067" y="152400"/>
                </a:lnTo>
                <a:lnTo>
                  <a:pt x="110067" y="160867"/>
                </a:lnTo>
                <a:lnTo>
                  <a:pt x="118534" y="169333"/>
                </a:lnTo>
                <a:lnTo>
                  <a:pt x="127001" y="177800"/>
                </a:lnTo>
                <a:lnTo>
                  <a:pt x="127001" y="194733"/>
                </a:lnTo>
                <a:lnTo>
                  <a:pt x="135467" y="203200"/>
                </a:lnTo>
                <a:lnTo>
                  <a:pt x="135467" y="220133"/>
                </a:lnTo>
                <a:lnTo>
                  <a:pt x="135467" y="228600"/>
                </a:lnTo>
                <a:lnTo>
                  <a:pt x="135467" y="245533"/>
                </a:lnTo>
                <a:lnTo>
                  <a:pt x="135467" y="262467"/>
                </a:lnTo>
                <a:lnTo>
                  <a:pt x="135467" y="270933"/>
                </a:lnTo>
                <a:lnTo>
                  <a:pt x="135467" y="279400"/>
                </a:lnTo>
                <a:lnTo>
                  <a:pt x="135467" y="287867"/>
                </a:lnTo>
                <a:lnTo>
                  <a:pt x="135467" y="296333"/>
                </a:lnTo>
                <a:lnTo>
                  <a:pt x="143934" y="304800"/>
                </a:lnTo>
                <a:lnTo>
                  <a:pt x="143934" y="313267"/>
                </a:lnTo>
                <a:lnTo>
                  <a:pt x="143934" y="313267"/>
                </a:lnTo>
                <a:lnTo>
                  <a:pt x="152400" y="313267"/>
                </a:lnTo>
                <a:lnTo>
                  <a:pt x="152400" y="313267"/>
                </a:lnTo>
                <a:lnTo>
                  <a:pt x="152400" y="313267"/>
                </a:lnTo>
                <a:lnTo>
                  <a:pt x="152400" y="313267"/>
                </a:lnTo>
                <a:lnTo>
                  <a:pt x="152400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7154333" y="3657600"/>
            <a:ext cx="16935" cy="127001"/>
          </a:xfrm>
          <a:custGeom>
            <a:avLst/>
            <a:gdLst/>
            <a:ahLst/>
            <a:cxnLst/>
            <a:rect l="0" t="0" r="0" b="0"/>
            <a:pathLst>
              <a:path w="16935" h="1270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16934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7069667" y="3742267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799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26999" y="0"/>
                </a:lnTo>
                <a:lnTo>
                  <a:pt x="135467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7120466" y="3869267"/>
            <a:ext cx="93135" cy="8467"/>
          </a:xfrm>
          <a:custGeom>
            <a:avLst/>
            <a:gdLst/>
            <a:ahLst/>
            <a:cxnLst/>
            <a:rect l="0" t="0" r="0" b="0"/>
            <a:pathLst>
              <a:path w="93135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25401" y="8466"/>
                </a:lnTo>
                <a:lnTo>
                  <a:pt x="33867" y="8466"/>
                </a:lnTo>
                <a:lnTo>
                  <a:pt x="50801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93134" y="0"/>
                </a:lnTo>
                <a:lnTo>
                  <a:pt x="931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7323667" y="3776133"/>
            <a:ext cx="143934" cy="169335"/>
          </a:xfrm>
          <a:custGeom>
            <a:avLst/>
            <a:gdLst/>
            <a:ahLst/>
            <a:cxnLst/>
            <a:rect l="0" t="0" r="0" b="0"/>
            <a:pathLst>
              <a:path w="143934" h="169335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8467"/>
                </a:lnTo>
                <a:lnTo>
                  <a:pt x="59266" y="16934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25399" y="50800"/>
                </a:lnTo>
                <a:lnTo>
                  <a:pt x="16933" y="67734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0" y="127000"/>
                </a:lnTo>
                <a:lnTo>
                  <a:pt x="8466" y="135467"/>
                </a:lnTo>
                <a:lnTo>
                  <a:pt x="8466" y="143934"/>
                </a:lnTo>
                <a:lnTo>
                  <a:pt x="8466" y="152400"/>
                </a:lnTo>
                <a:lnTo>
                  <a:pt x="16933" y="160867"/>
                </a:lnTo>
                <a:lnTo>
                  <a:pt x="25399" y="169334"/>
                </a:lnTo>
                <a:lnTo>
                  <a:pt x="33867" y="169334"/>
                </a:lnTo>
                <a:lnTo>
                  <a:pt x="42333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9266" y="160867"/>
                </a:lnTo>
                <a:lnTo>
                  <a:pt x="59266" y="152400"/>
                </a:lnTo>
                <a:lnTo>
                  <a:pt x="67733" y="143934"/>
                </a:lnTo>
                <a:lnTo>
                  <a:pt x="67733" y="135467"/>
                </a:lnTo>
                <a:lnTo>
                  <a:pt x="67733" y="127000"/>
                </a:lnTo>
                <a:lnTo>
                  <a:pt x="76200" y="110067"/>
                </a:lnTo>
                <a:lnTo>
                  <a:pt x="76200" y="101600"/>
                </a:lnTo>
                <a:lnTo>
                  <a:pt x="76200" y="84667"/>
                </a:lnTo>
                <a:lnTo>
                  <a:pt x="84666" y="67734"/>
                </a:lnTo>
                <a:lnTo>
                  <a:pt x="84666" y="59267"/>
                </a:lnTo>
                <a:lnTo>
                  <a:pt x="84666" y="42334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42334"/>
                </a:lnTo>
                <a:lnTo>
                  <a:pt x="84666" y="50800"/>
                </a:lnTo>
                <a:lnTo>
                  <a:pt x="84666" y="59267"/>
                </a:lnTo>
                <a:lnTo>
                  <a:pt x="93133" y="76200"/>
                </a:lnTo>
                <a:lnTo>
                  <a:pt x="93133" y="84667"/>
                </a:lnTo>
                <a:lnTo>
                  <a:pt x="93133" y="101600"/>
                </a:lnTo>
                <a:lnTo>
                  <a:pt x="93133" y="118534"/>
                </a:lnTo>
                <a:lnTo>
                  <a:pt x="93133" y="135467"/>
                </a:lnTo>
                <a:lnTo>
                  <a:pt x="101599" y="143934"/>
                </a:lnTo>
                <a:lnTo>
                  <a:pt x="101599" y="152400"/>
                </a:lnTo>
                <a:lnTo>
                  <a:pt x="110067" y="160867"/>
                </a:lnTo>
                <a:lnTo>
                  <a:pt x="110067" y="169334"/>
                </a:lnTo>
                <a:lnTo>
                  <a:pt x="118533" y="169334"/>
                </a:lnTo>
                <a:lnTo>
                  <a:pt x="127000" y="169334"/>
                </a:lnTo>
                <a:lnTo>
                  <a:pt x="135466" y="169334"/>
                </a:lnTo>
                <a:lnTo>
                  <a:pt x="135466" y="169334"/>
                </a:lnTo>
                <a:lnTo>
                  <a:pt x="143933" y="169334"/>
                </a:lnTo>
                <a:lnTo>
                  <a:pt x="143933" y="169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7535333" y="3903133"/>
            <a:ext cx="33868" cy="135468"/>
          </a:xfrm>
          <a:custGeom>
            <a:avLst/>
            <a:gdLst/>
            <a:ahLst/>
            <a:cxnLst/>
            <a:rect l="0" t="0" r="0" b="0"/>
            <a:pathLst>
              <a:path w="33868" h="135468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16934" y="25400"/>
                </a:lnTo>
                <a:lnTo>
                  <a:pt x="25400" y="42334"/>
                </a:lnTo>
                <a:lnTo>
                  <a:pt x="25400" y="50800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93134"/>
                </a:lnTo>
                <a:lnTo>
                  <a:pt x="33867" y="101600"/>
                </a:lnTo>
                <a:lnTo>
                  <a:pt x="33867" y="118534"/>
                </a:lnTo>
                <a:lnTo>
                  <a:pt x="33867" y="118534"/>
                </a:lnTo>
                <a:lnTo>
                  <a:pt x="25400" y="127000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7696200" y="3708400"/>
            <a:ext cx="1" cy="237068"/>
          </a:xfrm>
          <a:custGeom>
            <a:avLst/>
            <a:gdLst/>
            <a:ahLst/>
            <a:cxnLst/>
            <a:rect l="0" t="0" r="0" b="0"/>
            <a:pathLst>
              <a:path w="1" h="2370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7704667" y="3767667"/>
            <a:ext cx="143934" cy="160867"/>
          </a:xfrm>
          <a:custGeom>
            <a:avLst/>
            <a:gdLst/>
            <a:ahLst/>
            <a:cxnLst/>
            <a:rect l="0" t="0" r="0" b="0"/>
            <a:pathLst>
              <a:path w="143934" h="160867">
                <a:moveTo>
                  <a:pt x="93133" y="0"/>
                </a:moveTo>
                <a:lnTo>
                  <a:pt x="93133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6" y="33866"/>
                </a:lnTo>
                <a:lnTo>
                  <a:pt x="42333" y="42333"/>
                </a:lnTo>
                <a:lnTo>
                  <a:pt x="33867" y="42333"/>
                </a:lnTo>
                <a:lnTo>
                  <a:pt x="25399" y="50800"/>
                </a:lnTo>
                <a:lnTo>
                  <a:pt x="16933" y="59266"/>
                </a:lnTo>
                <a:lnTo>
                  <a:pt x="8466" y="59266"/>
                </a:lnTo>
                <a:lnTo>
                  <a:pt x="8466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8466" y="101600"/>
                </a:lnTo>
                <a:lnTo>
                  <a:pt x="25399" y="110066"/>
                </a:lnTo>
                <a:lnTo>
                  <a:pt x="33867" y="118533"/>
                </a:lnTo>
                <a:lnTo>
                  <a:pt x="42333" y="127000"/>
                </a:lnTo>
                <a:lnTo>
                  <a:pt x="59266" y="135466"/>
                </a:lnTo>
                <a:lnTo>
                  <a:pt x="76200" y="143933"/>
                </a:lnTo>
                <a:lnTo>
                  <a:pt x="84666" y="152400"/>
                </a:lnTo>
                <a:lnTo>
                  <a:pt x="101599" y="152400"/>
                </a:lnTo>
                <a:lnTo>
                  <a:pt x="110067" y="160866"/>
                </a:lnTo>
                <a:lnTo>
                  <a:pt x="118533" y="160866"/>
                </a:lnTo>
                <a:lnTo>
                  <a:pt x="135466" y="160866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  <a:lnTo>
                  <a:pt x="1439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7848600" y="3623733"/>
            <a:ext cx="110067" cy="414868"/>
          </a:xfrm>
          <a:custGeom>
            <a:avLst/>
            <a:gdLst/>
            <a:ahLst/>
            <a:cxnLst/>
            <a:rect l="0" t="0" r="0" b="0"/>
            <a:pathLst>
              <a:path w="110067" h="414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4" y="59267"/>
                </a:lnTo>
                <a:lnTo>
                  <a:pt x="50800" y="76200"/>
                </a:lnTo>
                <a:lnTo>
                  <a:pt x="67733" y="101600"/>
                </a:lnTo>
                <a:lnTo>
                  <a:pt x="84667" y="127000"/>
                </a:lnTo>
                <a:lnTo>
                  <a:pt x="93133" y="152400"/>
                </a:lnTo>
                <a:lnTo>
                  <a:pt x="101600" y="186267"/>
                </a:lnTo>
                <a:lnTo>
                  <a:pt x="101600" y="220134"/>
                </a:lnTo>
                <a:lnTo>
                  <a:pt x="110066" y="254000"/>
                </a:lnTo>
                <a:lnTo>
                  <a:pt x="101600" y="287867"/>
                </a:lnTo>
                <a:lnTo>
                  <a:pt x="93133" y="313267"/>
                </a:lnTo>
                <a:lnTo>
                  <a:pt x="84667" y="347134"/>
                </a:lnTo>
                <a:lnTo>
                  <a:pt x="67733" y="372534"/>
                </a:lnTo>
                <a:lnTo>
                  <a:pt x="50800" y="397934"/>
                </a:lnTo>
                <a:lnTo>
                  <a:pt x="50800" y="397934"/>
                </a:lnTo>
                <a:lnTo>
                  <a:pt x="25400" y="414867"/>
                </a:lnTo>
                <a:lnTo>
                  <a:pt x="25400" y="414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6290733" y="4080933"/>
            <a:ext cx="93135" cy="313268"/>
          </a:xfrm>
          <a:custGeom>
            <a:avLst/>
            <a:gdLst/>
            <a:ahLst/>
            <a:cxnLst/>
            <a:rect l="0" t="0" r="0" b="0"/>
            <a:pathLst>
              <a:path w="93135" h="313268">
                <a:moveTo>
                  <a:pt x="93134" y="0"/>
                </a:moveTo>
                <a:lnTo>
                  <a:pt x="84667" y="0"/>
                </a:lnTo>
                <a:lnTo>
                  <a:pt x="84667" y="0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67734" y="16934"/>
                </a:lnTo>
                <a:lnTo>
                  <a:pt x="59267" y="25400"/>
                </a:lnTo>
                <a:lnTo>
                  <a:pt x="59267" y="33867"/>
                </a:lnTo>
                <a:lnTo>
                  <a:pt x="50800" y="42334"/>
                </a:lnTo>
                <a:lnTo>
                  <a:pt x="42334" y="50800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84667"/>
                </a:lnTo>
                <a:lnTo>
                  <a:pt x="16934" y="101600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86267"/>
                </a:lnTo>
                <a:lnTo>
                  <a:pt x="0" y="203200"/>
                </a:lnTo>
                <a:lnTo>
                  <a:pt x="0" y="220134"/>
                </a:lnTo>
                <a:lnTo>
                  <a:pt x="8467" y="237067"/>
                </a:lnTo>
                <a:lnTo>
                  <a:pt x="8467" y="245534"/>
                </a:lnTo>
                <a:lnTo>
                  <a:pt x="16934" y="262467"/>
                </a:lnTo>
                <a:lnTo>
                  <a:pt x="25400" y="270934"/>
                </a:lnTo>
                <a:lnTo>
                  <a:pt x="33867" y="279400"/>
                </a:lnTo>
                <a:lnTo>
                  <a:pt x="33867" y="287867"/>
                </a:lnTo>
                <a:lnTo>
                  <a:pt x="42334" y="296334"/>
                </a:lnTo>
                <a:lnTo>
                  <a:pt x="50800" y="304800"/>
                </a:lnTo>
                <a:lnTo>
                  <a:pt x="59267" y="313267"/>
                </a:lnTo>
                <a:lnTo>
                  <a:pt x="59267" y="313267"/>
                </a:lnTo>
                <a:lnTo>
                  <a:pt x="59267" y="313267"/>
                </a:lnTo>
                <a:lnTo>
                  <a:pt x="67734" y="313267"/>
                </a:lnTo>
                <a:lnTo>
                  <a:pt x="67734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485467" y="4148667"/>
            <a:ext cx="8467" cy="228601"/>
          </a:xfrm>
          <a:custGeom>
            <a:avLst/>
            <a:gdLst/>
            <a:ahLst/>
            <a:cxnLst/>
            <a:rect l="0" t="0" r="0" b="0"/>
            <a:pathLst>
              <a:path w="8467" h="2286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11666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8600"/>
                </a:lnTo>
                <a:lnTo>
                  <a:pt x="0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11666"/>
                </a:lnTo>
                <a:lnTo>
                  <a:pt x="8466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6654800" y="4157133"/>
            <a:ext cx="8467" cy="110068"/>
          </a:xfrm>
          <a:custGeom>
            <a:avLst/>
            <a:gdLst/>
            <a:ahLst/>
            <a:cxnLst/>
            <a:rect l="0" t="0" r="0" b="0"/>
            <a:pathLst>
              <a:path w="8467" h="110068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6587066" y="4207933"/>
            <a:ext cx="135468" cy="8468"/>
          </a:xfrm>
          <a:custGeom>
            <a:avLst/>
            <a:gdLst/>
            <a:ahLst/>
            <a:cxnLst/>
            <a:rect l="0" t="0" r="0" b="0"/>
            <a:pathLst>
              <a:path w="135468" h="8468">
                <a:moveTo>
                  <a:pt x="8468" y="8467"/>
                </a:moveTo>
                <a:lnTo>
                  <a:pt x="8468" y="8467"/>
                </a:lnTo>
                <a:lnTo>
                  <a:pt x="8468" y="8467"/>
                </a:lnTo>
                <a:lnTo>
                  <a:pt x="846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1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6612467" y="43180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26999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6858000" y="4140200"/>
            <a:ext cx="152401" cy="220134"/>
          </a:xfrm>
          <a:custGeom>
            <a:avLst/>
            <a:gdLst/>
            <a:ahLst/>
            <a:cxnLst/>
            <a:rect l="0" t="0" r="0" b="0"/>
            <a:pathLst>
              <a:path w="152401" h="2201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0"/>
                </a:lnTo>
                <a:lnTo>
                  <a:pt x="50800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59267" y="50800"/>
                </a:lnTo>
                <a:lnTo>
                  <a:pt x="59267" y="59267"/>
                </a:lnTo>
                <a:lnTo>
                  <a:pt x="50800" y="67733"/>
                </a:lnTo>
                <a:lnTo>
                  <a:pt x="42334" y="76200"/>
                </a:lnTo>
                <a:lnTo>
                  <a:pt x="33866" y="84667"/>
                </a:lnTo>
                <a:lnTo>
                  <a:pt x="25400" y="84667"/>
                </a:lnTo>
                <a:lnTo>
                  <a:pt x="25400" y="84667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25400" y="84667"/>
                </a:lnTo>
                <a:lnTo>
                  <a:pt x="33866" y="84667"/>
                </a:lnTo>
                <a:lnTo>
                  <a:pt x="42334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7" y="84667"/>
                </a:lnTo>
                <a:lnTo>
                  <a:pt x="101600" y="84667"/>
                </a:lnTo>
                <a:lnTo>
                  <a:pt x="118534" y="93133"/>
                </a:lnTo>
                <a:lnTo>
                  <a:pt x="127000" y="101600"/>
                </a:lnTo>
                <a:lnTo>
                  <a:pt x="135467" y="110067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52400" y="169333"/>
                </a:lnTo>
                <a:lnTo>
                  <a:pt x="152400" y="177800"/>
                </a:lnTo>
                <a:lnTo>
                  <a:pt x="143933" y="194733"/>
                </a:lnTo>
                <a:lnTo>
                  <a:pt x="135467" y="194733"/>
                </a:lnTo>
                <a:lnTo>
                  <a:pt x="127000" y="203200"/>
                </a:lnTo>
                <a:lnTo>
                  <a:pt x="118534" y="211667"/>
                </a:lnTo>
                <a:lnTo>
                  <a:pt x="110066" y="211667"/>
                </a:lnTo>
                <a:lnTo>
                  <a:pt x="101600" y="220133"/>
                </a:lnTo>
                <a:lnTo>
                  <a:pt x="84667" y="220133"/>
                </a:lnTo>
                <a:lnTo>
                  <a:pt x="76200" y="220133"/>
                </a:lnTo>
                <a:lnTo>
                  <a:pt x="67733" y="220133"/>
                </a:lnTo>
                <a:lnTo>
                  <a:pt x="67733" y="220133"/>
                </a:lnTo>
                <a:lnTo>
                  <a:pt x="59267" y="211667"/>
                </a:lnTo>
                <a:lnTo>
                  <a:pt x="59267" y="211667"/>
                </a:lnTo>
                <a:lnTo>
                  <a:pt x="59267" y="203200"/>
                </a:lnTo>
                <a:lnTo>
                  <a:pt x="59267" y="203200"/>
                </a:lnTo>
                <a:lnTo>
                  <a:pt x="67733" y="203200"/>
                </a:lnTo>
                <a:lnTo>
                  <a:pt x="67733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7145867" y="4334933"/>
            <a:ext cx="16934" cy="118535"/>
          </a:xfrm>
          <a:custGeom>
            <a:avLst/>
            <a:gdLst/>
            <a:ahLst/>
            <a:cxnLst/>
            <a:rect l="0" t="0" r="0" b="0"/>
            <a:pathLst>
              <a:path w="16934" h="118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93134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7340600" y="4174067"/>
            <a:ext cx="160867" cy="194734"/>
          </a:xfrm>
          <a:custGeom>
            <a:avLst/>
            <a:gdLst/>
            <a:ahLst/>
            <a:cxnLst/>
            <a:rect l="0" t="0" r="0" b="0"/>
            <a:pathLst>
              <a:path w="160867" h="194734">
                <a:moveTo>
                  <a:pt x="0" y="8466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16933"/>
                </a:lnTo>
                <a:lnTo>
                  <a:pt x="93134" y="16933"/>
                </a:lnTo>
                <a:lnTo>
                  <a:pt x="93134" y="25400"/>
                </a:lnTo>
                <a:lnTo>
                  <a:pt x="101600" y="33866"/>
                </a:lnTo>
                <a:lnTo>
                  <a:pt x="101600" y="42333"/>
                </a:lnTo>
                <a:lnTo>
                  <a:pt x="93134" y="50800"/>
                </a:lnTo>
                <a:lnTo>
                  <a:pt x="93134" y="50800"/>
                </a:lnTo>
                <a:lnTo>
                  <a:pt x="84666" y="59266"/>
                </a:lnTo>
                <a:lnTo>
                  <a:pt x="76200" y="67733"/>
                </a:lnTo>
                <a:lnTo>
                  <a:pt x="67733" y="67733"/>
                </a:lnTo>
                <a:lnTo>
                  <a:pt x="59267" y="76200"/>
                </a:lnTo>
                <a:lnTo>
                  <a:pt x="50800" y="76200"/>
                </a:lnTo>
                <a:lnTo>
                  <a:pt x="42333" y="84666"/>
                </a:lnTo>
                <a:lnTo>
                  <a:pt x="33867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33867" y="84666"/>
                </a:lnTo>
                <a:lnTo>
                  <a:pt x="33867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67733" y="84666"/>
                </a:lnTo>
                <a:lnTo>
                  <a:pt x="84666" y="84666"/>
                </a:lnTo>
                <a:lnTo>
                  <a:pt x="101600" y="93133"/>
                </a:lnTo>
                <a:lnTo>
                  <a:pt x="118533" y="93133"/>
                </a:lnTo>
                <a:lnTo>
                  <a:pt x="127000" y="101600"/>
                </a:lnTo>
                <a:lnTo>
                  <a:pt x="143933" y="101600"/>
                </a:lnTo>
                <a:lnTo>
                  <a:pt x="152400" y="110066"/>
                </a:lnTo>
                <a:lnTo>
                  <a:pt x="152400" y="118533"/>
                </a:lnTo>
                <a:lnTo>
                  <a:pt x="160866" y="127000"/>
                </a:lnTo>
                <a:lnTo>
                  <a:pt x="160866" y="143933"/>
                </a:lnTo>
                <a:lnTo>
                  <a:pt x="160866" y="143933"/>
                </a:lnTo>
                <a:lnTo>
                  <a:pt x="160866" y="152400"/>
                </a:lnTo>
                <a:lnTo>
                  <a:pt x="152400" y="160866"/>
                </a:lnTo>
                <a:lnTo>
                  <a:pt x="143933" y="169333"/>
                </a:lnTo>
                <a:lnTo>
                  <a:pt x="135467" y="169333"/>
                </a:lnTo>
                <a:lnTo>
                  <a:pt x="127000" y="177800"/>
                </a:lnTo>
                <a:lnTo>
                  <a:pt x="110067" y="186266"/>
                </a:lnTo>
                <a:lnTo>
                  <a:pt x="93134" y="186266"/>
                </a:lnTo>
                <a:lnTo>
                  <a:pt x="84666" y="186266"/>
                </a:lnTo>
                <a:lnTo>
                  <a:pt x="67733" y="194733"/>
                </a:lnTo>
                <a:lnTo>
                  <a:pt x="50800" y="194733"/>
                </a:lnTo>
                <a:lnTo>
                  <a:pt x="33867" y="194733"/>
                </a:lnTo>
                <a:lnTo>
                  <a:pt x="25400" y="194733"/>
                </a:lnTo>
                <a:lnTo>
                  <a:pt x="16934" y="194733"/>
                </a:lnTo>
                <a:lnTo>
                  <a:pt x="8466" y="194733"/>
                </a:lnTo>
                <a:lnTo>
                  <a:pt x="0" y="186266"/>
                </a:lnTo>
                <a:lnTo>
                  <a:pt x="0" y="186266"/>
                </a:lnTo>
                <a:lnTo>
                  <a:pt x="0" y="186266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7543800" y="4131733"/>
            <a:ext cx="101601" cy="313268"/>
          </a:xfrm>
          <a:custGeom>
            <a:avLst/>
            <a:gdLst/>
            <a:ahLst/>
            <a:cxnLst/>
            <a:rect l="0" t="0" r="0" b="0"/>
            <a:pathLst>
              <a:path w="101601" h="313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16934"/>
                </a:lnTo>
                <a:lnTo>
                  <a:pt x="33866" y="25400"/>
                </a:lnTo>
                <a:lnTo>
                  <a:pt x="42334" y="42334"/>
                </a:lnTo>
                <a:lnTo>
                  <a:pt x="59267" y="59267"/>
                </a:lnTo>
                <a:lnTo>
                  <a:pt x="76200" y="76200"/>
                </a:lnTo>
                <a:lnTo>
                  <a:pt x="84667" y="93134"/>
                </a:lnTo>
                <a:lnTo>
                  <a:pt x="93133" y="110067"/>
                </a:lnTo>
                <a:lnTo>
                  <a:pt x="101600" y="135467"/>
                </a:lnTo>
                <a:lnTo>
                  <a:pt x="101600" y="152400"/>
                </a:lnTo>
                <a:lnTo>
                  <a:pt x="101600" y="177800"/>
                </a:lnTo>
                <a:lnTo>
                  <a:pt x="101600" y="203200"/>
                </a:lnTo>
                <a:lnTo>
                  <a:pt x="101600" y="220134"/>
                </a:lnTo>
                <a:lnTo>
                  <a:pt x="93133" y="237067"/>
                </a:lnTo>
                <a:lnTo>
                  <a:pt x="84667" y="254000"/>
                </a:lnTo>
                <a:lnTo>
                  <a:pt x="67733" y="270934"/>
                </a:lnTo>
                <a:lnTo>
                  <a:pt x="50800" y="287867"/>
                </a:lnTo>
                <a:lnTo>
                  <a:pt x="33866" y="304800"/>
                </a:lnTo>
                <a:lnTo>
                  <a:pt x="33866" y="304800"/>
                </a:lnTo>
                <a:lnTo>
                  <a:pt x="16933" y="313267"/>
                </a:lnTo>
                <a:lnTo>
                  <a:pt x="16933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5630333" y="4445000"/>
            <a:ext cx="101601" cy="355601"/>
          </a:xfrm>
          <a:custGeom>
            <a:avLst/>
            <a:gdLst/>
            <a:ahLst/>
            <a:cxnLst/>
            <a:rect l="0" t="0" r="0" b="0"/>
            <a:pathLst>
              <a:path w="101601" h="355601">
                <a:moveTo>
                  <a:pt x="101600" y="0"/>
                </a:moveTo>
                <a:lnTo>
                  <a:pt x="101600" y="0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16933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4" y="42333"/>
                </a:lnTo>
                <a:lnTo>
                  <a:pt x="59267" y="50800"/>
                </a:lnTo>
                <a:lnTo>
                  <a:pt x="50800" y="67733"/>
                </a:lnTo>
                <a:lnTo>
                  <a:pt x="42334" y="76200"/>
                </a:lnTo>
                <a:lnTo>
                  <a:pt x="42334" y="93133"/>
                </a:lnTo>
                <a:lnTo>
                  <a:pt x="33867" y="110067"/>
                </a:lnTo>
                <a:lnTo>
                  <a:pt x="16934" y="135467"/>
                </a:lnTo>
                <a:lnTo>
                  <a:pt x="16934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8467" y="321733"/>
                </a:lnTo>
                <a:lnTo>
                  <a:pt x="16934" y="330200"/>
                </a:lnTo>
                <a:lnTo>
                  <a:pt x="25400" y="347133"/>
                </a:lnTo>
                <a:lnTo>
                  <a:pt x="33867" y="355600"/>
                </a:lnTo>
                <a:lnTo>
                  <a:pt x="42334" y="355600"/>
                </a:lnTo>
                <a:lnTo>
                  <a:pt x="50800" y="355600"/>
                </a:lnTo>
                <a:lnTo>
                  <a:pt x="50800" y="355600"/>
                </a:lnTo>
                <a:lnTo>
                  <a:pt x="59267" y="355600"/>
                </a:lnTo>
                <a:lnTo>
                  <a:pt x="59267" y="355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5757333" y="4648200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5901267" y="4580467"/>
            <a:ext cx="177801" cy="203201"/>
          </a:xfrm>
          <a:custGeom>
            <a:avLst/>
            <a:gdLst/>
            <a:ahLst/>
            <a:cxnLst/>
            <a:rect l="0" t="0" r="0" b="0"/>
            <a:pathLst>
              <a:path w="177801" h="2032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16933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84666"/>
                </a:lnTo>
                <a:lnTo>
                  <a:pt x="84666" y="101600"/>
                </a:lnTo>
                <a:lnTo>
                  <a:pt x="76200" y="110066"/>
                </a:lnTo>
                <a:lnTo>
                  <a:pt x="67733" y="118533"/>
                </a:lnTo>
                <a:lnTo>
                  <a:pt x="67733" y="135466"/>
                </a:lnTo>
                <a:lnTo>
                  <a:pt x="59266" y="143933"/>
                </a:lnTo>
                <a:lnTo>
                  <a:pt x="50800" y="152400"/>
                </a:lnTo>
                <a:lnTo>
                  <a:pt x="42333" y="160866"/>
                </a:lnTo>
                <a:lnTo>
                  <a:pt x="42333" y="169333"/>
                </a:lnTo>
                <a:lnTo>
                  <a:pt x="33866" y="177800"/>
                </a:lnTo>
                <a:lnTo>
                  <a:pt x="33866" y="177800"/>
                </a:lnTo>
                <a:lnTo>
                  <a:pt x="33866" y="186266"/>
                </a:lnTo>
                <a:lnTo>
                  <a:pt x="33866" y="194733"/>
                </a:lnTo>
                <a:lnTo>
                  <a:pt x="33866" y="194733"/>
                </a:lnTo>
                <a:lnTo>
                  <a:pt x="42333" y="194733"/>
                </a:lnTo>
                <a:lnTo>
                  <a:pt x="42333" y="194733"/>
                </a:lnTo>
                <a:lnTo>
                  <a:pt x="50800" y="203200"/>
                </a:lnTo>
                <a:lnTo>
                  <a:pt x="67733" y="203200"/>
                </a:lnTo>
                <a:lnTo>
                  <a:pt x="76200" y="203200"/>
                </a:lnTo>
                <a:lnTo>
                  <a:pt x="93133" y="203200"/>
                </a:lnTo>
                <a:lnTo>
                  <a:pt x="110066" y="203200"/>
                </a:lnTo>
                <a:lnTo>
                  <a:pt x="127000" y="203200"/>
                </a:lnTo>
                <a:lnTo>
                  <a:pt x="143933" y="203200"/>
                </a:lnTo>
                <a:lnTo>
                  <a:pt x="152400" y="203200"/>
                </a:lnTo>
                <a:lnTo>
                  <a:pt x="160866" y="203200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77800" y="194733"/>
                </a:lnTo>
                <a:lnTo>
                  <a:pt x="177800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6189133" y="4758267"/>
            <a:ext cx="25401" cy="135467"/>
          </a:xfrm>
          <a:custGeom>
            <a:avLst/>
            <a:gdLst/>
            <a:ahLst/>
            <a:cxnLst/>
            <a:rect l="0" t="0" r="0" b="0"/>
            <a:pathLst>
              <a:path w="25401" h="135467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67733"/>
                </a:lnTo>
                <a:lnTo>
                  <a:pt x="25400" y="84666"/>
                </a:lnTo>
                <a:lnTo>
                  <a:pt x="25400" y="93133"/>
                </a:lnTo>
                <a:lnTo>
                  <a:pt x="25400" y="110066"/>
                </a:lnTo>
                <a:lnTo>
                  <a:pt x="16934" y="118533"/>
                </a:lnTo>
                <a:lnTo>
                  <a:pt x="8467" y="127000"/>
                </a:lnTo>
                <a:lnTo>
                  <a:pt x="8467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6282267" y="4614333"/>
            <a:ext cx="211667" cy="220135"/>
          </a:xfrm>
          <a:custGeom>
            <a:avLst/>
            <a:gdLst/>
            <a:ahLst/>
            <a:cxnLst/>
            <a:rect l="0" t="0" r="0" b="0"/>
            <a:pathLst>
              <a:path w="211667" h="220135">
                <a:moveTo>
                  <a:pt x="8466" y="0"/>
                </a:moveTo>
                <a:lnTo>
                  <a:pt x="8466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16934"/>
                </a:lnTo>
                <a:lnTo>
                  <a:pt x="93133" y="25400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93133" y="50800"/>
                </a:lnTo>
                <a:lnTo>
                  <a:pt x="93133" y="59267"/>
                </a:lnTo>
                <a:lnTo>
                  <a:pt x="84666" y="67734"/>
                </a:lnTo>
                <a:lnTo>
                  <a:pt x="76200" y="67734"/>
                </a:lnTo>
                <a:lnTo>
                  <a:pt x="76200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59266" y="84667"/>
                </a:lnTo>
                <a:lnTo>
                  <a:pt x="59266" y="84667"/>
                </a:lnTo>
                <a:lnTo>
                  <a:pt x="59266" y="84667"/>
                </a:lnTo>
                <a:lnTo>
                  <a:pt x="67733" y="84667"/>
                </a:lnTo>
                <a:lnTo>
                  <a:pt x="67733" y="76200"/>
                </a:lnTo>
                <a:lnTo>
                  <a:pt x="76200" y="76200"/>
                </a:lnTo>
                <a:lnTo>
                  <a:pt x="84666" y="76200"/>
                </a:lnTo>
                <a:lnTo>
                  <a:pt x="101600" y="84667"/>
                </a:lnTo>
                <a:lnTo>
                  <a:pt x="118533" y="84667"/>
                </a:lnTo>
                <a:lnTo>
                  <a:pt x="135466" y="93134"/>
                </a:lnTo>
                <a:lnTo>
                  <a:pt x="152400" y="101600"/>
                </a:lnTo>
                <a:lnTo>
                  <a:pt x="169333" y="110067"/>
                </a:lnTo>
                <a:lnTo>
                  <a:pt x="186266" y="118534"/>
                </a:lnTo>
                <a:lnTo>
                  <a:pt x="194733" y="127000"/>
                </a:lnTo>
                <a:lnTo>
                  <a:pt x="203200" y="143934"/>
                </a:lnTo>
                <a:lnTo>
                  <a:pt x="211666" y="152400"/>
                </a:lnTo>
                <a:lnTo>
                  <a:pt x="211666" y="160867"/>
                </a:lnTo>
                <a:lnTo>
                  <a:pt x="211666" y="177800"/>
                </a:lnTo>
                <a:lnTo>
                  <a:pt x="211666" y="186267"/>
                </a:lnTo>
                <a:lnTo>
                  <a:pt x="203200" y="194734"/>
                </a:lnTo>
                <a:lnTo>
                  <a:pt x="194733" y="203200"/>
                </a:lnTo>
                <a:lnTo>
                  <a:pt x="186266" y="211667"/>
                </a:lnTo>
                <a:lnTo>
                  <a:pt x="169333" y="211667"/>
                </a:lnTo>
                <a:lnTo>
                  <a:pt x="160866" y="220134"/>
                </a:lnTo>
                <a:lnTo>
                  <a:pt x="143933" y="220134"/>
                </a:lnTo>
                <a:lnTo>
                  <a:pt x="127000" y="220134"/>
                </a:lnTo>
                <a:lnTo>
                  <a:pt x="118533" y="220134"/>
                </a:lnTo>
                <a:lnTo>
                  <a:pt x="110066" y="220134"/>
                </a:lnTo>
                <a:lnTo>
                  <a:pt x="101600" y="220134"/>
                </a:lnTo>
                <a:lnTo>
                  <a:pt x="101600" y="220134"/>
                </a:lnTo>
                <a:lnTo>
                  <a:pt x="101600" y="211667"/>
                </a:lnTo>
                <a:lnTo>
                  <a:pt x="101600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6502400" y="4538133"/>
            <a:ext cx="152401" cy="372535"/>
          </a:xfrm>
          <a:custGeom>
            <a:avLst/>
            <a:gdLst/>
            <a:ahLst/>
            <a:cxnLst/>
            <a:rect l="0" t="0" r="0" b="0"/>
            <a:pathLst>
              <a:path w="152401" h="372535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42333" y="25400"/>
                </a:lnTo>
                <a:lnTo>
                  <a:pt x="59267" y="42334"/>
                </a:lnTo>
                <a:lnTo>
                  <a:pt x="67733" y="59267"/>
                </a:lnTo>
                <a:lnTo>
                  <a:pt x="84666" y="84667"/>
                </a:lnTo>
                <a:lnTo>
                  <a:pt x="101600" y="101600"/>
                </a:lnTo>
                <a:lnTo>
                  <a:pt x="118533" y="127000"/>
                </a:lnTo>
                <a:lnTo>
                  <a:pt x="127000" y="160867"/>
                </a:lnTo>
                <a:lnTo>
                  <a:pt x="143933" y="177800"/>
                </a:lnTo>
                <a:lnTo>
                  <a:pt x="143933" y="211667"/>
                </a:lnTo>
                <a:lnTo>
                  <a:pt x="152400" y="237067"/>
                </a:lnTo>
                <a:lnTo>
                  <a:pt x="152400" y="262467"/>
                </a:lnTo>
                <a:lnTo>
                  <a:pt x="152400" y="287867"/>
                </a:lnTo>
                <a:lnTo>
                  <a:pt x="152400" y="313267"/>
                </a:lnTo>
                <a:lnTo>
                  <a:pt x="143933" y="330200"/>
                </a:lnTo>
                <a:lnTo>
                  <a:pt x="135467" y="347134"/>
                </a:lnTo>
                <a:lnTo>
                  <a:pt x="135467" y="355600"/>
                </a:lnTo>
                <a:lnTo>
                  <a:pt x="127000" y="364067"/>
                </a:lnTo>
                <a:lnTo>
                  <a:pt x="127000" y="372534"/>
                </a:lnTo>
                <a:lnTo>
                  <a:pt x="127000" y="364067"/>
                </a:lnTo>
                <a:lnTo>
                  <a:pt x="127000" y="364067"/>
                </a:lnTo>
                <a:lnTo>
                  <a:pt x="135467" y="364067"/>
                </a:lnTo>
                <a:lnTo>
                  <a:pt x="135467" y="364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6858000" y="4699000"/>
            <a:ext cx="169334" cy="160868"/>
          </a:xfrm>
          <a:custGeom>
            <a:avLst/>
            <a:gdLst/>
            <a:ahLst/>
            <a:cxnLst/>
            <a:rect l="0" t="0" r="0" b="0"/>
            <a:pathLst>
              <a:path w="169334" h="160868">
                <a:moveTo>
                  <a:pt x="67733" y="25400"/>
                </a:moveTo>
                <a:lnTo>
                  <a:pt x="67733" y="25400"/>
                </a:lnTo>
                <a:lnTo>
                  <a:pt x="67733" y="25400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42334" y="8467"/>
                </a:lnTo>
                <a:lnTo>
                  <a:pt x="33866" y="16933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52400"/>
                </a:lnTo>
                <a:lnTo>
                  <a:pt x="25400" y="152400"/>
                </a:lnTo>
                <a:lnTo>
                  <a:pt x="33866" y="160867"/>
                </a:lnTo>
                <a:lnTo>
                  <a:pt x="42334" y="152400"/>
                </a:lnTo>
                <a:lnTo>
                  <a:pt x="59267" y="152400"/>
                </a:lnTo>
                <a:lnTo>
                  <a:pt x="59267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76200" y="110067"/>
                </a:lnTo>
                <a:lnTo>
                  <a:pt x="84667" y="93133"/>
                </a:lnTo>
                <a:lnTo>
                  <a:pt x="84667" y="76200"/>
                </a:lnTo>
                <a:lnTo>
                  <a:pt x="84667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84667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8534" y="118533"/>
                </a:lnTo>
                <a:lnTo>
                  <a:pt x="127000" y="127000"/>
                </a:lnTo>
                <a:lnTo>
                  <a:pt x="135467" y="127000"/>
                </a:lnTo>
                <a:lnTo>
                  <a:pt x="143933" y="127000"/>
                </a:lnTo>
                <a:lnTo>
                  <a:pt x="152400" y="118533"/>
                </a:lnTo>
                <a:lnTo>
                  <a:pt x="169333" y="118533"/>
                </a:lnTo>
                <a:lnTo>
                  <a:pt x="169333" y="118533"/>
                </a:lnTo>
                <a:lnTo>
                  <a:pt x="169333" y="110067"/>
                </a:lnTo>
                <a:lnTo>
                  <a:pt x="169333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7078133" y="4699000"/>
            <a:ext cx="135468" cy="127001"/>
          </a:xfrm>
          <a:custGeom>
            <a:avLst/>
            <a:gdLst/>
            <a:ahLst/>
            <a:cxnLst/>
            <a:rect l="0" t="0" r="0" b="0"/>
            <a:pathLst>
              <a:path w="135468" h="127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10067"/>
                </a:lnTo>
                <a:lnTo>
                  <a:pt x="8467" y="93133"/>
                </a:lnTo>
                <a:lnTo>
                  <a:pt x="8467" y="84667"/>
                </a:lnTo>
                <a:lnTo>
                  <a:pt x="16934" y="67733"/>
                </a:lnTo>
                <a:lnTo>
                  <a:pt x="16934" y="50800"/>
                </a:lnTo>
                <a:lnTo>
                  <a:pt x="25400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1" y="16933"/>
                </a:lnTo>
                <a:lnTo>
                  <a:pt x="67734" y="16933"/>
                </a:lnTo>
                <a:lnTo>
                  <a:pt x="76200" y="25400"/>
                </a:lnTo>
                <a:lnTo>
                  <a:pt x="84667" y="33867"/>
                </a:lnTo>
                <a:lnTo>
                  <a:pt x="93134" y="50800"/>
                </a:lnTo>
                <a:lnTo>
                  <a:pt x="101600" y="59267"/>
                </a:lnTo>
                <a:lnTo>
                  <a:pt x="110067" y="76200"/>
                </a:lnTo>
                <a:lnTo>
                  <a:pt x="110067" y="84667"/>
                </a:lnTo>
                <a:lnTo>
                  <a:pt x="118533" y="93133"/>
                </a:lnTo>
                <a:lnTo>
                  <a:pt x="127001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35467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7272866" y="4588933"/>
            <a:ext cx="194735" cy="287868"/>
          </a:xfrm>
          <a:custGeom>
            <a:avLst/>
            <a:gdLst/>
            <a:ahLst/>
            <a:cxnLst/>
            <a:rect l="0" t="0" r="0" b="0"/>
            <a:pathLst>
              <a:path w="194735" h="287868">
                <a:moveTo>
                  <a:pt x="59267" y="127000"/>
                </a:moveTo>
                <a:lnTo>
                  <a:pt x="59267" y="127000"/>
                </a:lnTo>
                <a:lnTo>
                  <a:pt x="59267" y="118534"/>
                </a:lnTo>
                <a:lnTo>
                  <a:pt x="59267" y="118534"/>
                </a:lnTo>
                <a:lnTo>
                  <a:pt x="50801" y="118534"/>
                </a:lnTo>
                <a:lnTo>
                  <a:pt x="50801" y="118534"/>
                </a:lnTo>
                <a:lnTo>
                  <a:pt x="42334" y="118534"/>
                </a:lnTo>
                <a:lnTo>
                  <a:pt x="42334" y="127000"/>
                </a:lnTo>
                <a:lnTo>
                  <a:pt x="33867" y="135467"/>
                </a:lnTo>
                <a:lnTo>
                  <a:pt x="25401" y="143934"/>
                </a:lnTo>
                <a:lnTo>
                  <a:pt x="8468" y="160867"/>
                </a:lnTo>
                <a:lnTo>
                  <a:pt x="8468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8468" y="228600"/>
                </a:lnTo>
                <a:lnTo>
                  <a:pt x="16934" y="237067"/>
                </a:lnTo>
                <a:lnTo>
                  <a:pt x="25401" y="245534"/>
                </a:lnTo>
                <a:lnTo>
                  <a:pt x="42334" y="254000"/>
                </a:lnTo>
                <a:lnTo>
                  <a:pt x="50801" y="254000"/>
                </a:lnTo>
                <a:lnTo>
                  <a:pt x="59267" y="254000"/>
                </a:lnTo>
                <a:lnTo>
                  <a:pt x="76200" y="245534"/>
                </a:lnTo>
                <a:lnTo>
                  <a:pt x="84668" y="245534"/>
                </a:lnTo>
                <a:lnTo>
                  <a:pt x="93134" y="237067"/>
                </a:lnTo>
                <a:lnTo>
                  <a:pt x="101601" y="228600"/>
                </a:lnTo>
                <a:lnTo>
                  <a:pt x="110067" y="211667"/>
                </a:lnTo>
                <a:lnTo>
                  <a:pt x="110067" y="194734"/>
                </a:lnTo>
                <a:lnTo>
                  <a:pt x="118534" y="177800"/>
                </a:lnTo>
                <a:lnTo>
                  <a:pt x="118534" y="160867"/>
                </a:lnTo>
                <a:lnTo>
                  <a:pt x="127001" y="135467"/>
                </a:lnTo>
                <a:lnTo>
                  <a:pt x="127001" y="110067"/>
                </a:lnTo>
                <a:lnTo>
                  <a:pt x="127001" y="93134"/>
                </a:lnTo>
                <a:lnTo>
                  <a:pt x="127001" y="76200"/>
                </a:lnTo>
                <a:lnTo>
                  <a:pt x="127001" y="59267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16934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0067" y="42334"/>
                </a:lnTo>
                <a:lnTo>
                  <a:pt x="110067" y="59267"/>
                </a:lnTo>
                <a:lnTo>
                  <a:pt x="110067" y="76200"/>
                </a:lnTo>
                <a:lnTo>
                  <a:pt x="110067" y="101600"/>
                </a:lnTo>
                <a:lnTo>
                  <a:pt x="110067" y="118534"/>
                </a:lnTo>
                <a:lnTo>
                  <a:pt x="118534" y="143934"/>
                </a:lnTo>
                <a:lnTo>
                  <a:pt x="118534" y="160867"/>
                </a:lnTo>
                <a:lnTo>
                  <a:pt x="127001" y="177800"/>
                </a:lnTo>
                <a:lnTo>
                  <a:pt x="127001" y="203200"/>
                </a:lnTo>
                <a:lnTo>
                  <a:pt x="135467" y="220134"/>
                </a:lnTo>
                <a:lnTo>
                  <a:pt x="143934" y="237067"/>
                </a:lnTo>
                <a:lnTo>
                  <a:pt x="152400" y="254000"/>
                </a:lnTo>
                <a:lnTo>
                  <a:pt x="152400" y="262467"/>
                </a:lnTo>
                <a:lnTo>
                  <a:pt x="160868" y="279400"/>
                </a:lnTo>
                <a:lnTo>
                  <a:pt x="177801" y="279400"/>
                </a:lnTo>
                <a:lnTo>
                  <a:pt x="186267" y="287867"/>
                </a:lnTo>
                <a:lnTo>
                  <a:pt x="186267" y="287867"/>
                </a:lnTo>
                <a:lnTo>
                  <a:pt x="194734" y="287867"/>
                </a:lnTo>
                <a:lnTo>
                  <a:pt x="194734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7611533" y="4572000"/>
            <a:ext cx="84668" cy="338668"/>
          </a:xfrm>
          <a:custGeom>
            <a:avLst/>
            <a:gdLst/>
            <a:ahLst/>
            <a:cxnLst/>
            <a:rect l="0" t="0" r="0" b="0"/>
            <a:pathLst>
              <a:path w="84668" h="338668">
                <a:moveTo>
                  <a:pt x="84667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1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8467" y="203200"/>
                </a:lnTo>
                <a:lnTo>
                  <a:pt x="8467" y="228600"/>
                </a:lnTo>
                <a:lnTo>
                  <a:pt x="16934" y="254000"/>
                </a:lnTo>
                <a:lnTo>
                  <a:pt x="16934" y="270933"/>
                </a:lnTo>
                <a:lnTo>
                  <a:pt x="25400" y="287867"/>
                </a:lnTo>
                <a:lnTo>
                  <a:pt x="33867" y="304800"/>
                </a:lnTo>
                <a:lnTo>
                  <a:pt x="42333" y="321733"/>
                </a:lnTo>
                <a:lnTo>
                  <a:pt x="42333" y="321733"/>
                </a:lnTo>
                <a:lnTo>
                  <a:pt x="50801" y="338667"/>
                </a:lnTo>
                <a:lnTo>
                  <a:pt x="50801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7696200" y="49276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7738534" y="4656667"/>
            <a:ext cx="118534" cy="143934"/>
          </a:xfrm>
          <a:custGeom>
            <a:avLst/>
            <a:gdLst/>
            <a:ahLst/>
            <a:cxnLst/>
            <a:rect l="0" t="0" r="0" b="0"/>
            <a:pathLst>
              <a:path w="118534" h="143934">
                <a:moveTo>
                  <a:pt x="8466" y="0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0" y="76200"/>
                </a:lnTo>
                <a:lnTo>
                  <a:pt x="8466" y="93133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6"/>
                </a:lnTo>
                <a:lnTo>
                  <a:pt x="16933" y="135466"/>
                </a:lnTo>
                <a:lnTo>
                  <a:pt x="16933" y="143933"/>
                </a:lnTo>
                <a:lnTo>
                  <a:pt x="25399" y="143933"/>
                </a:lnTo>
                <a:lnTo>
                  <a:pt x="33866" y="143933"/>
                </a:lnTo>
                <a:lnTo>
                  <a:pt x="50799" y="143933"/>
                </a:lnTo>
                <a:lnTo>
                  <a:pt x="59266" y="143933"/>
                </a:lnTo>
                <a:lnTo>
                  <a:pt x="67732" y="143933"/>
                </a:lnTo>
                <a:lnTo>
                  <a:pt x="84666" y="135466"/>
                </a:lnTo>
                <a:lnTo>
                  <a:pt x="101599" y="135466"/>
                </a:lnTo>
                <a:lnTo>
                  <a:pt x="110066" y="127000"/>
                </a:lnTo>
                <a:lnTo>
                  <a:pt x="118533" y="127000"/>
                </a:lnTo>
                <a:lnTo>
                  <a:pt x="118533" y="127000"/>
                </a:lnTo>
                <a:lnTo>
                  <a:pt x="118533" y="118533"/>
                </a:lnTo>
                <a:lnTo>
                  <a:pt x="118533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7823200" y="4648200"/>
            <a:ext cx="16934" cy="237068"/>
          </a:xfrm>
          <a:custGeom>
            <a:avLst/>
            <a:gdLst/>
            <a:ahLst/>
            <a:cxnLst/>
            <a:rect l="0" t="0" r="0" b="0"/>
            <a:pathLst>
              <a:path w="16934" h="237068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7"/>
                </a:lnTo>
                <a:lnTo>
                  <a:pt x="8467" y="203200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7967134" y="4817533"/>
            <a:ext cx="8467" cy="127001"/>
          </a:xfrm>
          <a:custGeom>
            <a:avLst/>
            <a:gdLst/>
            <a:ahLst/>
            <a:cxnLst/>
            <a:rect l="0" t="0" r="0" b="0"/>
            <a:pathLst>
              <a:path w="8467" h="1270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8466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8034866" y="4656667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8468" y="0"/>
                </a:moveTo>
                <a:lnTo>
                  <a:pt x="8468" y="0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8" y="76200"/>
                </a:lnTo>
                <a:lnTo>
                  <a:pt x="8468" y="76200"/>
                </a:lnTo>
                <a:lnTo>
                  <a:pt x="16934" y="76200"/>
                </a:lnTo>
                <a:lnTo>
                  <a:pt x="25401" y="76200"/>
                </a:lnTo>
                <a:lnTo>
                  <a:pt x="33867" y="67733"/>
                </a:lnTo>
                <a:lnTo>
                  <a:pt x="33867" y="59266"/>
                </a:lnTo>
                <a:lnTo>
                  <a:pt x="42334" y="59266"/>
                </a:lnTo>
                <a:lnTo>
                  <a:pt x="50801" y="50800"/>
                </a:lnTo>
                <a:lnTo>
                  <a:pt x="50801" y="42333"/>
                </a:lnTo>
                <a:lnTo>
                  <a:pt x="59267" y="42333"/>
                </a:lnTo>
                <a:lnTo>
                  <a:pt x="67734" y="33866"/>
                </a:lnTo>
                <a:lnTo>
                  <a:pt x="76200" y="33866"/>
                </a:lnTo>
                <a:lnTo>
                  <a:pt x="84668" y="25400"/>
                </a:lnTo>
                <a:lnTo>
                  <a:pt x="93134" y="25400"/>
                </a:lnTo>
                <a:lnTo>
                  <a:pt x="93134" y="25400"/>
                </a:lnTo>
                <a:lnTo>
                  <a:pt x="101601" y="33866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59266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01601" y="110066"/>
                </a:lnTo>
                <a:lnTo>
                  <a:pt x="101601" y="118533"/>
                </a:lnTo>
                <a:lnTo>
                  <a:pt x="93134" y="127000"/>
                </a:lnTo>
                <a:lnTo>
                  <a:pt x="84668" y="127000"/>
                </a:lnTo>
                <a:lnTo>
                  <a:pt x="84668" y="135466"/>
                </a:lnTo>
                <a:lnTo>
                  <a:pt x="76200" y="135466"/>
                </a:lnTo>
                <a:lnTo>
                  <a:pt x="76200" y="135466"/>
                </a:lnTo>
                <a:lnTo>
                  <a:pt x="76200" y="135466"/>
                </a:lnTo>
                <a:lnTo>
                  <a:pt x="76200" y="143933"/>
                </a:lnTo>
                <a:lnTo>
                  <a:pt x="76200" y="143933"/>
                </a:lnTo>
                <a:lnTo>
                  <a:pt x="76200" y="143933"/>
                </a:lnTo>
                <a:lnTo>
                  <a:pt x="84668" y="143933"/>
                </a:lnTo>
                <a:lnTo>
                  <a:pt x="84668" y="143933"/>
                </a:lnTo>
                <a:lnTo>
                  <a:pt x="93134" y="143933"/>
                </a:lnTo>
                <a:lnTo>
                  <a:pt x="101601" y="143933"/>
                </a:lnTo>
                <a:lnTo>
                  <a:pt x="110067" y="143933"/>
                </a:lnTo>
                <a:lnTo>
                  <a:pt x="127001" y="143933"/>
                </a:lnTo>
                <a:lnTo>
                  <a:pt x="135467" y="152400"/>
                </a:lnTo>
                <a:lnTo>
                  <a:pt x="143934" y="152400"/>
                </a:lnTo>
                <a:lnTo>
                  <a:pt x="160868" y="160866"/>
                </a:lnTo>
                <a:lnTo>
                  <a:pt x="169334" y="169333"/>
                </a:lnTo>
                <a:lnTo>
                  <a:pt x="169334" y="177800"/>
                </a:lnTo>
                <a:lnTo>
                  <a:pt x="177801" y="194733"/>
                </a:lnTo>
                <a:lnTo>
                  <a:pt x="186267" y="194733"/>
                </a:lnTo>
                <a:lnTo>
                  <a:pt x="186267" y="211666"/>
                </a:lnTo>
                <a:lnTo>
                  <a:pt x="177801" y="211666"/>
                </a:lnTo>
                <a:lnTo>
                  <a:pt x="177801" y="228600"/>
                </a:lnTo>
                <a:lnTo>
                  <a:pt x="169334" y="228600"/>
                </a:lnTo>
                <a:lnTo>
                  <a:pt x="160868" y="237066"/>
                </a:lnTo>
                <a:lnTo>
                  <a:pt x="143934" y="245533"/>
                </a:lnTo>
                <a:lnTo>
                  <a:pt x="135467" y="245533"/>
                </a:lnTo>
                <a:lnTo>
                  <a:pt x="118534" y="245533"/>
                </a:lnTo>
                <a:lnTo>
                  <a:pt x="110067" y="254000"/>
                </a:lnTo>
                <a:lnTo>
                  <a:pt x="101601" y="254000"/>
                </a:lnTo>
                <a:lnTo>
                  <a:pt x="93134" y="254000"/>
                </a:lnTo>
                <a:lnTo>
                  <a:pt x="84668" y="254000"/>
                </a:lnTo>
                <a:lnTo>
                  <a:pt x="76200" y="245533"/>
                </a:lnTo>
                <a:lnTo>
                  <a:pt x="76200" y="245533"/>
                </a:lnTo>
                <a:lnTo>
                  <a:pt x="76200" y="245533"/>
                </a:lnTo>
                <a:lnTo>
                  <a:pt x="76200" y="245533"/>
                </a:lnTo>
                <a:lnTo>
                  <a:pt x="84668" y="237066"/>
                </a:lnTo>
                <a:lnTo>
                  <a:pt x="84668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8212667" y="4622800"/>
            <a:ext cx="118534" cy="423334"/>
          </a:xfrm>
          <a:custGeom>
            <a:avLst/>
            <a:gdLst/>
            <a:ahLst/>
            <a:cxnLst/>
            <a:rect l="0" t="0" r="0" b="0"/>
            <a:pathLst>
              <a:path w="118534" h="423334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33867"/>
                </a:lnTo>
                <a:lnTo>
                  <a:pt x="50799" y="42333"/>
                </a:lnTo>
                <a:lnTo>
                  <a:pt x="67733" y="59267"/>
                </a:lnTo>
                <a:lnTo>
                  <a:pt x="76200" y="84667"/>
                </a:lnTo>
                <a:lnTo>
                  <a:pt x="84666" y="101600"/>
                </a:lnTo>
                <a:lnTo>
                  <a:pt x="101600" y="127000"/>
                </a:lnTo>
                <a:lnTo>
                  <a:pt x="101600" y="152400"/>
                </a:lnTo>
                <a:lnTo>
                  <a:pt x="110066" y="186267"/>
                </a:lnTo>
                <a:lnTo>
                  <a:pt x="118533" y="211667"/>
                </a:lnTo>
                <a:lnTo>
                  <a:pt x="110066" y="237067"/>
                </a:lnTo>
                <a:lnTo>
                  <a:pt x="110066" y="262467"/>
                </a:lnTo>
                <a:lnTo>
                  <a:pt x="101600" y="296333"/>
                </a:lnTo>
                <a:lnTo>
                  <a:pt x="93133" y="313267"/>
                </a:lnTo>
                <a:lnTo>
                  <a:pt x="76200" y="338667"/>
                </a:lnTo>
                <a:lnTo>
                  <a:pt x="59267" y="364067"/>
                </a:lnTo>
                <a:lnTo>
                  <a:pt x="42333" y="389467"/>
                </a:lnTo>
                <a:lnTo>
                  <a:pt x="25400" y="406400"/>
                </a:lnTo>
                <a:lnTo>
                  <a:pt x="25400" y="406400"/>
                </a:lnTo>
                <a:lnTo>
                  <a:pt x="0" y="423333"/>
                </a:lnTo>
                <a:lnTo>
                  <a:pt x="0" y="423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5020733" y="5181600"/>
            <a:ext cx="279401" cy="237068"/>
          </a:xfrm>
          <a:custGeom>
            <a:avLst/>
            <a:gdLst/>
            <a:ahLst/>
            <a:cxnLst/>
            <a:rect l="0" t="0" r="0" b="0"/>
            <a:pathLst>
              <a:path w="279401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25400" y="228600"/>
                </a:lnTo>
                <a:lnTo>
                  <a:pt x="25400" y="220133"/>
                </a:lnTo>
                <a:lnTo>
                  <a:pt x="25400" y="203200"/>
                </a:lnTo>
                <a:lnTo>
                  <a:pt x="33867" y="186267"/>
                </a:lnTo>
                <a:lnTo>
                  <a:pt x="33867" y="160867"/>
                </a:lnTo>
                <a:lnTo>
                  <a:pt x="33867" y="143933"/>
                </a:lnTo>
                <a:lnTo>
                  <a:pt x="42334" y="118533"/>
                </a:lnTo>
                <a:lnTo>
                  <a:pt x="42334" y="101600"/>
                </a:lnTo>
                <a:lnTo>
                  <a:pt x="50800" y="76200"/>
                </a:lnTo>
                <a:lnTo>
                  <a:pt x="50800" y="59267"/>
                </a:lnTo>
                <a:lnTo>
                  <a:pt x="59267" y="42333"/>
                </a:lnTo>
                <a:lnTo>
                  <a:pt x="67734" y="33867"/>
                </a:lnTo>
                <a:lnTo>
                  <a:pt x="76200" y="25400"/>
                </a:lnTo>
                <a:lnTo>
                  <a:pt x="84667" y="25400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25400"/>
                </a:lnTo>
                <a:lnTo>
                  <a:pt x="118534" y="33867"/>
                </a:lnTo>
                <a:lnTo>
                  <a:pt x="127000" y="42333"/>
                </a:lnTo>
                <a:lnTo>
                  <a:pt x="135467" y="59267"/>
                </a:lnTo>
                <a:lnTo>
                  <a:pt x="135467" y="76200"/>
                </a:lnTo>
                <a:lnTo>
                  <a:pt x="143934" y="101600"/>
                </a:lnTo>
                <a:lnTo>
                  <a:pt x="152400" y="118533"/>
                </a:lnTo>
                <a:lnTo>
                  <a:pt x="152400" y="135467"/>
                </a:lnTo>
                <a:lnTo>
                  <a:pt x="160867" y="160867"/>
                </a:lnTo>
                <a:lnTo>
                  <a:pt x="160867" y="169333"/>
                </a:lnTo>
                <a:lnTo>
                  <a:pt x="160867" y="177800"/>
                </a:lnTo>
                <a:lnTo>
                  <a:pt x="169334" y="186267"/>
                </a:lnTo>
                <a:lnTo>
                  <a:pt x="169334" y="194733"/>
                </a:lnTo>
                <a:lnTo>
                  <a:pt x="169334" y="194733"/>
                </a:lnTo>
                <a:lnTo>
                  <a:pt x="169334" y="186267"/>
                </a:lnTo>
                <a:lnTo>
                  <a:pt x="169334" y="186267"/>
                </a:lnTo>
                <a:lnTo>
                  <a:pt x="169334" y="169333"/>
                </a:lnTo>
                <a:lnTo>
                  <a:pt x="160867" y="160867"/>
                </a:lnTo>
                <a:lnTo>
                  <a:pt x="160867" y="143933"/>
                </a:lnTo>
                <a:lnTo>
                  <a:pt x="160867" y="127000"/>
                </a:lnTo>
                <a:lnTo>
                  <a:pt x="169334" y="110067"/>
                </a:lnTo>
                <a:lnTo>
                  <a:pt x="169334" y="84667"/>
                </a:lnTo>
                <a:lnTo>
                  <a:pt x="169334" y="76200"/>
                </a:lnTo>
                <a:lnTo>
                  <a:pt x="177800" y="59267"/>
                </a:lnTo>
                <a:lnTo>
                  <a:pt x="186267" y="50800"/>
                </a:lnTo>
                <a:lnTo>
                  <a:pt x="186267" y="42333"/>
                </a:lnTo>
                <a:lnTo>
                  <a:pt x="194734" y="42333"/>
                </a:lnTo>
                <a:lnTo>
                  <a:pt x="211667" y="42333"/>
                </a:lnTo>
                <a:lnTo>
                  <a:pt x="220134" y="42333"/>
                </a:lnTo>
                <a:lnTo>
                  <a:pt x="220134" y="42333"/>
                </a:lnTo>
                <a:lnTo>
                  <a:pt x="228600" y="50800"/>
                </a:lnTo>
                <a:lnTo>
                  <a:pt x="237067" y="59267"/>
                </a:lnTo>
                <a:lnTo>
                  <a:pt x="245534" y="67733"/>
                </a:lnTo>
                <a:lnTo>
                  <a:pt x="254000" y="84667"/>
                </a:lnTo>
                <a:lnTo>
                  <a:pt x="262467" y="101600"/>
                </a:lnTo>
                <a:lnTo>
                  <a:pt x="262467" y="127000"/>
                </a:lnTo>
                <a:lnTo>
                  <a:pt x="262467" y="143933"/>
                </a:lnTo>
                <a:lnTo>
                  <a:pt x="270934" y="160867"/>
                </a:lnTo>
                <a:lnTo>
                  <a:pt x="270934" y="186267"/>
                </a:lnTo>
                <a:lnTo>
                  <a:pt x="270934" y="203200"/>
                </a:lnTo>
                <a:lnTo>
                  <a:pt x="270934" y="220133"/>
                </a:lnTo>
                <a:lnTo>
                  <a:pt x="270934" y="228600"/>
                </a:lnTo>
                <a:lnTo>
                  <a:pt x="270934" y="237067"/>
                </a:lnTo>
                <a:lnTo>
                  <a:pt x="270934" y="237067"/>
                </a:lnTo>
                <a:lnTo>
                  <a:pt x="270934" y="237067"/>
                </a:lnTo>
                <a:lnTo>
                  <a:pt x="270934" y="237067"/>
                </a:lnTo>
                <a:lnTo>
                  <a:pt x="279400" y="228600"/>
                </a:lnTo>
                <a:lnTo>
                  <a:pt x="27940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5418667" y="5249333"/>
            <a:ext cx="16934" cy="152401"/>
          </a:xfrm>
          <a:custGeom>
            <a:avLst/>
            <a:gdLst/>
            <a:ahLst/>
            <a:cxnLst/>
            <a:rect l="0" t="0" r="0" b="0"/>
            <a:pathLst>
              <a:path w="16934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27000"/>
                </a:lnTo>
                <a:lnTo>
                  <a:pt x="8466" y="135467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43934"/>
                </a:lnTo>
                <a:lnTo>
                  <a:pt x="8466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5393267" y="5156200"/>
            <a:ext cx="8467" cy="1"/>
          </a:xfrm>
          <a:custGeom>
            <a:avLst/>
            <a:gdLst/>
            <a:ahLst/>
            <a:cxnLst/>
            <a:rect l="0" t="0" r="0" b="0"/>
            <a:pathLst>
              <a:path w="8467" h="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5486400" y="5223933"/>
            <a:ext cx="110068" cy="160868"/>
          </a:xfrm>
          <a:custGeom>
            <a:avLst/>
            <a:gdLst/>
            <a:ahLst/>
            <a:cxnLst/>
            <a:rect l="0" t="0" r="0" b="0"/>
            <a:pathLst>
              <a:path w="110068" h="160868">
                <a:moveTo>
                  <a:pt x="0" y="59267"/>
                </a:move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35467"/>
                </a:lnTo>
                <a:lnTo>
                  <a:pt x="0" y="135467"/>
                </a:lnTo>
                <a:lnTo>
                  <a:pt x="0" y="118534"/>
                </a:lnTo>
                <a:lnTo>
                  <a:pt x="0" y="110067"/>
                </a:lnTo>
                <a:lnTo>
                  <a:pt x="0" y="93134"/>
                </a:lnTo>
                <a:lnTo>
                  <a:pt x="0" y="76200"/>
                </a:lnTo>
                <a:lnTo>
                  <a:pt x="8467" y="67734"/>
                </a:lnTo>
                <a:lnTo>
                  <a:pt x="8467" y="50800"/>
                </a:lnTo>
                <a:lnTo>
                  <a:pt x="16933" y="42334"/>
                </a:lnTo>
                <a:lnTo>
                  <a:pt x="16933" y="33867"/>
                </a:lnTo>
                <a:lnTo>
                  <a:pt x="25400" y="25400"/>
                </a:lnTo>
                <a:lnTo>
                  <a:pt x="33867" y="16934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16934"/>
                </a:lnTo>
                <a:lnTo>
                  <a:pt x="93133" y="25400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7" y="67734"/>
                </a:lnTo>
                <a:lnTo>
                  <a:pt x="110067" y="84667"/>
                </a:lnTo>
                <a:lnTo>
                  <a:pt x="110067" y="101600"/>
                </a:lnTo>
                <a:lnTo>
                  <a:pt x="110067" y="118534"/>
                </a:lnTo>
                <a:lnTo>
                  <a:pt x="110067" y="135467"/>
                </a:lnTo>
                <a:lnTo>
                  <a:pt x="110067" y="152400"/>
                </a:lnTo>
                <a:lnTo>
                  <a:pt x="110067" y="160867"/>
                </a:lnTo>
                <a:lnTo>
                  <a:pt x="110067" y="160867"/>
                </a:lnTo>
                <a:lnTo>
                  <a:pt x="110067" y="160867"/>
                </a:lnTo>
                <a:lnTo>
                  <a:pt x="110067" y="160867"/>
                </a:lnTo>
                <a:lnTo>
                  <a:pt x="110067" y="160867"/>
                </a:lnTo>
                <a:lnTo>
                  <a:pt x="110067" y="152400"/>
                </a:lnTo>
                <a:lnTo>
                  <a:pt x="110067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5647267" y="5223933"/>
            <a:ext cx="76201" cy="186268"/>
          </a:xfrm>
          <a:custGeom>
            <a:avLst/>
            <a:gdLst/>
            <a:ahLst/>
            <a:cxnLst/>
            <a:rect l="0" t="0" r="0" b="0"/>
            <a:pathLst>
              <a:path w="76201" h="186268">
                <a:moveTo>
                  <a:pt x="33866" y="0"/>
                </a:move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16934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6" y="160867"/>
                </a:lnTo>
                <a:lnTo>
                  <a:pt x="16933" y="169334"/>
                </a:lnTo>
                <a:lnTo>
                  <a:pt x="25400" y="177800"/>
                </a:lnTo>
                <a:lnTo>
                  <a:pt x="33866" y="186267"/>
                </a:lnTo>
                <a:lnTo>
                  <a:pt x="42333" y="186267"/>
                </a:lnTo>
                <a:lnTo>
                  <a:pt x="50800" y="186267"/>
                </a:lnTo>
                <a:lnTo>
                  <a:pt x="59266" y="177800"/>
                </a:lnTo>
                <a:lnTo>
                  <a:pt x="67733" y="169334"/>
                </a:lnTo>
                <a:lnTo>
                  <a:pt x="67733" y="160867"/>
                </a:lnTo>
                <a:lnTo>
                  <a:pt x="76200" y="152400"/>
                </a:lnTo>
                <a:lnTo>
                  <a:pt x="76200" y="135467"/>
                </a:lnTo>
                <a:lnTo>
                  <a:pt x="67733" y="118534"/>
                </a:lnTo>
                <a:lnTo>
                  <a:pt x="67733" y="110067"/>
                </a:lnTo>
                <a:lnTo>
                  <a:pt x="67733" y="93134"/>
                </a:lnTo>
                <a:lnTo>
                  <a:pt x="59266" y="76200"/>
                </a:lnTo>
                <a:lnTo>
                  <a:pt x="50800" y="59267"/>
                </a:lnTo>
                <a:lnTo>
                  <a:pt x="42333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5757333" y="5223933"/>
            <a:ext cx="177801" cy="194735"/>
          </a:xfrm>
          <a:custGeom>
            <a:avLst/>
            <a:gdLst/>
            <a:ahLst/>
            <a:cxnLst/>
            <a:rect l="0" t="0" r="0" b="0"/>
            <a:pathLst>
              <a:path w="177801" h="194735">
                <a:moveTo>
                  <a:pt x="0" y="42334"/>
                </a:moveTo>
                <a:lnTo>
                  <a:pt x="0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16934" y="76200"/>
                </a:lnTo>
                <a:lnTo>
                  <a:pt x="16934" y="93134"/>
                </a:lnTo>
                <a:lnTo>
                  <a:pt x="16934" y="101600"/>
                </a:lnTo>
                <a:lnTo>
                  <a:pt x="16934" y="118534"/>
                </a:lnTo>
                <a:lnTo>
                  <a:pt x="16934" y="135467"/>
                </a:lnTo>
                <a:lnTo>
                  <a:pt x="16934" y="143934"/>
                </a:lnTo>
                <a:lnTo>
                  <a:pt x="25400" y="160867"/>
                </a:lnTo>
                <a:lnTo>
                  <a:pt x="25400" y="169334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94734"/>
                </a:lnTo>
                <a:lnTo>
                  <a:pt x="25400" y="194734"/>
                </a:lnTo>
                <a:lnTo>
                  <a:pt x="25400" y="194734"/>
                </a:lnTo>
                <a:lnTo>
                  <a:pt x="25400" y="186267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0867"/>
                </a:lnTo>
                <a:lnTo>
                  <a:pt x="25400" y="143934"/>
                </a:lnTo>
                <a:lnTo>
                  <a:pt x="25400" y="127000"/>
                </a:lnTo>
                <a:lnTo>
                  <a:pt x="25400" y="110067"/>
                </a:lnTo>
                <a:lnTo>
                  <a:pt x="33867" y="93134"/>
                </a:lnTo>
                <a:lnTo>
                  <a:pt x="33867" y="67734"/>
                </a:lnTo>
                <a:lnTo>
                  <a:pt x="33867" y="50800"/>
                </a:lnTo>
                <a:lnTo>
                  <a:pt x="42334" y="42334"/>
                </a:lnTo>
                <a:lnTo>
                  <a:pt x="42334" y="25400"/>
                </a:lnTo>
                <a:lnTo>
                  <a:pt x="50800" y="16934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16934"/>
                </a:lnTo>
                <a:lnTo>
                  <a:pt x="177800" y="16934"/>
                </a:lnTo>
                <a:lnTo>
                  <a:pt x="177800" y="16934"/>
                </a:lnTo>
                <a:lnTo>
                  <a:pt x="177800" y="25400"/>
                </a:lnTo>
                <a:lnTo>
                  <a:pt x="1778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4775200" y="5461000"/>
            <a:ext cx="1151468" cy="42334"/>
          </a:xfrm>
          <a:custGeom>
            <a:avLst/>
            <a:gdLst/>
            <a:ahLst/>
            <a:cxnLst/>
            <a:rect l="0" t="0" r="0" b="0"/>
            <a:pathLst>
              <a:path w="1151468" h="42334">
                <a:moveTo>
                  <a:pt x="1151467" y="33867"/>
                </a:moveTo>
                <a:lnTo>
                  <a:pt x="1143000" y="33867"/>
                </a:lnTo>
                <a:lnTo>
                  <a:pt x="1134533" y="33867"/>
                </a:lnTo>
                <a:lnTo>
                  <a:pt x="1126067" y="33867"/>
                </a:lnTo>
                <a:lnTo>
                  <a:pt x="1109133" y="42333"/>
                </a:lnTo>
                <a:lnTo>
                  <a:pt x="1092200" y="42333"/>
                </a:lnTo>
                <a:lnTo>
                  <a:pt x="1075267" y="42333"/>
                </a:lnTo>
                <a:lnTo>
                  <a:pt x="1049867" y="42333"/>
                </a:lnTo>
                <a:lnTo>
                  <a:pt x="1024467" y="42333"/>
                </a:lnTo>
                <a:lnTo>
                  <a:pt x="1007533" y="42333"/>
                </a:lnTo>
                <a:lnTo>
                  <a:pt x="982133" y="42333"/>
                </a:lnTo>
                <a:lnTo>
                  <a:pt x="948267" y="42333"/>
                </a:lnTo>
                <a:lnTo>
                  <a:pt x="922867" y="33867"/>
                </a:lnTo>
                <a:lnTo>
                  <a:pt x="889000" y="33867"/>
                </a:lnTo>
                <a:lnTo>
                  <a:pt x="855133" y="33867"/>
                </a:lnTo>
                <a:lnTo>
                  <a:pt x="821267" y="33867"/>
                </a:lnTo>
                <a:lnTo>
                  <a:pt x="787400" y="25400"/>
                </a:lnTo>
                <a:lnTo>
                  <a:pt x="745067" y="25400"/>
                </a:lnTo>
                <a:lnTo>
                  <a:pt x="711200" y="16933"/>
                </a:lnTo>
                <a:lnTo>
                  <a:pt x="668867" y="16933"/>
                </a:lnTo>
                <a:lnTo>
                  <a:pt x="626533" y="8467"/>
                </a:lnTo>
                <a:lnTo>
                  <a:pt x="584200" y="8467"/>
                </a:lnTo>
                <a:lnTo>
                  <a:pt x="541867" y="0"/>
                </a:lnTo>
                <a:lnTo>
                  <a:pt x="499533" y="0"/>
                </a:lnTo>
                <a:lnTo>
                  <a:pt x="457200" y="0"/>
                </a:lnTo>
                <a:lnTo>
                  <a:pt x="406400" y="0"/>
                </a:lnTo>
                <a:lnTo>
                  <a:pt x="364067" y="0"/>
                </a:lnTo>
                <a:lnTo>
                  <a:pt x="321733" y="0"/>
                </a:lnTo>
                <a:lnTo>
                  <a:pt x="270933" y="0"/>
                </a:lnTo>
                <a:lnTo>
                  <a:pt x="237067" y="0"/>
                </a:lnTo>
                <a:lnTo>
                  <a:pt x="194733" y="0"/>
                </a:lnTo>
                <a:lnTo>
                  <a:pt x="152400" y="8467"/>
                </a:lnTo>
                <a:lnTo>
                  <a:pt x="127000" y="8467"/>
                </a:lnTo>
                <a:lnTo>
                  <a:pt x="93133" y="16933"/>
                </a:lnTo>
                <a:lnTo>
                  <a:pt x="67733" y="16933"/>
                </a:lnTo>
                <a:lnTo>
                  <a:pt x="42333" y="25400"/>
                </a:lnTo>
                <a:lnTo>
                  <a:pt x="25400" y="25400"/>
                </a:lnTo>
                <a:lnTo>
                  <a:pt x="16933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6172200" y="5080000"/>
            <a:ext cx="127001" cy="474134"/>
          </a:xfrm>
          <a:custGeom>
            <a:avLst/>
            <a:gdLst/>
            <a:ahLst/>
            <a:cxnLst/>
            <a:rect l="0" t="0" r="0" b="0"/>
            <a:pathLst>
              <a:path w="127001" h="4741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3" y="16933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3" y="42333"/>
                </a:lnTo>
                <a:lnTo>
                  <a:pt x="59267" y="59267"/>
                </a:lnTo>
                <a:lnTo>
                  <a:pt x="50800" y="67733"/>
                </a:lnTo>
                <a:lnTo>
                  <a:pt x="42333" y="84667"/>
                </a:lnTo>
                <a:lnTo>
                  <a:pt x="33867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7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7"/>
                </a:lnTo>
                <a:lnTo>
                  <a:pt x="8467" y="338667"/>
                </a:lnTo>
                <a:lnTo>
                  <a:pt x="8467" y="355600"/>
                </a:lnTo>
                <a:lnTo>
                  <a:pt x="16933" y="381000"/>
                </a:lnTo>
                <a:lnTo>
                  <a:pt x="25400" y="397933"/>
                </a:lnTo>
                <a:lnTo>
                  <a:pt x="33867" y="406400"/>
                </a:lnTo>
                <a:lnTo>
                  <a:pt x="42333" y="423333"/>
                </a:lnTo>
                <a:lnTo>
                  <a:pt x="42333" y="440267"/>
                </a:lnTo>
                <a:lnTo>
                  <a:pt x="50800" y="448733"/>
                </a:lnTo>
                <a:lnTo>
                  <a:pt x="59267" y="457200"/>
                </a:lnTo>
                <a:lnTo>
                  <a:pt x="67733" y="465667"/>
                </a:lnTo>
                <a:lnTo>
                  <a:pt x="67733" y="465667"/>
                </a:lnTo>
                <a:lnTo>
                  <a:pt x="76200" y="474133"/>
                </a:lnTo>
                <a:lnTo>
                  <a:pt x="76200" y="474133"/>
                </a:lnTo>
                <a:lnTo>
                  <a:pt x="84667" y="465667"/>
                </a:lnTo>
                <a:lnTo>
                  <a:pt x="84667" y="465667"/>
                </a:lnTo>
                <a:lnTo>
                  <a:pt x="93133" y="465667"/>
                </a:lnTo>
                <a:lnTo>
                  <a:pt x="93133" y="465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6375400" y="5173133"/>
            <a:ext cx="220135" cy="313268"/>
          </a:xfrm>
          <a:custGeom>
            <a:avLst/>
            <a:gdLst/>
            <a:ahLst/>
            <a:cxnLst/>
            <a:rect l="0" t="0" r="0" b="0"/>
            <a:pathLst>
              <a:path w="220135" h="3132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4"/>
                </a:lnTo>
                <a:lnTo>
                  <a:pt x="33867" y="143934"/>
                </a:lnTo>
                <a:lnTo>
                  <a:pt x="33867" y="160867"/>
                </a:lnTo>
                <a:lnTo>
                  <a:pt x="33867" y="177800"/>
                </a:lnTo>
                <a:lnTo>
                  <a:pt x="33867" y="194734"/>
                </a:lnTo>
                <a:lnTo>
                  <a:pt x="42333" y="220134"/>
                </a:lnTo>
                <a:lnTo>
                  <a:pt x="42333" y="237067"/>
                </a:lnTo>
                <a:lnTo>
                  <a:pt x="42333" y="254000"/>
                </a:lnTo>
                <a:lnTo>
                  <a:pt x="50800" y="270934"/>
                </a:lnTo>
                <a:lnTo>
                  <a:pt x="50800" y="279400"/>
                </a:lnTo>
                <a:lnTo>
                  <a:pt x="50800" y="296334"/>
                </a:lnTo>
                <a:lnTo>
                  <a:pt x="50800" y="304800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13267"/>
                </a:lnTo>
                <a:lnTo>
                  <a:pt x="50800" y="304800"/>
                </a:lnTo>
                <a:lnTo>
                  <a:pt x="50800" y="296334"/>
                </a:lnTo>
                <a:lnTo>
                  <a:pt x="50800" y="287867"/>
                </a:lnTo>
                <a:lnTo>
                  <a:pt x="50800" y="279400"/>
                </a:lnTo>
                <a:lnTo>
                  <a:pt x="50800" y="262467"/>
                </a:lnTo>
                <a:lnTo>
                  <a:pt x="50800" y="254000"/>
                </a:lnTo>
                <a:lnTo>
                  <a:pt x="50800" y="237067"/>
                </a:lnTo>
                <a:lnTo>
                  <a:pt x="59267" y="228600"/>
                </a:lnTo>
                <a:lnTo>
                  <a:pt x="59267" y="211667"/>
                </a:lnTo>
                <a:lnTo>
                  <a:pt x="59267" y="203200"/>
                </a:lnTo>
                <a:lnTo>
                  <a:pt x="59267" y="186267"/>
                </a:lnTo>
                <a:lnTo>
                  <a:pt x="67733" y="177800"/>
                </a:lnTo>
                <a:lnTo>
                  <a:pt x="67733" y="169334"/>
                </a:lnTo>
                <a:lnTo>
                  <a:pt x="76200" y="160867"/>
                </a:lnTo>
                <a:lnTo>
                  <a:pt x="84667" y="152400"/>
                </a:lnTo>
                <a:lnTo>
                  <a:pt x="93133" y="143934"/>
                </a:lnTo>
                <a:lnTo>
                  <a:pt x="101600" y="143934"/>
                </a:lnTo>
                <a:lnTo>
                  <a:pt x="110067" y="143934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43934"/>
                </a:lnTo>
                <a:lnTo>
                  <a:pt x="143934" y="143934"/>
                </a:lnTo>
                <a:lnTo>
                  <a:pt x="160867" y="152400"/>
                </a:lnTo>
                <a:lnTo>
                  <a:pt x="169333" y="152400"/>
                </a:lnTo>
                <a:lnTo>
                  <a:pt x="177800" y="160867"/>
                </a:lnTo>
                <a:lnTo>
                  <a:pt x="186267" y="169334"/>
                </a:lnTo>
                <a:lnTo>
                  <a:pt x="186267" y="177800"/>
                </a:lnTo>
                <a:lnTo>
                  <a:pt x="194733" y="194734"/>
                </a:lnTo>
                <a:lnTo>
                  <a:pt x="194733" y="203200"/>
                </a:lnTo>
                <a:lnTo>
                  <a:pt x="194733" y="211667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203200" y="245534"/>
                </a:lnTo>
                <a:lnTo>
                  <a:pt x="211666" y="254000"/>
                </a:lnTo>
                <a:lnTo>
                  <a:pt x="211666" y="262467"/>
                </a:lnTo>
                <a:lnTo>
                  <a:pt x="211666" y="270934"/>
                </a:lnTo>
                <a:lnTo>
                  <a:pt x="211666" y="279400"/>
                </a:lnTo>
                <a:lnTo>
                  <a:pt x="211666" y="279400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220134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6714067" y="5410200"/>
            <a:ext cx="42334" cy="186268"/>
          </a:xfrm>
          <a:custGeom>
            <a:avLst/>
            <a:gdLst/>
            <a:ahLst/>
            <a:cxnLst/>
            <a:rect l="0" t="0" r="0" b="0"/>
            <a:pathLst>
              <a:path w="42334" h="186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399" y="84667"/>
                </a:lnTo>
                <a:lnTo>
                  <a:pt x="25399" y="93133"/>
                </a:lnTo>
                <a:lnTo>
                  <a:pt x="33867" y="110067"/>
                </a:lnTo>
                <a:lnTo>
                  <a:pt x="42333" y="118533"/>
                </a:lnTo>
                <a:lnTo>
                  <a:pt x="42333" y="135467"/>
                </a:lnTo>
                <a:lnTo>
                  <a:pt x="42333" y="152400"/>
                </a:lnTo>
                <a:lnTo>
                  <a:pt x="42333" y="160867"/>
                </a:lnTo>
                <a:lnTo>
                  <a:pt x="33867" y="169333"/>
                </a:lnTo>
                <a:lnTo>
                  <a:pt x="33867" y="177800"/>
                </a:lnTo>
                <a:lnTo>
                  <a:pt x="25399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6858000" y="5223933"/>
            <a:ext cx="42335" cy="237068"/>
          </a:xfrm>
          <a:custGeom>
            <a:avLst/>
            <a:gdLst/>
            <a:ahLst/>
            <a:cxnLst/>
            <a:rect l="0" t="0" r="0" b="0"/>
            <a:pathLst>
              <a:path w="42335" h="2370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16933" y="118534"/>
                </a:lnTo>
                <a:lnTo>
                  <a:pt x="16933" y="143934"/>
                </a:lnTo>
                <a:lnTo>
                  <a:pt x="25400" y="160867"/>
                </a:lnTo>
                <a:lnTo>
                  <a:pt x="25400" y="177800"/>
                </a:lnTo>
                <a:lnTo>
                  <a:pt x="33866" y="194734"/>
                </a:lnTo>
                <a:lnTo>
                  <a:pt x="33866" y="211667"/>
                </a:lnTo>
                <a:lnTo>
                  <a:pt x="42334" y="220134"/>
                </a:lnTo>
                <a:lnTo>
                  <a:pt x="42334" y="228600"/>
                </a:lnTo>
                <a:lnTo>
                  <a:pt x="42334" y="237067"/>
                </a:lnTo>
                <a:lnTo>
                  <a:pt x="42334" y="237067"/>
                </a:lnTo>
                <a:lnTo>
                  <a:pt x="42334" y="237067"/>
                </a:lnTo>
                <a:lnTo>
                  <a:pt x="42334" y="237067"/>
                </a:lnTo>
                <a:lnTo>
                  <a:pt x="42334" y="228600"/>
                </a:lnTo>
                <a:lnTo>
                  <a:pt x="42334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6900334" y="5240867"/>
            <a:ext cx="152401" cy="211667"/>
          </a:xfrm>
          <a:custGeom>
            <a:avLst/>
            <a:gdLst/>
            <a:ahLst/>
            <a:cxnLst/>
            <a:rect l="0" t="0" r="0" b="0"/>
            <a:pathLst>
              <a:path w="152401" h="211667">
                <a:moveTo>
                  <a:pt x="76200" y="0"/>
                </a:moveTo>
                <a:lnTo>
                  <a:pt x="76200" y="0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84666" y="16933"/>
                </a:lnTo>
                <a:lnTo>
                  <a:pt x="84666" y="16933"/>
                </a:lnTo>
                <a:lnTo>
                  <a:pt x="76200" y="25400"/>
                </a:lnTo>
                <a:lnTo>
                  <a:pt x="76200" y="33866"/>
                </a:lnTo>
                <a:lnTo>
                  <a:pt x="67732" y="42333"/>
                </a:lnTo>
                <a:lnTo>
                  <a:pt x="59266" y="42333"/>
                </a:lnTo>
                <a:lnTo>
                  <a:pt x="50799" y="50800"/>
                </a:lnTo>
                <a:lnTo>
                  <a:pt x="42333" y="59266"/>
                </a:lnTo>
                <a:lnTo>
                  <a:pt x="33866" y="59266"/>
                </a:lnTo>
                <a:lnTo>
                  <a:pt x="25399" y="67733"/>
                </a:lnTo>
                <a:lnTo>
                  <a:pt x="16933" y="67733"/>
                </a:lnTo>
                <a:lnTo>
                  <a:pt x="8466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0066"/>
                </a:lnTo>
                <a:lnTo>
                  <a:pt x="16933" y="118533"/>
                </a:lnTo>
                <a:lnTo>
                  <a:pt x="25399" y="118533"/>
                </a:lnTo>
                <a:lnTo>
                  <a:pt x="33866" y="135466"/>
                </a:lnTo>
                <a:lnTo>
                  <a:pt x="50799" y="143933"/>
                </a:lnTo>
                <a:lnTo>
                  <a:pt x="67732" y="152400"/>
                </a:lnTo>
                <a:lnTo>
                  <a:pt x="76200" y="169333"/>
                </a:lnTo>
                <a:lnTo>
                  <a:pt x="84666" y="177800"/>
                </a:lnTo>
                <a:lnTo>
                  <a:pt x="101599" y="186266"/>
                </a:lnTo>
                <a:lnTo>
                  <a:pt x="110066" y="194733"/>
                </a:lnTo>
                <a:lnTo>
                  <a:pt x="126999" y="203200"/>
                </a:lnTo>
                <a:lnTo>
                  <a:pt x="135466" y="211666"/>
                </a:lnTo>
                <a:lnTo>
                  <a:pt x="143932" y="211666"/>
                </a:lnTo>
                <a:lnTo>
                  <a:pt x="152400" y="211666"/>
                </a:lnTo>
                <a:lnTo>
                  <a:pt x="152400" y="211666"/>
                </a:lnTo>
                <a:lnTo>
                  <a:pt x="152400" y="211666"/>
                </a:lnTo>
                <a:lnTo>
                  <a:pt x="152400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7162800" y="5223933"/>
            <a:ext cx="33867" cy="143935"/>
          </a:xfrm>
          <a:custGeom>
            <a:avLst/>
            <a:gdLst/>
            <a:ahLst/>
            <a:cxnLst/>
            <a:rect l="0" t="0" r="0" b="0"/>
            <a:pathLst>
              <a:path w="33867" h="1439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16933" y="101600"/>
                </a:lnTo>
                <a:lnTo>
                  <a:pt x="25400" y="118534"/>
                </a:lnTo>
                <a:lnTo>
                  <a:pt x="25400" y="127000"/>
                </a:lnTo>
                <a:lnTo>
                  <a:pt x="33866" y="135467"/>
                </a:lnTo>
                <a:lnTo>
                  <a:pt x="33866" y="143934"/>
                </a:lnTo>
                <a:lnTo>
                  <a:pt x="33866" y="143934"/>
                </a:lnTo>
                <a:lnTo>
                  <a:pt x="33866" y="143934"/>
                </a:lnTo>
                <a:lnTo>
                  <a:pt x="33866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7078133" y="5283200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8467" y="8467"/>
                </a:moveTo>
                <a:lnTo>
                  <a:pt x="8467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16933"/>
                </a:lnTo>
                <a:lnTo>
                  <a:pt x="118533" y="16933"/>
                </a:lnTo>
                <a:lnTo>
                  <a:pt x="127001" y="16933"/>
                </a:lnTo>
                <a:lnTo>
                  <a:pt x="143934" y="25400"/>
                </a:lnTo>
                <a:lnTo>
                  <a:pt x="143934" y="25400"/>
                </a:lnTo>
                <a:lnTo>
                  <a:pt x="152400" y="25400"/>
                </a:lnTo>
                <a:lnTo>
                  <a:pt x="1524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7128934" y="5401733"/>
            <a:ext cx="135467" cy="50801"/>
          </a:xfrm>
          <a:custGeom>
            <a:avLst/>
            <a:gdLst/>
            <a:ahLst/>
            <a:cxnLst/>
            <a:rect l="0" t="0" r="0" b="0"/>
            <a:pathLst>
              <a:path w="135467" h="50801">
                <a:moveTo>
                  <a:pt x="8466" y="0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16933" y="33867"/>
                </a:lnTo>
                <a:lnTo>
                  <a:pt x="25399" y="42334"/>
                </a:lnTo>
                <a:lnTo>
                  <a:pt x="33866" y="42334"/>
                </a:lnTo>
                <a:lnTo>
                  <a:pt x="42333" y="42334"/>
                </a:lnTo>
                <a:lnTo>
                  <a:pt x="59266" y="50800"/>
                </a:lnTo>
                <a:lnTo>
                  <a:pt x="76200" y="50800"/>
                </a:lnTo>
                <a:lnTo>
                  <a:pt x="84666" y="50800"/>
                </a:lnTo>
                <a:lnTo>
                  <a:pt x="101599" y="50800"/>
                </a:lnTo>
                <a:lnTo>
                  <a:pt x="110066" y="50800"/>
                </a:lnTo>
                <a:lnTo>
                  <a:pt x="126999" y="42334"/>
                </a:lnTo>
                <a:lnTo>
                  <a:pt x="126999" y="42334"/>
                </a:lnTo>
                <a:lnTo>
                  <a:pt x="135466" y="42334"/>
                </a:lnTo>
                <a:lnTo>
                  <a:pt x="135466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7357534" y="5207000"/>
            <a:ext cx="42334" cy="287868"/>
          </a:xfrm>
          <a:custGeom>
            <a:avLst/>
            <a:gdLst/>
            <a:ahLst/>
            <a:cxnLst/>
            <a:rect l="0" t="0" r="0" b="0"/>
            <a:pathLst>
              <a:path w="42334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194733"/>
                </a:lnTo>
                <a:lnTo>
                  <a:pt x="25399" y="211667"/>
                </a:lnTo>
                <a:lnTo>
                  <a:pt x="25399" y="228600"/>
                </a:lnTo>
                <a:lnTo>
                  <a:pt x="33866" y="245533"/>
                </a:lnTo>
                <a:lnTo>
                  <a:pt x="33866" y="254000"/>
                </a:lnTo>
                <a:lnTo>
                  <a:pt x="33866" y="270933"/>
                </a:lnTo>
                <a:lnTo>
                  <a:pt x="33866" y="279400"/>
                </a:lnTo>
                <a:lnTo>
                  <a:pt x="42333" y="287867"/>
                </a:lnTo>
                <a:lnTo>
                  <a:pt x="42333" y="287867"/>
                </a:lnTo>
                <a:lnTo>
                  <a:pt x="42333" y="287867"/>
                </a:lnTo>
                <a:lnTo>
                  <a:pt x="42333" y="287867"/>
                </a:lnTo>
                <a:lnTo>
                  <a:pt x="42333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7382933" y="5367867"/>
            <a:ext cx="160868" cy="143934"/>
          </a:xfrm>
          <a:custGeom>
            <a:avLst/>
            <a:gdLst/>
            <a:ahLst/>
            <a:cxnLst/>
            <a:rect l="0" t="0" r="0" b="0"/>
            <a:pathLst>
              <a:path w="160868" h="143934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1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6"/>
                </a:lnTo>
                <a:lnTo>
                  <a:pt x="101600" y="8466"/>
                </a:lnTo>
                <a:lnTo>
                  <a:pt x="110067" y="16933"/>
                </a:lnTo>
                <a:lnTo>
                  <a:pt x="127001" y="25400"/>
                </a:lnTo>
                <a:lnTo>
                  <a:pt x="135467" y="33866"/>
                </a:lnTo>
                <a:lnTo>
                  <a:pt x="143934" y="42333"/>
                </a:lnTo>
                <a:lnTo>
                  <a:pt x="152400" y="59266"/>
                </a:lnTo>
                <a:lnTo>
                  <a:pt x="152400" y="67733"/>
                </a:lnTo>
                <a:lnTo>
                  <a:pt x="160867" y="76200"/>
                </a:lnTo>
                <a:lnTo>
                  <a:pt x="160867" y="84666"/>
                </a:lnTo>
                <a:lnTo>
                  <a:pt x="160867" y="93133"/>
                </a:lnTo>
                <a:lnTo>
                  <a:pt x="160867" y="110066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43934" y="127000"/>
                </a:lnTo>
                <a:lnTo>
                  <a:pt x="135467" y="135466"/>
                </a:lnTo>
                <a:lnTo>
                  <a:pt x="118533" y="135466"/>
                </a:lnTo>
                <a:lnTo>
                  <a:pt x="110067" y="143933"/>
                </a:lnTo>
                <a:lnTo>
                  <a:pt x="101600" y="143933"/>
                </a:lnTo>
                <a:lnTo>
                  <a:pt x="84667" y="143933"/>
                </a:lnTo>
                <a:lnTo>
                  <a:pt x="76200" y="143933"/>
                </a:lnTo>
                <a:lnTo>
                  <a:pt x="59267" y="143933"/>
                </a:lnTo>
                <a:lnTo>
                  <a:pt x="50801" y="143933"/>
                </a:lnTo>
                <a:lnTo>
                  <a:pt x="33867" y="135466"/>
                </a:lnTo>
                <a:lnTo>
                  <a:pt x="25400" y="135466"/>
                </a:lnTo>
                <a:lnTo>
                  <a:pt x="16934" y="135466"/>
                </a:lnTo>
                <a:lnTo>
                  <a:pt x="8467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7501466" y="5164667"/>
            <a:ext cx="177802" cy="465667"/>
          </a:xfrm>
          <a:custGeom>
            <a:avLst/>
            <a:gdLst/>
            <a:ahLst/>
            <a:cxnLst/>
            <a:rect l="0" t="0" r="0" b="0"/>
            <a:pathLst>
              <a:path w="177802" h="465667">
                <a:moveTo>
                  <a:pt x="0" y="0"/>
                </a:moveTo>
                <a:lnTo>
                  <a:pt x="8468" y="0"/>
                </a:lnTo>
                <a:lnTo>
                  <a:pt x="16934" y="8466"/>
                </a:lnTo>
                <a:lnTo>
                  <a:pt x="25401" y="16933"/>
                </a:lnTo>
                <a:lnTo>
                  <a:pt x="33867" y="33866"/>
                </a:lnTo>
                <a:lnTo>
                  <a:pt x="50801" y="42333"/>
                </a:lnTo>
                <a:lnTo>
                  <a:pt x="76200" y="67733"/>
                </a:lnTo>
                <a:lnTo>
                  <a:pt x="93134" y="84666"/>
                </a:lnTo>
                <a:lnTo>
                  <a:pt x="110067" y="118533"/>
                </a:lnTo>
                <a:lnTo>
                  <a:pt x="135467" y="143933"/>
                </a:lnTo>
                <a:lnTo>
                  <a:pt x="152400" y="177800"/>
                </a:lnTo>
                <a:lnTo>
                  <a:pt x="160868" y="211666"/>
                </a:lnTo>
                <a:lnTo>
                  <a:pt x="169334" y="245533"/>
                </a:lnTo>
                <a:lnTo>
                  <a:pt x="177801" y="279400"/>
                </a:lnTo>
                <a:lnTo>
                  <a:pt x="177801" y="313266"/>
                </a:lnTo>
                <a:lnTo>
                  <a:pt x="169334" y="347133"/>
                </a:lnTo>
                <a:lnTo>
                  <a:pt x="160868" y="372533"/>
                </a:lnTo>
                <a:lnTo>
                  <a:pt x="143934" y="397933"/>
                </a:lnTo>
                <a:lnTo>
                  <a:pt x="127001" y="423333"/>
                </a:lnTo>
                <a:lnTo>
                  <a:pt x="101601" y="440266"/>
                </a:lnTo>
                <a:lnTo>
                  <a:pt x="84668" y="457200"/>
                </a:lnTo>
                <a:lnTo>
                  <a:pt x="84668" y="457200"/>
                </a:lnTo>
                <a:lnTo>
                  <a:pt x="59267" y="465666"/>
                </a:lnTo>
                <a:lnTo>
                  <a:pt x="59267" y="465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5782733" y="5630333"/>
            <a:ext cx="135468" cy="389468"/>
          </a:xfrm>
          <a:custGeom>
            <a:avLst/>
            <a:gdLst/>
            <a:ahLst/>
            <a:cxnLst/>
            <a:rect l="0" t="0" r="0" b="0"/>
            <a:pathLst>
              <a:path w="135468" h="389468">
                <a:moveTo>
                  <a:pt x="101600" y="0"/>
                </a:moveTo>
                <a:lnTo>
                  <a:pt x="93134" y="0"/>
                </a:lnTo>
                <a:lnTo>
                  <a:pt x="93134" y="8467"/>
                </a:lnTo>
                <a:lnTo>
                  <a:pt x="84667" y="8467"/>
                </a:lnTo>
                <a:lnTo>
                  <a:pt x="76200" y="16934"/>
                </a:lnTo>
                <a:lnTo>
                  <a:pt x="67734" y="25400"/>
                </a:lnTo>
                <a:lnTo>
                  <a:pt x="59267" y="33867"/>
                </a:lnTo>
                <a:lnTo>
                  <a:pt x="50800" y="42334"/>
                </a:lnTo>
                <a:lnTo>
                  <a:pt x="33867" y="50800"/>
                </a:lnTo>
                <a:lnTo>
                  <a:pt x="25400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8467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37067"/>
                </a:lnTo>
                <a:lnTo>
                  <a:pt x="8467" y="254000"/>
                </a:lnTo>
                <a:lnTo>
                  <a:pt x="16934" y="270934"/>
                </a:lnTo>
                <a:lnTo>
                  <a:pt x="25400" y="287867"/>
                </a:lnTo>
                <a:lnTo>
                  <a:pt x="33867" y="304800"/>
                </a:lnTo>
                <a:lnTo>
                  <a:pt x="42334" y="321734"/>
                </a:lnTo>
                <a:lnTo>
                  <a:pt x="59267" y="338667"/>
                </a:lnTo>
                <a:lnTo>
                  <a:pt x="67734" y="347134"/>
                </a:lnTo>
                <a:lnTo>
                  <a:pt x="76200" y="364067"/>
                </a:lnTo>
                <a:lnTo>
                  <a:pt x="93134" y="372534"/>
                </a:lnTo>
                <a:lnTo>
                  <a:pt x="101600" y="381000"/>
                </a:lnTo>
                <a:lnTo>
                  <a:pt x="110067" y="389467"/>
                </a:lnTo>
                <a:lnTo>
                  <a:pt x="127000" y="389467"/>
                </a:lnTo>
                <a:lnTo>
                  <a:pt x="127000" y="389467"/>
                </a:lnTo>
                <a:lnTo>
                  <a:pt x="135467" y="389467"/>
                </a:lnTo>
                <a:lnTo>
                  <a:pt x="135467" y="389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6053667" y="5715000"/>
            <a:ext cx="42334" cy="287868"/>
          </a:xfrm>
          <a:custGeom>
            <a:avLst/>
            <a:gdLst/>
            <a:ahLst/>
            <a:cxnLst/>
            <a:rect l="0" t="0" r="0" b="0"/>
            <a:pathLst>
              <a:path w="42334" h="287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35467"/>
                </a:lnTo>
                <a:lnTo>
                  <a:pt x="16933" y="152400"/>
                </a:lnTo>
                <a:lnTo>
                  <a:pt x="16933" y="160867"/>
                </a:lnTo>
                <a:lnTo>
                  <a:pt x="25400" y="177800"/>
                </a:lnTo>
                <a:lnTo>
                  <a:pt x="25400" y="194733"/>
                </a:lnTo>
                <a:lnTo>
                  <a:pt x="25400" y="211667"/>
                </a:lnTo>
                <a:lnTo>
                  <a:pt x="25400" y="228600"/>
                </a:lnTo>
                <a:lnTo>
                  <a:pt x="33866" y="237067"/>
                </a:lnTo>
                <a:lnTo>
                  <a:pt x="33866" y="254000"/>
                </a:lnTo>
                <a:lnTo>
                  <a:pt x="33866" y="262467"/>
                </a:lnTo>
                <a:lnTo>
                  <a:pt x="33866" y="270933"/>
                </a:lnTo>
                <a:lnTo>
                  <a:pt x="33866" y="279400"/>
                </a:lnTo>
                <a:lnTo>
                  <a:pt x="33866" y="279400"/>
                </a:lnTo>
                <a:lnTo>
                  <a:pt x="42333" y="287867"/>
                </a:lnTo>
                <a:lnTo>
                  <a:pt x="42333" y="287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6214533" y="5901267"/>
            <a:ext cx="33868" cy="169334"/>
          </a:xfrm>
          <a:custGeom>
            <a:avLst/>
            <a:gdLst/>
            <a:ahLst/>
            <a:cxnLst/>
            <a:rect l="0" t="0" r="0" b="0"/>
            <a:pathLst>
              <a:path w="33868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0800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84666"/>
                </a:lnTo>
                <a:lnTo>
                  <a:pt x="25400" y="101600"/>
                </a:lnTo>
                <a:lnTo>
                  <a:pt x="33867" y="110066"/>
                </a:lnTo>
                <a:lnTo>
                  <a:pt x="33867" y="118533"/>
                </a:lnTo>
                <a:lnTo>
                  <a:pt x="33867" y="135466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60866"/>
                </a:lnTo>
                <a:lnTo>
                  <a:pt x="33867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6324600" y="5757333"/>
            <a:ext cx="220134" cy="254001"/>
          </a:xfrm>
          <a:custGeom>
            <a:avLst/>
            <a:gdLst/>
            <a:ahLst/>
            <a:cxnLst/>
            <a:rect l="0" t="0" r="0" b="0"/>
            <a:pathLst>
              <a:path w="220134" h="2540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84667" y="25400"/>
                </a:lnTo>
                <a:lnTo>
                  <a:pt x="84667" y="33867"/>
                </a:lnTo>
                <a:lnTo>
                  <a:pt x="93133" y="42334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4"/>
                </a:lnTo>
                <a:lnTo>
                  <a:pt x="101600" y="76200"/>
                </a:lnTo>
                <a:lnTo>
                  <a:pt x="101600" y="76200"/>
                </a:lnTo>
                <a:lnTo>
                  <a:pt x="93133" y="84667"/>
                </a:lnTo>
                <a:lnTo>
                  <a:pt x="84667" y="93134"/>
                </a:lnTo>
                <a:lnTo>
                  <a:pt x="84667" y="93134"/>
                </a:lnTo>
                <a:lnTo>
                  <a:pt x="76200" y="101600"/>
                </a:lnTo>
                <a:lnTo>
                  <a:pt x="67733" y="101600"/>
                </a:lnTo>
                <a:lnTo>
                  <a:pt x="59267" y="101600"/>
                </a:lnTo>
                <a:lnTo>
                  <a:pt x="59267" y="110067"/>
                </a:lnTo>
                <a:lnTo>
                  <a:pt x="50800" y="110067"/>
                </a:lnTo>
                <a:lnTo>
                  <a:pt x="50800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50800" y="110067"/>
                </a:lnTo>
                <a:lnTo>
                  <a:pt x="50800" y="110067"/>
                </a:lnTo>
                <a:lnTo>
                  <a:pt x="59267" y="110067"/>
                </a:lnTo>
                <a:lnTo>
                  <a:pt x="67733" y="110067"/>
                </a:lnTo>
                <a:lnTo>
                  <a:pt x="67733" y="118534"/>
                </a:lnTo>
                <a:lnTo>
                  <a:pt x="84667" y="118534"/>
                </a:lnTo>
                <a:lnTo>
                  <a:pt x="101600" y="118534"/>
                </a:lnTo>
                <a:lnTo>
                  <a:pt x="110067" y="127000"/>
                </a:lnTo>
                <a:lnTo>
                  <a:pt x="127000" y="135467"/>
                </a:lnTo>
                <a:lnTo>
                  <a:pt x="135467" y="143934"/>
                </a:lnTo>
                <a:lnTo>
                  <a:pt x="152400" y="143934"/>
                </a:lnTo>
                <a:lnTo>
                  <a:pt x="160867" y="152400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94734" y="186267"/>
                </a:lnTo>
                <a:lnTo>
                  <a:pt x="211667" y="186267"/>
                </a:lnTo>
                <a:lnTo>
                  <a:pt x="211667" y="203200"/>
                </a:lnTo>
                <a:lnTo>
                  <a:pt x="220133" y="211667"/>
                </a:lnTo>
                <a:lnTo>
                  <a:pt x="220133" y="220134"/>
                </a:lnTo>
                <a:lnTo>
                  <a:pt x="220133" y="228600"/>
                </a:lnTo>
                <a:lnTo>
                  <a:pt x="220133" y="228600"/>
                </a:lnTo>
                <a:lnTo>
                  <a:pt x="220133" y="237067"/>
                </a:lnTo>
                <a:lnTo>
                  <a:pt x="211667" y="245534"/>
                </a:lnTo>
                <a:lnTo>
                  <a:pt x="203200" y="245534"/>
                </a:lnTo>
                <a:lnTo>
                  <a:pt x="194734" y="254000"/>
                </a:lnTo>
                <a:lnTo>
                  <a:pt x="186266" y="254000"/>
                </a:lnTo>
                <a:lnTo>
                  <a:pt x="177800" y="254000"/>
                </a:lnTo>
                <a:lnTo>
                  <a:pt x="160867" y="254000"/>
                </a:lnTo>
                <a:lnTo>
                  <a:pt x="152400" y="254000"/>
                </a:lnTo>
                <a:lnTo>
                  <a:pt x="143933" y="254000"/>
                </a:lnTo>
                <a:lnTo>
                  <a:pt x="127000" y="254000"/>
                </a:lnTo>
                <a:lnTo>
                  <a:pt x="118533" y="254000"/>
                </a:lnTo>
                <a:lnTo>
                  <a:pt x="110067" y="254000"/>
                </a:lnTo>
                <a:lnTo>
                  <a:pt x="101600" y="254000"/>
                </a:lnTo>
                <a:lnTo>
                  <a:pt x="101600" y="245534"/>
                </a:lnTo>
                <a:lnTo>
                  <a:pt x="93133" y="245534"/>
                </a:lnTo>
                <a:lnTo>
                  <a:pt x="93133" y="245534"/>
                </a:lnTo>
                <a:lnTo>
                  <a:pt x="93133" y="237067"/>
                </a:lnTo>
                <a:lnTo>
                  <a:pt x="93133" y="237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6587066" y="5748867"/>
            <a:ext cx="42335" cy="118534"/>
          </a:xfrm>
          <a:custGeom>
            <a:avLst/>
            <a:gdLst/>
            <a:ahLst/>
            <a:cxnLst/>
            <a:rect l="0" t="0" r="0" b="0"/>
            <a:pathLst>
              <a:path w="42335" h="1185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33866"/>
                </a:lnTo>
                <a:lnTo>
                  <a:pt x="16934" y="50800"/>
                </a:lnTo>
                <a:lnTo>
                  <a:pt x="16934" y="59266"/>
                </a:lnTo>
                <a:lnTo>
                  <a:pt x="25401" y="67733"/>
                </a:lnTo>
                <a:lnTo>
                  <a:pt x="33867" y="76200"/>
                </a:lnTo>
                <a:lnTo>
                  <a:pt x="33867" y="93133"/>
                </a:lnTo>
                <a:lnTo>
                  <a:pt x="33867" y="101600"/>
                </a:lnTo>
                <a:lnTo>
                  <a:pt x="42334" y="110066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42334" y="1185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6527800" y="5799667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10067" y="8466"/>
                </a:lnTo>
                <a:lnTo>
                  <a:pt x="127000" y="16933"/>
                </a:lnTo>
                <a:lnTo>
                  <a:pt x="135466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6620933" y="59436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1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6781800" y="5748867"/>
            <a:ext cx="211668" cy="270934"/>
          </a:xfrm>
          <a:custGeom>
            <a:avLst/>
            <a:gdLst/>
            <a:ahLst/>
            <a:cxnLst/>
            <a:rect l="0" t="0" r="0" b="0"/>
            <a:pathLst>
              <a:path w="211668" h="270934">
                <a:moveTo>
                  <a:pt x="50800" y="42333"/>
                </a:move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4" y="33866"/>
                </a:lnTo>
                <a:lnTo>
                  <a:pt x="42334" y="33866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16933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6"/>
                </a:lnTo>
                <a:lnTo>
                  <a:pt x="110066" y="16933"/>
                </a:lnTo>
                <a:lnTo>
                  <a:pt x="118534" y="25400"/>
                </a:lnTo>
                <a:lnTo>
                  <a:pt x="135467" y="33866"/>
                </a:lnTo>
                <a:lnTo>
                  <a:pt x="143933" y="42333"/>
                </a:lnTo>
                <a:lnTo>
                  <a:pt x="152400" y="50800"/>
                </a:lnTo>
                <a:lnTo>
                  <a:pt x="160867" y="59266"/>
                </a:lnTo>
                <a:lnTo>
                  <a:pt x="160867" y="67733"/>
                </a:lnTo>
                <a:lnTo>
                  <a:pt x="169333" y="84666"/>
                </a:lnTo>
                <a:lnTo>
                  <a:pt x="169333" y="93133"/>
                </a:lnTo>
                <a:lnTo>
                  <a:pt x="169333" y="101600"/>
                </a:lnTo>
                <a:lnTo>
                  <a:pt x="169333" y="118533"/>
                </a:lnTo>
                <a:lnTo>
                  <a:pt x="169333" y="127000"/>
                </a:lnTo>
                <a:lnTo>
                  <a:pt x="160867" y="143933"/>
                </a:lnTo>
                <a:lnTo>
                  <a:pt x="160867" y="152400"/>
                </a:lnTo>
                <a:lnTo>
                  <a:pt x="152400" y="160866"/>
                </a:lnTo>
                <a:lnTo>
                  <a:pt x="143933" y="169333"/>
                </a:lnTo>
                <a:lnTo>
                  <a:pt x="135467" y="177800"/>
                </a:lnTo>
                <a:lnTo>
                  <a:pt x="127000" y="186266"/>
                </a:lnTo>
                <a:lnTo>
                  <a:pt x="118534" y="194733"/>
                </a:lnTo>
                <a:lnTo>
                  <a:pt x="101600" y="203200"/>
                </a:lnTo>
                <a:lnTo>
                  <a:pt x="93133" y="203200"/>
                </a:lnTo>
                <a:lnTo>
                  <a:pt x="76200" y="211666"/>
                </a:lnTo>
                <a:lnTo>
                  <a:pt x="67733" y="211666"/>
                </a:lnTo>
                <a:lnTo>
                  <a:pt x="50800" y="211666"/>
                </a:lnTo>
                <a:lnTo>
                  <a:pt x="42334" y="211666"/>
                </a:lnTo>
                <a:lnTo>
                  <a:pt x="33866" y="211666"/>
                </a:lnTo>
                <a:lnTo>
                  <a:pt x="25400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8467" y="186266"/>
                </a:lnTo>
                <a:lnTo>
                  <a:pt x="16933" y="186266"/>
                </a:lnTo>
                <a:lnTo>
                  <a:pt x="25400" y="177800"/>
                </a:lnTo>
                <a:lnTo>
                  <a:pt x="33866" y="177800"/>
                </a:lnTo>
                <a:lnTo>
                  <a:pt x="42334" y="177800"/>
                </a:lnTo>
                <a:lnTo>
                  <a:pt x="59267" y="177800"/>
                </a:lnTo>
                <a:lnTo>
                  <a:pt x="67733" y="177800"/>
                </a:lnTo>
                <a:lnTo>
                  <a:pt x="84667" y="186266"/>
                </a:lnTo>
                <a:lnTo>
                  <a:pt x="93133" y="186266"/>
                </a:lnTo>
                <a:lnTo>
                  <a:pt x="110066" y="194733"/>
                </a:lnTo>
                <a:lnTo>
                  <a:pt x="118534" y="203200"/>
                </a:lnTo>
                <a:lnTo>
                  <a:pt x="135467" y="211666"/>
                </a:lnTo>
                <a:lnTo>
                  <a:pt x="143933" y="211666"/>
                </a:lnTo>
                <a:lnTo>
                  <a:pt x="152400" y="220133"/>
                </a:lnTo>
                <a:lnTo>
                  <a:pt x="160867" y="228600"/>
                </a:lnTo>
                <a:lnTo>
                  <a:pt x="177800" y="237066"/>
                </a:lnTo>
                <a:lnTo>
                  <a:pt x="186266" y="245533"/>
                </a:lnTo>
                <a:lnTo>
                  <a:pt x="194734" y="254000"/>
                </a:lnTo>
                <a:lnTo>
                  <a:pt x="194734" y="254000"/>
                </a:lnTo>
                <a:lnTo>
                  <a:pt x="203200" y="262466"/>
                </a:lnTo>
                <a:lnTo>
                  <a:pt x="211667" y="262466"/>
                </a:lnTo>
                <a:lnTo>
                  <a:pt x="211667" y="270933"/>
                </a:lnTo>
                <a:lnTo>
                  <a:pt x="211667" y="262466"/>
                </a:lnTo>
                <a:lnTo>
                  <a:pt x="211667" y="254000"/>
                </a:lnTo>
                <a:lnTo>
                  <a:pt x="211667" y="245533"/>
                </a:lnTo>
                <a:lnTo>
                  <a:pt x="211667" y="245533"/>
                </a:lnTo>
                <a:lnTo>
                  <a:pt x="211667" y="228600"/>
                </a:lnTo>
                <a:lnTo>
                  <a:pt x="211667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7001933" y="5689600"/>
            <a:ext cx="135468" cy="389468"/>
          </a:xfrm>
          <a:custGeom>
            <a:avLst/>
            <a:gdLst/>
            <a:ahLst/>
            <a:cxnLst/>
            <a:rect l="0" t="0" r="0" b="0"/>
            <a:pathLst>
              <a:path w="135468" h="389468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3" y="33867"/>
                </a:lnTo>
                <a:lnTo>
                  <a:pt x="50801" y="42333"/>
                </a:lnTo>
                <a:lnTo>
                  <a:pt x="67734" y="59267"/>
                </a:lnTo>
                <a:lnTo>
                  <a:pt x="76200" y="76200"/>
                </a:lnTo>
                <a:lnTo>
                  <a:pt x="93134" y="101600"/>
                </a:lnTo>
                <a:lnTo>
                  <a:pt x="101600" y="127000"/>
                </a:lnTo>
                <a:lnTo>
                  <a:pt x="110067" y="143933"/>
                </a:lnTo>
                <a:lnTo>
                  <a:pt x="118533" y="177800"/>
                </a:lnTo>
                <a:lnTo>
                  <a:pt x="127001" y="203200"/>
                </a:lnTo>
                <a:lnTo>
                  <a:pt x="135467" y="228600"/>
                </a:lnTo>
                <a:lnTo>
                  <a:pt x="135467" y="254000"/>
                </a:lnTo>
                <a:lnTo>
                  <a:pt x="135467" y="287867"/>
                </a:lnTo>
                <a:lnTo>
                  <a:pt x="127001" y="313267"/>
                </a:lnTo>
                <a:lnTo>
                  <a:pt x="118533" y="338667"/>
                </a:lnTo>
                <a:lnTo>
                  <a:pt x="110067" y="364067"/>
                </a:lnTo>
                <a:lnTo>
                  <a:pt x="93134" y="381000"/>
                </a:lnTo>
                <a:lnTo>
                  <a:pt x="93134" y="381000"/>
                </a:lnTo>
                <a:lnTo>
                  <a:pt x="84667" y="389467"/>
                </a:lnTo>
                <a:lnTo>
                  <a:pt x="84667" y="389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5232400" y="5935133"/>
            <a:ext cx="169334" cy="702735"/>
          </a:xfrm>
          <a:custGeom>
            <a:avLst/>
            <a:gdLst/>
            <a:ahLst/>
            <a:cxnLst/>
            <a:rect l="0" t="0" r="0" b="0"/>
            <a:pathLst>
              <a:path w="169334" h="702735">
                <a:moveTo>
                  <a:pt x="135467" y="0"/>
                </a:move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7" y="16934"/>
                </a:lnTo>
                <a:lnTo>
                  <a:pt x="135467" y="25400"/>
                </a:lnTo>
                <a:lnTo>
                  <a:pt x="135467" y="42334"/>
                </a:lnTo>
                <a:lnTo>
                  <a:pt x="127000" y="50800"/>
                </a:lnTo>
                <a:lnTo>
                  <a:pt x="118533" y="67734"/>
                </a:lnTo>
                <a:lnTo>
                  <a:pt x="110067" y="93134"/>
                </a:lnTo>
                <a:lnTo>
                  <a:pt x="93133" y="118534"/>
                </a:lnTo>
                <a:lnTo>
                  <a:pt x="76200" y="143934"/>
                </a:lnTo>
                <a:lnTo>
                  <a:pt x="67733" y="169334"/>
                </a:lnTo>
                <a:lnTo>
                  <a:pt x="59267" y="203200"/>
                </a:lnTo>
                <a:lnTo>
                  <a:pt x="42333" y="228600"/>
                </a:lnTo>
                <a:lnTo>
                  <a:pt x="25400" y="262467"/>
                </a:lnTo>
                <a:lnTo>
                  <a:pt x="16933" y="304800"/>
                </a:lnTo>
                <a:lnTo>
                  <a:pt x="8467" y="338667"/>
                </a:lnTo>
                <a:lnTo>
                  <a:pt x="8467" y="372534"/>
                </a:lnTo>
                <a:lnTo>
                  <a:pt x="0" y="406400"/>
                </a:lnTo>
                <a:lnTo>
                  <a:pt x="0" y="448734"/>
                </a:lnTo>
                <a:lnTo>
                  <a:pt x="8467" y="482600"/>
                </a:lnTo>
                <a:lnTo>
                  <a:pt x="8467" y="516467"/>
                </a:lnTo>
                <a:lnTo>
                  <a:pt x="16933" y="550334"/>
                </a:lnTo>
                <a:lnTo>
                  <a:pt x="33867" y="575733"/>
                </a:lnTo>
                <a:lnTo>
                  <a:pt x="50800" y="609600"/>
                </a:lnTo>
                <a:lnTo>
                  <a:pt x="59267" y="635000"/>
                </a:lnTo>
                <a:lnTo>
                  <a:pt x="76200" y="660401"/>
                </a:lnTo>
                <a:lnTo>
                  <a:pt x="101600" y="677334"/>
                </a:lnTo>
                <a:lnTo>
                  <a:pt x="118533" y="685800"/>
                </a:lnTo>
                <a:lnTo>
                  <a:pt x="143933" y="694267"/>
                </a:lnTo>
                <a:lnTo>
                  <a:pt x="160867" y="702734"/>
                </a:lnTo>
                <a:lnTo>
                  <a:pt x="160867" y="702734"/>
                </a:lnTo>
                <a:lnTo>
                  <a:pt x="169333" y="694267"/>
                </a:lnTo>
                <a:lnTo>
                  <a:pt x="169333" y="694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5528733" y="6273800"/>
            <a:ext cx="76201" cy="313267"/>
          </a:xfrm>
          <a:custGeom>
            <a:avLst/>
            <a:gdLst/>
            <a:ahLst/>
            <a:cxnLst/>
            <a:rect l="0" t="0" r="0" b="0"/>
            <a:pathLst>
              <a:path w="76201" h="313267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42333"/>
                </a:lnTo>
                <a:lnTo>
                  <a:pt x="33867" y="59267"/>
                </a:lnTo>
                <a:lnTo>
                  <a:pt x="33867" y="67733"/>
                </a:lnTo>
                <a:lnTo>
                  <a:pt x="42334" y="84667"/>
                </a:lnTo>
                <a:lnTo>
                  <a:pt x="42334" y="110067"/>
                </a:lnTo>
                <a:lnTo>
                  <a:pt x="42334" y="127000"/>
                </a:lnTo>
                <a:lnTo>
                  <a:pt x="50800" y="143933"/>
                </a:lnTo>
                <a:lnTo>
                  <a:pt x="50800" y="169333"/>
                </a:lnTo>
                <a:lnTo>
                  <a:pt x="59267" y="194733"/>
                </a:lnTo>
                <a:lnTo>
                  <a:pt x="59267" y="211667"/>
                </a:lnTo>
                <a:lnTo>
                  <a:pt x="67734" y="237066"/>
                </a:lnTo>
                <a:lnTo>
                  <a:pt x="67734" y="254000"/>
                </a:lnTo>
                <a:lnTo>
                  <a:pt x="67734" y="270933"/>
                </a:lnTo>
                <a:lnTo>
                  <a:pt x="76200" y="287867"/>
                </a:lnTo>
                <a:lnTo>
                  <a:pt x="76200" y="296333"/>
                </a:lnTo>
                <a:lnTo>
                  <a:pt x="67734" y="304800"/>
                </a:lnTo>
                <a:lnTo>
                  <a:pt x="67734" y="313266"/>
                </a:lnTo>
                <a:lnTo>
                  <a:pt x="67734" y="313266"/>
                </a:lnTo>
                <a:lnTo>
                  <a:pt x="67734" y="313266"/>
                </a:lnTo>
                <a:lnTo>
                  <a:pt x="67734" y="313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5723467" y="6485467"/>
            <a:ext cx="59267" cy="237067"/>
          </a:xfrm>
          <a:custGeom>
            <a:avLst/>
            <a:gdLst/>
            <a:ahLst/>
            <a:cxnLst/>
            <a:rect l="0" t="0" r="0" b="0"/>
            <a:pathLst>
              <a:path w="59267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25399"/>
                </a:lnTo>
                <a:lnTo>
                  <a:pt x="25400" y="25399"/>
                </a:lnTo>
                <a:lnTo>
                  <a:pt x="33866" y="33867"/>
                </a:lnTo>
                <a:lnTo>
                  <a:pt x="42333" y="42333"/>
                </a:lnTo>
                <a:lnTo>
                  <a:pt x="50800" y="59266"/>
                </a:lnTo>
                <a:lnTo>
                  <a:pt x="50800" y="67733"/>
                </a:lnTo>
                <a:lnTo>
                  <a:pt x="59266" y="84666"/>
                </a:lnTo>
                <a:lnTo>
                  <a:pt x="59266" y="93133"/>
                </a:lnTo>
                <a:lnTo>
                  <a:pt x="59266" y="110067"/>
                </a:lnTo>
                <a:lnTo>
                  <a:pt x="59266" y="135466"/>
                </a:lnTo>
                <a:lnTo>
                  <a:pt x="59266" y="152400"/>
                </a:lnTo>
                <a:lnTo>
                  <a:pt x="59266" y="169333"/>
                </a:lnTo>
                <a:lnTo>
                  <a:pt x="50800" y="186267"/>
                </a:lnTo>
                <a:lnTo>
                  <a:pt x="42333" y="194733"/>
                </a:lnTo>
                <a:lnTo>
                  <a:pt x="33866" y="211666"/>
                </a:lnTo>
                <a:lnTo>
                  <a:pt x="25400" y="220133"/>
                </a:lnTo>
                <a:lnTo>
                  <a:pt x="16933" y="228600"/>
                </a:lnTo>
                <a:lnTo>
                  <a:pt x="16933" y="228600"/>
                </a:lnTo>
                <a:lnTo>
                  <a:pt x="0" y="237066"/>
                </a:lnTo>
                <a:lnTo>
                  <a:pt x="0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5892800" y="6231467"/>
            <a:ext cx="50801" cy="313267"/>
          </a:xfrm>
          <a:custGeom>
            <a:avLst/>
            <a:gdLst/>
            <a:ahLst/>
            <a:cxnLst/>
            <a:rect l="0" t="0" r="0" b="0"/>
            <a:pathLst>
              <a:path w="50801" h="3132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16933" y="127000"/>
                </a:lnTo>
                <a:lnTo>
                  <a:pt x="16933" y="143933"/>
                </a:lnTo>
                <a:lnTo>
                  <a:pt x="25400" y="169333"/>
                </a:lnTo>
                <a:lnTo>
                  <a:pt x="25400" y="186266"/>
                </a:lnTo>
                <a:lnTo>
                  <a:pt x="33867" y="211666"/>
                </a:lnTo>
                <a:lnTo>
                  <a:pt x="33867" y="228600"/>
                </a:lnTo>
                <a:lnTo>
                  <a:pt x="42333" y="254000"/>
                </a:lnTo>
                <a:lnTo>
                  <a:pt x="42333" y="270933"/>
                </a:lnTo>
                <a:lnTo>
                  <a:pt x="42333" y="287867"/>
                </a:lnTo>
                <a:lnTo>
                  <a:pt x="42333" y="296333"/>
                </a:lnTo>
                <a:lnTo>
                  <a:pt x="50800" y="313266"/>
                </a:lnTo>
                <a:lnTo>
                  <a:pt x="50800" y="313266"/>
                </a:lnTo>
                <a:lnTo>
                  <a:pt x="50800" y="313266"/>
                </a:lnTo>
                <a:lnTo>
                  <a:pt x="50800" y="313266"/>
                </a:lnTo>
                <a:lnTo>
                  <a:pt x="50800" y="313266"/>
                </a:lnTo>
                <a:lnTo>
                  <a:pt x="50800" y="304800"/>
                </a:lnTo>
                <a:lnTo>
                  <a:pt x="508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6053667" y="6096000"/>
            <a:ext cx="135467" cy="609601"/>
          </a:xfrm>
          <a:custGeom>
            <a:avLst/>
            <a:gdLst/>
            <a:ahLst/>
            <a:cxnLst/>
            <a:rect l="0" t="0" r="0" b="0"/>
            <a:pathLst>
              <a:path w="135467" h="609601">
                <a:moveTo>
                  <a:pt x="0" y="0"/>
                </a:moveTo>
                <a:lnTo>
                  <a:pt x="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42333" y="67733"/>
                </a:lnTo>
                <a:lnTo>
                  <a:pt x="50800" y="93133"/>
                </a:lnTo>
                <a:lnTo>
                  <a:pt x="67733" y="118533"/>
                </a:lnTo>
                <a:lnTo>
                  <a:pt x="76200" y="143933"/>
                </a:lnTo>
                <a:lnTo>
                  <a:pt x="93133" y="177800"/>
                </a:lnTo>
                <a:lnTo>
                  <a:pt x="101600" y="211667"/>
                </a:lnTo>
                <a:lnTo>
                  <a:pt x="118533" y="245533"/>
                </a:lnTo>
                <a:lnTo>
                  <a:pt x="127000" y="279400"/>
                </a:lnTo>
                <a:lnTo>
                  <a:pt x="135466" y="321733"/>
                </a:lnTo>
                <a:lnTo>
                  <a:pt x="135466" y="355600"/>
                </a:lnTo>
                <a:lnTo>
                  <a:pt x="135466" y="389467"/>
                </a:lnTo>
                <a:lnTo>
                  <a:pt x="135466" y="423334"/>
                </a:lnTo>
                <a:lnTo>
                  <a:pt x="127000" y="457200"/>
                </a:lnTo>
                <a:lnTo>
                  <a:pt x="118533" y="491066"/>
                </a:lnTo>
                <a:lnTo>
                  <a:pt x="118533" y="516467"/>
                </a:lnTo>
                <a:lnTo>
                  <a:pt x="101600" y="541867"/>
                </a:lnTo>
                <a:lnTo>
                  <a:pt x="93133" y="567266"/>
                </a:lnTo>
                <a:lnTo>
                  <a:pt x="84666" y="584200"/>
                </a:lnTo>
                <a:lnTo>
                  <a:pt x="76200" y="592667"/>
                </a:lnTo>
                <a:lnTo>
                  <a:pt x="67733" y="601133"/>
                </a:lnTo>
                <a:lnTo>
                  <a:pt x="67733" y="609600"/>
                </a:lnTo>
                <a:lnTo>
                  <a:pt x="67733" y="609600"/>
                </a:lnTo>
                <a:lnTo>
                  <a:pt x="59266" y="601133"/>
                </a:lnTo>
                <a:lnTo>
                  <a:pt x="59266" y="60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6468533" y="6366933"/>
            <a:ext cx="279402" cy="220134"/>
          </a:xfrm>
          <a:custGeom>
            <a:avLst/>
            <a:gdLst/>
            <a:ahLst/>
            <a:cxnLst/>
            <a:rect l="0" t="0" r="0" b="0"/>
            <a:pathLst>
              <a:path w="279402" h="220134">
                <a:moveTo>
                  <a:pt x="127001" y="25400"/>
                </a:moveTo>
                <a:lnTo>
                  <a:pt x="127001" y="16934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4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4" y="194734"/>
                </a:lnTo>
                <a:lnTo>
                  <a:pt x="25400" y="203200"/>
                </a:lnTo>
                <a:lnTo>
                  <a:pt x="42333" y="211667"/>
                </a:lnTo>
                <a:lnTo>
                  <a:pt x="50801" y="211667"/>
                </a:lnTo>
                <a:lnTo>
                  <a:pt x="59267" y="220133"/>
                </a:lnTo>
                <a:lnTo>
                  <a:pt x="67734" y="211667"/>
                </a:lnTo>
                <a:lnTo>
                  <a:pt x="76200" y="211667"/>
                </a:lnTo>
                <a:lnTo>
                  <a:pt x="84667" y="203200"/>
                </a:lnTo>
                <a:lnTo>
                  <a:pt x="93134" y="194734"/>
                </a:lnTo>
                <a:lnTo>
                  <a:pt x="93134" y="177800"/>
                </a:lnTo>
                <a:lnTo>
                  <a:pt x="101600" y="160867"/>
                </a:lnTo>
                <a:lnTo>
                  <a:pt x="110067" y="152401"/>
                </a:lnTo>
                <a:lnTo>
                  <a:pt x="110067" y="127000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67734"/>
                </a:lnTo>
                <a:lnTo>
                  <a:pt x="118533" y="59267"/>
                </a:lnTo>
                <a:lnTo>
                  <a:pt x="110067" y="59267"/>
                </a:lnTo>
                <a:lnTo>
                  <a:pt x="110067" y="59267"/>
                </a:lnTo>
                <a:lnTo>
                  <a:pt x="110067" y="59267"/>
                </a:lnTo>
                <a:lnTo>
                  <a:pt x="118533" y="67734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27001" y="118534"/>
                </a:lnTo>
                <a:lnTo>
                  <a:pt x="135467" y="127000"/>
                </a:lnTo>
                <a:lnTo>
                  <a:pt x="143934" y="152401"/>
                </a:lnTo>
                <a:lnTo>
                  <a:pt x="152400" y="169334"/>
                </a:lnTo>
                <a:lnTo>
                  <a:pt x="160867" y="177800"/>
                </a:lnTo>
                <a:lnTo>
                  <a:pt x="177800" y="194734"/>
                </a:lnTo>
                <a:lnTo>
                  <a:pt x="194733" y="203200"/>
                </a:lnTo>
                <a:lnTo>
                  <a:pt x="211667" y="211667"/>
                </a:lnTo>
                <a:lnTo>
                  <a:pt x="228600" y="220133"/>
                </a:lnTo>
                <a:lnTo>
                  <a:pt x="237067" y="220133"/>
                </a:lnTo>
                <a:lnTo>
                  <a:pt x="254000" y="211667"/>
                </a:lnTo>
                <a:lnTo>
                  <a:pt x="262467" y="203200"/>
                </a:lnTo>
                <a:lnTo>
                  <a:pt x="270933" y="194734"/>
                </a:lnTo>
                <a:lnTo>
                  <a:pt x="270933" y="177800"/>
                </a:lnTo>
                <a:lnTo>
                  <a:pt x="279401" y="160867"/>
                </a:lnTo>
                <a:lnTo>
                  <a:pt x="279401" y="160867"/>
                </a:lnTo>
                <a:lnTo>
                  <a:pt x="279401" y="143933"/>
                </a:lnTo>
                <a:lnTo>
                  <a:pt x="279401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6739466" y="6383867"/>
            <a:ext cx="237069" cy="228601"/>
          </a:xfrm>
          <a:custGeom>
            <a:avLst/>
            <a:gdLst/>
            <a:ahLst/>
            <a:cxnLst/>
            <a:rect l="0" t="0" r="0" b="0"/>
            <a:pathLst>
              <a:path w="237069" h="2286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8" y="33866"/>
                </a:lnTo>
                <a:lnTo>
                  <a:pt x="8468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25401" y="101600"/>
                </a:lnTo>
                <a:lnTo>
                  <a:pt x="33867" y="118533"/>
                </a:lnTo>
                <a:lnTo>
                  <a:pt x="33867" y="135467"/>
                </a:lnTo>
                <a:lnTo>
                  <a:pt x="42334" y="152400"/>
                </a:lnTo>
                <a:lnTo>
                  <a:pt x="42334" y="169333"/>
                </a:lnTo>
                <a:lnTo>
                  <a:pt x="42334" y="186266"/>
                </a:lnTo>
                <a:lnTo>
                  <a:pt x="50801" y="194733"/>
                </a:lnTo>
                <a:lnTo>
                  <a:pt x="50801" y="194733"/>
                </a:lnTo>
                <a:lnTo>
                  <a:pt x="50801" y="203199"/>
                </a:lnTo>
                <a:lnTo>
                  <a:pt x="50801" y="203199"/>
                </a:lnTo>
                <a:lnTo>
                  <a:pt x="50801" y="203199"/>
                </a:lnTo>
                <a:lnTo>
                  <a:pt x="50801" y="203199"/>
                </a:lnTo>
                <a:lnTo>
                  <a:pt x="50801" y="194733"/>
                </a:lnTo>
                <a:lnTo>
                  <a:pt x="50801" y="177800"/>
                </a:lnTo>
                <a:lnTo>
                  <a:pt x="50801" y="169333"/>
                </a:lnTo>
                <a:lnTo>
                  <a:pt x="50801" y="152400"/>
                </a:lnTo>
                <a:lnTo>
                  <a:pt x="50801" y="135467"/>
                </a:lnTo>
                <a:lnTo>
                  <a:pt x="50801" y="118533"/>
                </a:lnTo>
                <a:lnTo>
                  <a:pt x="50801" y="110066"/>
                </a:lnTo>
                <a:lnTo>
                  <a:pt x="50801" y="93133"/>
                </a:lnTo>
                <a:lnTo>
                  <a:pt x="59267" y="76200"/>
                </a:lnTo>
                <a:lnTo>
                  <a:pt x="67734" y="67733"/>
                </a:lnTo>
                <a:lnTo>
                  <a:pt x="67734" y="59266"/>
                </a:lnTo>
                <a:lnTo>
                  <a:pt x="76200" y="50800"/>
                </a:lnTo>
                <a:lnTo>
                  <a:pt x="84668" y="50800"/>
                </a:lnTo>
                <a:lnTo>
                  <a:pt x="93134" y="50800"/>
                </a:lnTo>
                <a:lnTo>
                  <a:pt x="93134" y="50800"/>
                </a:lnTo>
                <a:lnTo>
                  <a:pt x="101601" y="59266"/>
                </a:lnTo>
                <a:lnTo>
                  <a:pt x="118534" y="67733"/>
                </a:lnTo>
                <a:lnTo>
                  <a:pt x="127001" y="84666"/>
                </a:lnTo>
                <a:lnTo>
                  <a:pt x="135467" y="101600"/>
                </a:lnTo>
                <a:lnTo>
                  <a:pt x="143934" y="110066"/>
                </a:lnTo>
                <a:lnTo>
                  <a:pt x="152400" y="126999"/>
                </a:lnTo>
                <a:lnTo>
                  <a:pt x="160868" y="143933"/>
                </a:lnTo>
                <a:lnTo>
                  <a:pt x="177801" y="160866"/>
                </a:lnTo>
                <a:lnTo>
                  <a:pt x="186267" y="177800"/>
                </a:lnTo>
                <a:lnTo>
                  <a:pt x="194734" y="194733"/>
                </a:lnTo>
                <a:lnTo>
                  <a:pt x="203201" y="211667"/>
                </a:lnTo>
                <a:lnTo>
                  <a:pt x="211667" y="220133"/>
                </a:lnTo>
                <a:lnTo>
                  <a:pt x="220134" y="228600"/>
                </a:lnTo>
                <a:lnTo>
                  <a:pt x="228600" y="228600"/>
                </a:lnTo>
                <a:lnTo>
                  <a:pt x="228600" y="228600"/>
                </a:lnTo>
                <a:lnTo>
                  <a:pt x="237068" y="220133"/>
                </a:lnTo>
                <a:lnTo>
                  <a:pt x="237068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7035800" y="6248400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67733" y="186267"/>
                </a:moveTo>
                <a:lnTo>
                  <a:pt x="59267" y="186267"/>
                </a:lnTo>
                <a:lnTo>
                  <a:pt x="59267" y="194733"/>
                </a:lnTo>
                <a:lnTo>
                  <a:pt x="50800" y="194733"/>
                </a:lnTo>
                <a:lnTo>
                  <a:pt x="42333" y="194733"/>
                </a:lnTo>
                <a:lnTo>
                  <a:pt x="42333" y="186267"/>
                </a:lnTo>
                <a:lnTo>
                  <a:pt x="33867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16934" y="203200"/>
                </a:lnTo>
                <a:lnTo>
                  <a:pt x="8466" y="211667"/>
                </a:lnTo>
                <a:lnTo>
                  <a:pt x="8466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62466"/>
                </a:lnTo>
                <a:lnTo>
                  <a:pt x="0" y="279400"/>
                </a:lnTo>
                <a:lnTo>
                  <a:pt x="0" y="287867"/>
                </a:lnTo>
                <a:lnTo>
                  <a:pt x="0" y="304800"/>
                </a:lnTo>
                <a:lnTo>
                  <a:pt x="0" y="321733"/>
                </a:lnTo>
                <a:lnTo>
                  <a:pt x="8466" y="330200"/>
                </a:lnTo>
                <a:lnTo>
                  <a:pt x="16934" y="347134"/>
                </a:lnTo>
                <a:lnTo>
                  <a:pt x="33867" y="355600"/>
                </a:lnTo>
                <a:lnTo>
                  <a:pt x="42333" y="355600"/>
                </a:lnTo>
                <a:lnTo>
                  <a:pt x="50800" y="355600"/>
                </a:lnTo>
                <a:lnTo>
                  <a:pt x="67733" y="355600"/>
                </a:lnTo>
                <a:lnTo>
                  <a:pt x="76200" y="347134"/>
                </a:lnTo>
                <a:lnTo>
                  <a:pt x="84666" y="338666"/>
                </a:lnTo>
                <a:lnTo>
                  <a:pt x="93134" y="330200"/>
                </a:lnTo>
                <a:lnTo>
                  <a:pt x="101600" y="313267"/>
                </a:lnTo>
                <a:lnTo>
                  <a:pt x="110067" y="296333"/>
                </a:lnTo>
                <a:lnTo>
                  <a:pt x="110067" y="270934"/>
                </a:lnTo>
                <a:lnTo>
                  <a:pt x="118533" y="245533"/>
                </a:lnTo>
                <a:lnTo>
                  <a:pt x="118533" y="220133"/>
                </a:lnTo>
                <a:lnTo>
                  <a:pt x="118533" y="194733"/>
                </a:lnTo>
                <a:lnTo>
                  <a:pt x="118533" y="169333"/>
                </a:lnTo>
                <a:lnTo>
                  <a:pt x="110067" y="143933"/>
                </a:lnTo>
                <a:lnTo>
                  <a:pt x="110067" y="118533"/>
                </a:lnTo>
                <a:lnTo>
                  <a:pt x="101600" y="93133"/>
                </a:lnTo>
                <a:lnTo>
                  <a:pt x="93134" y="76200"/>
                </a:lnTo>
                <a:lnTo>
                  <a:pt x="84666" y="59267"/>
                </a:lnTo>
                <a:lnTo>
                  <a:pt x="76200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8467"/>
                </a:lnTo>
                <a:lnTo>
                  <a:pt x="50800" y="8467"/>
                </a:lnTo>
                <a:lnTo>
                  <a:pt x="42333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7" y="84667"/>
                </a:lnTo>
                <a:lnTo>
                  <a:pt x="42333" y="101600"/>
                </a:lnTo>
                <a:lnTo>
                  <a:pt x="42333" y="127000"/>
                </a:lnTo>
                <a:lnTo>
                  <a:pt x="50800" y="143933"/>
                </a:lnTo>
                <a:lnTo>
                  <a:pt x="67733" y="169333"/>
                </a:lnTo>
                <a:lnTo>
                  <a:pt x="76200" y="194733"/>
                </a:lnTo>
                <a:lnTo>
                  <a:pt x="93134" y="220133"/>
                </a:lnTo>
                <a:lnTo>
                  <a:pt x="110067" y="237067"/>
                </a:lnTo>
                <a:lnTo>
                  <a:pt x="118533" y="262466"/>
                </a:lnTo>
                <a:lnTo>
                  <a:pt x="135467" y="287867"/>
                </a:lnTo>
                <a:lnTo>
                  <a:pt x="152400" y="304800"/>
                </a:lnTo>
                <a:lnTo>
                  <a:pt x="169334" y="321733"/>
                </a:lnTo>
                <a:lnTo>
                  <a:pt x="186267" y="330200"/>
                </a:lnTo>
                <a:lnTo>
                  <a:pt x="194733" y="338666"/>
                </a:lnTo>
                <a:lnTo>
                  <a:pt x="211667" y="347134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8600" y="355600"/>
                </a:lnTo>
                <a:lnTo>
                  <a:pt x="228600" y="355600"/>
                </a:lnTo>
                <a:lnTo>
                  <a:pt x="228600" y="347134"/>
                </a:lnTo>
                <a:lnTo>
                  <a:pt x="228600" y="3471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7493000" y="6214533"/>
            <a:ext cx="177801" cy="440268"/>
          </a:xfrm>
          <a:custGeom>
            <a:avLst/>
            <a:gdLst/>
            <a:ahLst/>
            <a:cxnLst/>
            <a:rect l="0" t="0" r="0" b="0"/>
            <a:pathLst>
              <a:path w="177801" h="440268">
                <a:moveTo>
                  <a:pt x="59267" y="0"/>
                </a:moveTo>
                <a:lnTo>
                  <a:pt x="59267" y="0"/>
                </a:lnTo>
                <a:lnTo>
                  <a:pt x="50800" y="16934"/>
                </a:lnTo>
                <a:lnTo>
                  <a:pt x="42333" y="25400"/>
                </a:lnTo>
                <a:lnTo>
                  <a:pt x="33867" y="42334"/>
                </a:lnTo>
                <a:lnTo>
                  <a:pt x="25400" y="59267"/>
                </a:lnTo>
                <a:lnTo>
                  <a:pt x="16934" y="76200"/>
                </a:lnTo>
                <a:lnTo>
                  <a:pt x="8466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8466" y="211667"/>
                </a:lnTo>
                <a:lnTo>
                  <a:pt x="16934" y="237067"/>
                </a:lnTo>
                <a:lnTo>
                  <a:pt x="25400" y="262467"/>
                </a:lnTo>
                <a:lnTo>
                  <a:pt x="33867" y="287867"/>
                </a:lnTo>
                <a:lnTo>
                  <a:pt x="42333" y="313267"/>
                </a:lnTo>
                <a:lnTo>
                  <a:pt x="50800" y="330200"/>
                </a:lnTo>
                <a:lnTo>
                  <a:pt x="59267" y="355600"/>
                </a:lnTo>
                <a:lnTo>
                  <a:pt x="76200" y="372533"/>
                </a:lnTo>
                <a:lnTo>
                  <a:pt x="84666" y="389467"/>
                </a:lnTo>
                <a:lnTo>
                  <a:pt x="101600" y="406400"/>
                </a:lnTo>
                <a:lnTo>
                  <a:pt x="110067" y="423334"/>
                </a:lnTo>
                <a:lnTo>
                  <a:pt x="127000" y="440267"/>
                </a:lnTo>
                <a:lnTo>
                  <a:pt x="143933" y="440267"/>
                </a:lnTo>
                <a:lnTo>
                  <a:pt x="152400" y="440267"/>
                </a:lnTo>
                <a:lnTo>
                  <a:pt x="169334" y="440267"/>
                </a:lnTo>
                <a:lnTo>
                  <a:pt x="169334" y="440267"/>
                </a:lnTo>
                <a:lnTo>
                  <a:pt x="177800" y="431800"/>
                </a:lnTo>
                <a:lnTo>
                  <a:pt x="177800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7696200" y="6316133"/>
            <a:ext cx="59268" cy="262468"/>
          </a:xfrm>
          <a:custGeom>
            <a:avLst/>
            <a:gdLst/>
            <a:ahLst/>
            <a:cxnLst/>
            <a:rect l="0" t="0" r="0" b="0"/>
            <a:pathLst>
              <a:path w="59268" h="262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16933" y="93134"/>
                </a:lnTo>
                <a:lnTo>
                  <a:pt x="16933" y="110067"/>
                </a:lnTo>
                <a:lnTo>
                  <a:pt x="25400" y="135467"/>
                </a:lnTo>
                <a:lnTo>
                  <a:pt x="25400" y="152400"/>
                </a:lnTo>
                <a:lnTo>
                  <a:pt x="33866" y="169334"/>
                </a:lnTo>
                <a:lnTo>
                  <a:pt x="33866" y="186267"/>
                </a:lnTo>
                <a:lnTo>
                  <a:pt x="42334" y="203201"/>
                </a:lnTo>
                <a:lnTo>
                  <a:pt x="42334" y="220134"/>
                </a:lnTo>
                <a:lnTo>
                  <a:pt x="42334" y="237067"/>
                </a:lnTo>
                <a:lnTo>
                  <a:pt x="50800" y="245534"/>
                </a:lnTo>
                <a:lnTo>
                  <a:pt x="50800" y="254000"/>
                </a:lnTo>
                <a:lnTo>
                  <a:pt x="59267" y="262467"/>
                </a:lnTo>
                <a:lnTo>
                  <a:pt x="59267" y="262467"/>
                </a:lnTo>
                <a:lnTo>
                  <a:pt x="59267" y="262467"/>
                </a:lnTo>
                <a:lnTo>
                  <a:pt x="59267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7857067" y="6477000"/>
            <a:ext cx="33868" cy="211668"/>
          </a:xfrm>
          <a:custGeom>
            <a:avLst/>
            <a:gdLst/>
            <a:ahLst/>
            <a:cxnLst/>
            <a:rect l="0" t="0" r="0" b="0"/>
            <a:pathLst>
              <a:path w="33868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4"/>
                </a:lnTo>
                <a:lnTo>
                  <a:pt x="16933" y="50800"/>
                </a:lnTo>
                <a:lnTo>
                  <a:pt x="16933" y="67733"/>
                </a:lnTo>
                <a:lnTo>
                  <a:pt x="25399" y="84667"/>
                </a:lnTo>
                <a:lnTo>
                  <a:pt x="25399" y="101600"/>
                </a:lnTo>
                <a:lnTo>
                  <a:pt x="25399" y="118534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77800"/>
                </a:lnTo>
                <a:lnTo>
                  <a:pt x="25399" y="186266"/>
                </a:lnTo>
                <a:lnTo>
                  <a:pt x="25399" y="203200"/>
                </a:lnTo>
                <a:lnTo>
                  <a:pt x="25399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8466" y="203200"/>
                </a:lnTo>
                <a:lnTo>
                  <a:pt x="8466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7975600" y="6333067"/>
            <a:ext cx="169334" cy="304801"/>
          </a:xfrm>
          <a:custGeom>
            <a:avLst/>
            <a:gdLst/>
            <a:ahLst/>
            <a:cxnLst/>
            <a:rect l="0" t="0" r="0" b="0"/>
            <a:pathLst>
              <a:path w="169334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3" y="93133"/>
                </a:lnTo>
                <a:lnTo>
                  <a:pt x="25400" y="93133"/>
                </a:lnTo>
                <a:lnTo>
                  <a:pt x="33867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4" y="101600"/>
                </a:lnTo>
                <a:lnTo>
                  <a:pt x="84667" y="101600"/>
                </a:lnTo>
                <a:lnTo>
                  <a:pt x="101600" y="110066"/>
                </a:lnTo>
                <a:lnTo>
                  <a:pt x="110067" y="118533"/>
                </a:lnTo>
                <a:lnTo>
                  <a:pt x="118533" y="127000"/>
                </a:lnTo>
                <a:lnTo>
                  <a:pt x="135466" y="135466"/>
                </a:lnTo>
                <a:lnTo>
                  <a:pt x="143934" y="152400"/>
                </a:lnTo>
                <a:lnTo>
                  <a:pt x="152400" y="160866"/>
                </a:lnTo>
                <a:lnTo>
                  <a:pt x="160867" y="177799"/>
                </a:lnTo>
                <a:lnTo>
                  <a:pt x="160867" y="194733"/>
                </a:lnTo>
                <a:lnTo>
                  <a:pt x="169333" y="211666"/>
                </a:lnTo>
                <a:lnTo>
                  <a:pt x="169333" y="228600"/>
                </a:lnTo>
                <a:lnTo>
                  <a:pt x="169333" y="245533"/>
                </a:lnTo>
                <a:lnTo>
                  <a:pt x="169333" y="253999"/>
                </a:lnTo>
                <a:lnTo>
                  <a:pt x="169333" y="270933"/>
                </a:lnTo>
                <a:lnTo>
                  <a:pt x="160867" y="287866"/>
                </a:lnTo>
                <a:lnTo>
                  <a:pt x="152400" y="296333"/>
                </a:lnTo>
                <a:lnTo>
                  <a:pt x="143934" y="296333"/>
                </a:lnTo>
                <a:lnTo>
                  <a:pt x="135466" y="304800"/>
                </a:lnTo>
                <a:lnTo>
                  <a:pt x="118533" y="304800"/>
                </a:lnTo>
                <a:lnTo>
                  <a:pt x="110067" y="296333"/>
                </a:lnTo>
                <a:lnTo>
                  <a:pt x="110067" y="296333"/>
                </a:lnTo>
                <a:lnTo>
                  <a:pt x="101600" y="287866"/>
                </a:lnTo>
                <a:lnTo>
                  <a:pt x="101600" y="287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7984067" y="6324600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33866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25400"/>
                </a:lnTo>
                <a:lnTo>
                  <a:pt x="110066" y="16933"/>
                </a:lnTo>
                <a:lnTo>
                  <a:pt x="126999" y="16933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8161867" y="6189133"/>
            <a:ext cx="177800" cy="550334"/>
          </a:xfrm>
          <a:custGeom>
            <a:avLst/>
            <a:gdLst/>
            <a:ahLst/>
            <a:cxnLst/>
            <a:rect l="0" t="0" r="0" b="0"/>
            <a:pathLst>
              <a:path w="177800" h="550334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25400"/>
                </a:lnTo>
                <a:lnTo>
                  <a:pt x="25399" y="33867"/>
                </a:lnTo>
                <a:lnTo>
                  <a:pt x="33867" y="42334"/>
                </a:lnTo>
                <a:lnTo>
                  <a:pt x="42333" y="59267"/>
                </a:lnTo>
                <a:lnTo>
                  <a:pt x="59266" y="67734"/>
                </a:lnTo>
                <a:lnTo>
                  <a:pt x="67733" y="93134"/>
                </a:lnTo>
                <a:lnTo>
                  <a:pt x="84666" y="110067"/>
                </a:lnTo>
                <a:lnTo>
                  <a:pt x="101599" y="135467"/>
                </a:lnTo>
                <a:lnTo>
                  <a:pt x="118533" y="160867"/>
                </a:lnTo>
                <a:lnTo>
                  <a:pt x="127000" y="186267"/>
                </a:lnTo>
                <a:lnTo>
                  <a:pt x="143933" y="220134"/>
                </a:lnTo>
                <a:lnTo>
                  <a:pt x="152400" y="245534"/>
                </a:lnTo>
                <a:lnTo>
                  <a:pt x="169333" y="279400"/>
                </a:lnTo>
                <a:lnTo>
                  <a:pt x="177799" y="304800"/>
                </a:lnTo>
                <a:lnTo>
                  <a:pt x="177799" y="338667"/>
                </a:lnTo>
                <a:lnTo>
                  <a:pt x="177799" y="364067"/>
                </a:lnTo>
                <a:lnTo>
                  <a:pt x="177799" y="389467"/>
                </a:lnTo>
                <a:lnTo>
                  <a:pt x="177799" y="414867"/>
                </a:lnTo>
                <a:lnTo>
                  <a:pt x="169333" y="440267"/>
                </a:lnTo>
                <a:lnTo>
                  <a:pt x="169333" y="465667"/>
                </a:lnTo>
                <a:lnTo>
                  <a:pt x="152400" y="474133"/>
                </a:lnTo>
                <a:lnTo>
                  <a:pt x="143933" y="499534"/>
                </a:lnTo>
                <a:lnTo>
                  <a:pt x="127000" y="508000"/>
                </a:lnTo>
                <a:lnTo>
                  <a:pt x="110067" y="524934"/>
                </a:lnTo>
                <a:lnTo>
                  <a:pt x="93133" y="533400"/>
                </a:lnTo>
                <a:lnTo>
                  <a:pt x="84666" y="541867"/>
                </a:lnTo>
                <a:lnTo>
                  <a:pt x="67733" y="550333"/>
                </a:lnTo>
                <a:lnTo>
                  <a:pt x="67733" y="550333"/>
                </a:lnTo>
                <a:lnTo>
                  <a:pt x="50800" y="550333"/>
                </a:lnTo>
                <a:lnTo>
                  <a:pt x="50800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10371667" y="4394200"/>
            <a:ext cx="84668" cy="84668"/>
          </a:xfrm>
          <a:custGeom>
            <a:avLst/>
            <a:gdLst/>
            <a:ahLst/>
            <a:cxnLst/>
            <a:rect l="0" t="0" r="0" b="0"/>
            <a:pathLst>
              <a:path w="84668" h="84668">
                <a:moveTo>
                  <a:pt x="33867" y="8467"/>
                </a:move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50799" y="50800"/>
                </a:lnTo>
                <a:lnTo>
                  <a:pt x="50799" y="50800"/>
                </a:lnTo>
                <a:lnTo>
                  <a:pt x="50799" y="50800"/>
                </a:lnTo>
                <a:lnTo>
                  <a:pt x="59266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67733" y="33867"/>
                </a:lnTo>
                <a:lnTo>
                  <a:pt x="67733" y="33867"/>
                </a:lnTo>
                <a:lnTo>
                  <a:pt x="67733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59266" y="16933"/>
                </a:lnTo>
                <a:lnTo>
                  <a:pt x="50799" y="16933"/>
                </a:lnTo>
                <a:lnTo>
                  <a:pt x="50799" y="16933"/>
                </a:lnTo>
                <a:lnTo>
                  <a:pt x="42333" y="16933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25399" y="50800"/>
                </a:lnTo>
                <a:lnTo>
                  <a:pt x="25399" y="59267"/>
                </a:lnTo>
                <a:lnTo>
                  <a:pt x="25399" y="59267"/>
                </a:lnTo>
                <a:lnTo>
                  <a:pt x="33867" y="59267"/>
                </a:lnTo>
                <a:lnTo>
                  <a:pt x="33867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50799" y="67733"/>
                </a:lnTo>
                <a:lnTo>
                  <a:pt x="59266" y="67733"/>
                </a:lnTo>
                <a:lnTo>
                  <a:pt x="59266" y="59267"/>
                </a:lnTo>
                <a:lnTo>
                  <a:pt x="67733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84667" y="42333"/>
                </a:lnTo>
                <a:lnTo>
                  <a:pt x="84667" y="33867"/>
                </a:lnTo>
                <a:lnTo>
                  <a:pt x="84667" y="33867"/>
                </a:lnTo>
                <a:lnTo>
                  <a:pt x="84667" y="25400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3" y="8467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25399" y="8467"/>
                </a:lnTo>
                <a:lnTo>
                  <a:pt x="25399" y="16933"/>
                </a:lnTo>
                <a:lnTo>
                  <a:pt x="16933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16933" y="84667"/>
                </a:lnTo>
                <a:lnTo>
                  <a:pt x="16933" y="84667"/>
                </a:lnTo>
                <a:lnTo>
                  <a:pt x="25399" y="84667"/>
                </a:lnTo>
                <a:lnTo>
                  <a:pt x="33867" y="84667"/>
                </a:lnTo>
                <a:lnTo>
                  <a:pt x="33867" y="84667"/>
                </a:lnTo>
                <a:lnTo>
                  <a:pt x="42333" y="76200"/>
                </a:lnTo>
                <a:lnTo>
                  <a:pt x="50799" y="76200"/>
                </a:lnTo>
                <a:lnTo>
                  <a:pt x="59266" y="67733"/>
                </a:lnTo>
                <a:lnTo>
                  <a:pt x="59266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67733" y="42333"/>
                </a:lnTo>
                <a:lnTo>
                  <a:pt x="76200" y="33867"/>
                </a:lnTo>
                <a:lnTo>
                  <a:pt x="76200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399" y="16933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9897533" y="4377267"/>
            <a:ext cx="67734" cy="93134"/>
          </a:xfrm>
          <a:custGeom>
            <a:avLst/>
            <a:gdLst/>
            <a:ahLst/>
            <a:cxnLst/>
            <a:rect l="0" t="0" r="0" b="0"/>
            <a:pathLst>
              <a:path w="67734" h="93134">
                <a:moveTo>
                  <a:pt x="33867" y="0"/>
                </a:move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25401" y="8466"/>
                </a:lnTo>
                <a:lnTo>
                  <a:pt x="25401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8467" y="76200"/>
                </a:lnTo>
                <a:lnTo>
                  <a:pt x="16934" y="76200"/>
                </a:lnTo>
                <a:lnTo>
                  <a:pt x="16934" y="84666"/>
                </a:lnTo>
                <a:lnTo>
                  <a:pt x="25401" y="84666"/>
                </a:lnTo>
                <a:lnTo>
                  <a:pt x="25401" y="84666"/>
                </a:lnTo>
                <a:lnTo>
                  <a:pt x="33867" y="93133"/>
                </a:lnTo>
                <a:lnTo>
                  <a:pt x="42333" y="93133"/>
                </a:lnTo>
                <a:lnTo>
                  <a:pt x="42333" y="84666"/>
                </a:lnTo>
                <a:lnTo>
                  <a:pt x="50801" y="84666"/>
                </a:lnTo>
                <a:lnTo>
                  <a:pt x="50801" y="84666"/>
                </a:lnTo>
                <a:lnTo>
                  <a:pt x="59267" y="76200"/>
                </a:lnTo>
                <a:lnTo>
                  <a:pt x="59267" y="67733"/>
                </a:lnTo>
                <a:lnTo>
                  <a:pt x="59267" y="67733"/>
                </a:lnTo>
                <a:lnTo>
                  <a:pt x="67733" y="59266"/>
                </a:lnTo>
                <a:lnTo>
                  <a:pt x="59267" y="59266"/>
                </a:lnTo>
                <a:lnTo>
                  <a:pt x="59267" y="50800"/>
                </a:lnTo>
                <a:lnTo>
                  <a:pt x="59267" y="42333"/>
                </a:lnTo>
                <a:lnTo>
                  <a:pt x="50801" y="33866"/>
                </a:lnTo>
                <a:lnTo>
                  <a:pt x="50801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1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9266"/>
                </a:lnTo>
                <a:lnTo>
                  <a:pt x="16934" y="67733"/>
                </a:lnTo>
                <a:lnTo>
                  <a:pt x="25401" y="67733"/>
                </a:lnTo>
                <a:lnTo>
                  <a:pt x="25401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33867" y="84666"/>
                </a:lnTo>
                <a:lnTo>
                  <a:pt x="42333" y="84666"/>
                </a:lnTo>
                <a:lnTo>
                  <a:pt x="42333" y="76200"/>
                </a:lnTo>
                <a:lnTo>
                  <a:pt x="42333" y="76200"/>
                </a:lnTo>
                <a:lnTo>
                  <a:pt x="50801" y="76200"/>
                </a:lnTo>
                <a:lnTo>
                  <a:pt x="50801" y="67733"/>
                </a:lnTo>
                <a:lnTo>
                  <a:pt x="50801" y="67733"/>
                </a:lnTo>
                <a:lnTo>
                  <a:pt x="59267" y="59266"/>
                </a:lnTo>
                <a:lnTo>
                  <a:pt x="59267" y="59266"/>
                </a:lnTo>
                <a:lnTo>
                  <a:pt x="59267" y="50800"/>
                </a:lnTo>
                <a:lnTo>
                  <a:pt x="59267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33867" y="42333"/>
                </a:lnTo>
                <a:lnTo>
                  <a:pt x="25401" y="42333"/>
                </a:lnTo>
                <a:lnTo>
                  <a:pt x="25401" y="42333"/>
                </a:lnTo>
                <a:lnTo>
                  <a:pt x="16934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8467" y="67733"/>
                </a:lnTo>
                <a:lnTo>
                  <a:pt x="8467" y="67733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1" y="76200"/>
                </a:lnTo>
                <a:lnTo>
                  <a:pt x="25401" y="76200"/>
                </a:lnTo>
                <a:lnTo>
                  <a:pt x="33867" y="76200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67733"/>
                </a:lnTo>
                <a:lnTo>
                  <a:pt x="50801" y="67733"/>
                </a:lnTo>
                <a:lnTo>
                  <a:pt x="50801" y="59266"/>
                </a:lnTo>
                <a:lnTo>
                  <a:pt x="59267" y="59266"/>
                </a:lnTo>
                <a:lnTo>
                  <a:pt x="59267" y="50800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33866"/>
                </a:lnTo>
                <a:lnTo>
                  <a:pt x="59267" y="33866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1" y="25400"/>
                </a:lnTo>
                <a:lnTo>
                  <a:pt x="25401" y="33866"/>
                </a:lnTo>
                <a:lnTo>
                  <a:pt x="25401" y="33866"/>
                </a:lnTo>
                <a:lnTo>
                  <a:pt x="25401" y="42333"/>
                </a:lnTo>
                <a:lnTo>
                  <a:pt x="25401" y="42333"/>
                </a:lnTo>
                <a:lnTo>
                  <a:pt x="25401" y="50800"/>
                </a:lnTo>
                <a:lnTo>
                  <a:pt x="25401" y="59266"/>
                </a:lnTo>
                <a:lnTo>
                  <a:pt x="25401" y="59266"/>
                </a:lnTo>
                <a:lnTo>
                  <a:pt x="25401" y="67733"/>
                </a:lnTo>
                <a:lnTo>
                  <a:pt x="33867" y="76200"/>
                </a:lnTo>
                <a:lnTo>
                  <a:pt x="33867" y="76200"/>
                </a:lnTo>
                <a:lnTo>
                  <a:pt x="33867" y="84666"/>
                </a:lnTo>
                <a:lnTo>
                  <a:pt x="42333" y="84666"/>
                </a:lnTo>
                <a:lnTo>
                  <a:pt x="42333" y="84666"/>
                </a:lnTo>
                <a:lnTo>
                  <a:pt x="42333" y="84666"/>
                </a:lnTo>
                <a:lnTo>
                  <a:pt x="50801" y="84666"/>
                </a:lnTo>
                <a:lnTo>
                  <a:pt x="50801" y="84666"/>
                </a:lnTo>
                <a:lnTo>
                  <a:pt x="50801" y="84666"/>
                </a:lnTo>
                <a:lnTo>
                  <a:pt x="50801" y="84666"/>
                </a:lnTo>
                <a:lnTo>
                  <a:pt x="50801" y="76200"/>
                </a:lnTo>
                <a:lnTo>
                  <a:pt x="59267" y="76200"/>
                </a:lnTo>
                <a:lnTo>
                  <a:pt x="59267" y="67733"/>
                </a:lnTo>
                <a:lnTo>
                  <a:pt x="59267" y="67733"/>
                </a:lnTo>
                <a:lnTo>
                  <a:pt x="59267" y="59266"/>
                </a:lnTo>
                <a:lnTo>
                  <a:pt x="59267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50801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1" y="16933"/>
                </a:lnTo>
                <a:lnTo>
                  <a:pt x="25401" y="16933"/>
                </a:lnTo>
                <a:lnTo>
                  <a:pt x="25401" y="16933"/>
                </a:lnTo>
                <a:lnTo>
                  <a:pt x="25401" y="16933"/>
                </a:lnTo>
                <a:lnTo>
                  <a:pt x="25401" y="25400"/>
                </a:lnTo>
                <a:lnTo>
                  <a:pt x="25401" y="33866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3" y="59266"/>
                </a:lnTo>
                <a:lnTo>
                  <a:pt x="42333" y="67733"/>
                </a:lnTo>
                <a:lnTo>
                  <a:pt x="50801" y="67733"/>
                </a:lnTo>
                <a:lnTo>
                  <a:pt x="50801" y="76200"/>
                </a:lnTo>
                <a:lnTo>
                  <a:pt x="50801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67733"/>
                </a:lnTo>
                <a:lnTo>
                  <a:pt x="67733" y="59266"/>
                </a:lnTo>
                <a:lnTo>
                  <a:pt x="67733" y="59266"/>
                </a:lnTo>
                <a:lnTo>
                  <a:pt x="67733" y="50800"/>
                </a:lnTo>
                <a:lnTo>
                  <a:pt x="59267" y="42333"/>
                </a:lnTo>
                <a:lnTo>
                  <a:pt x="59267" y="33866"/>
                </a:lnTo>
                <a:lnTo>
                  <a:pt x="59267" y="33866"/>
                </a:lnTo>
                <a:lnTo>
                  <a:pt x="50801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1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59266"/>
                </a:lnTo>
                <a:lnTo>
                  <a:pt x="8467" y="59266"/>
                </a:lnTo>
                <a:lnTo>
                  <a:pt x="16934" y="59266"/>
                </a:lnTo>
                <a:lnTo>
                  <a:pt x="16934" y="59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10854266" y="4368800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50801" y="33867"/>
                </a:moveTo>
                <a:lnTo>
                  <a:pt x="50801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50801" y="42333"/>
                </a:lnTo>
                <a:lnTo>
                  <a:pt x="50801" y="42333"/>
                </a:lnTo>
                <a:lnTo>
                  <a:pt x="42334" y="42333"/>
                </a:lnTo>
                <a:lnTo>
                  <a:pt x="42334" y="42333"/>
                </a:lnTo>
                <a:lnTo>
                  <a:pt x="42334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67733"/>
                </a:lnTo>
                <a:lnTo>
                  <a:pt x="33867" y="67733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84667"/>
                </a:lnTo>
                <a:lnTo>
                  <a:pt x="42334" y="93133"/>
                </a:lnTo>
                <a:lnTo>
                  <a:pt x="42334" y="93133"/>
                </a:lnTo>
                <a:lnTo>
                  <a:pt x="42334" y="93133"/>
                </a:lnTo>
                <a:lnTo>
                  <a:pt x="50801" y="93133"/>
                </a:lnTo>
                <a:lnTo>
                  <a:pt x="50801" y="93133"/>
                </a:lnTo>
                <a:lnTo>
                  <a:pt x="59268" y="93133"/>
                </a:lnTo>
                <a:lnTo>
                  <a:pt x="59268" y="93133"/>
                </a:lnTo>
                <a:lnTo>
                  <a:pt x="59268" y="84667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8" y="25400"/>
                </a:lnTo>
                <a:lnTo>
                  <a:pt x="59268" y="25400"/>
                </a:lnTo>
                <a:lnTo>
                  <a:pt x="50801" y="16933"/>
                </a:lnTo>
                <a:lnTo>
                  <a:pt x="42334" y="16933"/>
                </a:lnTo>
                <a:lnTo>
                  <a:pt x="42334" y="16933"/>
                </a:lnTo>
                <a:lnTo>
                  <a:pt x="33867" y="16933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8468" y="33867"/>
                </a:lnTo>
                <a:lnTo>
                  <a:pt x="8468" y="42333"/>
                </a:lnTo>
                <a:lnTo>
                  <a:pt x="8468" y="42333"/>
                </a:lnTo>
                <a:lnTo>
                  <a:pt x="8468" y="50800"/>
                </a:lnTo>
                <a:lnTo>
                  <a:pt x="8468" y="59267"/>
                </a:lnTo>
                <a:lnTo>
                  <a:pt x="8468" y="59267"/>
                </a:lnTo>
                <a:lnTo>
                  <a:pt x="8468" y="67733"/>
                </a:lnTo>
                <a:lnTo>
                  <a:pt x="8468" y="67733"/>
                </a:lnTo>
                <a:lnTo>
                  <a:pt x="8468" y="76200"/>
                </a:lnTo>
                <a:lnTo>
                  <a:pt x="16934" y="84667"/>
                </a:lnTo>
                <a:lnTo>
                  <a:pt x="25400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4" y="84667"/>
                </a:lnTo>
                <a:lnTo>
                  <a:pt x="42334" y="84667"/>
                </a:lnTo>
                <a:lnTo>
                  <a:pt x="50801" y="84667"/>
                </a:lnTo>
                <a:lnTo>
                  <a:pt x="50801" y="76200"/>
                </a:lnTo>
                <a:lnTo>
                  <a:pt x="59268" y="67733"/>
                </a:lnTo>
                <a:lnTo>
                  <a:pt x="59268" y="67733"/>
                </a:lnTo>
                <a:lnTo>
                  <a:pt x="59268" y="59267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8" y="16933"/>
                </a:lnTo>
                <a:lnTo>
                  <a:pt x="59268" y="8467"/>
                </a:lnTo>
                <a:lnTo>
                  <a:pt x="50801" y="8467"/>
                </a:lnTo>
                <a:lnTo>
                  <a:pt x="50801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4" y="8467"/>
                </a:lnTo>
                <a:lnTo>
                  <a:pt x="8468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8" y="59267"/>
                </a:lnTo>
                <a:lnTo>
                  <a:pt x="8468" y="67733"/>
                </a:lnTo>
                <a:lnTo>
                  <a:pt x="16934" y="67733"/>
                </a:lnTo>
                <a:lnTo>
                  <a:pt x="16934" y="67733"/>
                </a:lnTo>
                <a:lnTo>
                  <a:pt x="25400" y="67733"/>
                </a:lnTo>
                <a:lnTo>
                  <a:pt x="33867" y="67733"/>
                </a:lnTo>
                <a:lnTo>
                  <a:pt x="42334" y="67733"/>
                </a:lnTo>
                <a:lnTo>
                  <a:pt x="42334" y="67733"/>
                </a:lnTo>
                <a:lnTo>
                  <a:pt x="50801" y="59267"/>
                </a:lnTo>
                <a:lnTo>
                  <a:pt x="59268" y="59267"/>
                </a:lnTo>
                <a:lnTo>
                  <a:pt x="59268" y="50800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8" y="25400"/>
                </a:lnTo>
                <a:lnTo>
                  <a:pt x="59268" y="16933"/>
                </a:lnTo>
                <a:lnTo>
                  <a:pt x="50801" y="16933"/>
                </a:lnTo>
                <a:lnTo>
                  <a:pt x="50801" y="16933"/>
                </a:lnTo>
                <a:lnTo>
                  <a:pt x="42334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0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8468" y="42333"/>
                </a:lnTo>
                <a:lnTo>
                  <a:pt x="8468" y="50800"/>
                </a:lnTo>
                <a:lnTo>
                  <a:pt x="8468" y="59267"/>
                </a:lnTo>
                <a:lnTo>
                  <a:pt x="8468" y="67733"/>
                </a:lnTo>
                <a:lnTo>
                  <a:pt x="8468" y="67733"/>
                </a:lnTo>
                <a:lnTo>
                  <a:pt x="8468" y="76200"/>
                </a:lnTo>
                <a:lnTo>
                  <a:pt x="8468" y="84667"/>
                </a:lnTo>
                <a:lnTo>
                  <a:pt x="16934" y="84667"/>
                </a:lnTo>
                <a:lnTo>
                  <a:pt x="16934" y="93133"/>
                </a:lnTo>
                <a:lnTo>
                  <a:pt x="25400" y="93133"/>
                </a:lnTo>
                <a:lnTo>
                  <a:pt x="33867" y="101600"/>
                </a:lnTo>
                <a:lnTo>
                  <a:pt x="33867" y="101600"/>
                </a:lnTo>
                <a:lnTo>
                  <a:pt x="42334" y="101600"/>
                </a:lnTo>
                <a:lnTo>
                  <a:pt x="42334" y="101600"/>
                </a:lnTo>
                <a:lnTo>
                  <a:pt x="50801" y="101600"/>
                </a:lnTo>
                <a:lnTo>
                  <a:pt x="50801" y="93133"/>
                </a:lnTo>
                <a:lnTo>
                  <a:pt x="59268" y="93133"/>
                </a:lnTo>
                <a:lnTo>
                  <a:pt x="59268" y="84667"/>
                </a:lnTo>
                <a:lnTo>
                  <a:pt x="67734" y="76200"/>
                </a:lnTo>
                <a:lnTo>
                  <a:pt x="67734" y="67733"/>
                </a:lnTo>
                <a:lnTo>
                  <a:pt x="67734" y="67733"/>
                </a:lnTo>
                <a:lnTo>
                  <a:pt x="67734" y="59267"/>
                </a:lnTo>
                <a:lnTo>
                  <a:pt x="67734" y="50800"/>
                </a:lnTo>
                <a:lnTo>
                  <a:pt x="59268" y="42333"/>
                </a:lnTo>
                <a:lnTo>
                  <a:pt x="59268" y="42333"/>
                </a:lnTo>
                <a:lnTo>
                  <a:pt x="50801" y="33867"/>
                </a:lnTo>
                <a:lnTo>
                  <a:pt x="50801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4" y="42333"/>
                </a:lnTo>
                <a:lnTo>
                  <a:pt x="16934" y="50800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84667"/>
                </a:lnTo>
                <a:lnTo>
                  <a:pt x="25400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10371667" y="4690533"/>
            <a:ext cx="93134" cy="101601"/>
          </a:xfrm>
          <a:custGeom>
            <a:avLst/>
            <a:gdLst/>
            <a:ahLst/>
            <a:cxnLst/>
            <a:rect l="0" t="0" r="0" b="0"/>
            <a:pathLst>
              <a:path w="93134" h="1016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25399" y="16934"/>
                </a:lnTo>
                <a:lnTo>
                  <a:pt x="25399" y="25400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42334"/>
                </a:lnTo>
                <a:lnTo>
                  <a:pt x="25399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67734"/>
                </a:lnTo>
                <a:lnTo>
                  <a:pt x="33867" y="67734"/>
                </a:lnTo>
                <a:lnTo>
                  <a:pt x="42333" y="76200"/>
                </a:lnTo>
                <a:lnTo>
                  <a:pt x="42333" y="76200"/>
                </a:lnTo>
                <a:lnTo>
                  <a:pt x="50799" y="84667"/>
                </a:lnTo>
                <a:lnTo>
                  <a:pt x="50799" y="84667"/>
                </a:lnTo>
                <a:lnTo>
                  <a:pt x="59266" y="84667"/>
                </a:lnTo>
                <a:lnTo>
                  <a:pt x="59266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67733" y="67734"/>
                </a:lnTo>
                <a:lnTo>
                  <a:pt x="76200" y="67734"/>
                </a:lnTo>
                <a:lnTo>
                  <a:pt x="76200" y="59267"/>
                </a:lnTo>
                <a:lnTo>
                  <a:pt x="76200" y="59267"/>
                </a:lnTo>
                <a:lnTo>
                  <a:pt x="76200" y="50800"/>
                </a:lnTo>
                <a:lnTo>
                  <a:pt x="67733" y="50800"/>
                </a:lnTo>
                <a:lnTo>
                  <a:pt x="67733" y="42334"/>
                </a:lnTo>
                <a:lnTo>
                  <a:pt x="59266" y="42334"/>
                </a:lnTo>
                <a:lnTo>
                  <a:pt x="59266" y="42334"/>
                </a:lnTo>
                <a:lnTo>
                  <a:pt x="50799" y="33867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7" y="33867"/>
                </a:lnTo>
                <a:lnTo>
                  <a:pt x="33867" y="42334"/>
                </a:lnTo>
                <a:lnTo>
                  <a:pt x="25399" y="42334"/>
                </a:lnTo>
                <a:lnTo>
                  <a:pt x="25399" y="42334"/>
                </a:lnTo>
                <a:lnTo>
                  <a:pt x="25399" y="50800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67734"/>
                </a:lnTo>
                <a:lnTo>
                  <a:pt x="8467" y="76200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93134"/>
                </a:lnTo>
                <a:lnTo>
                  <a:pt x="25399" y="93134"/>
                </a:lnTo>
                <a:lnTo>
                  <a:pt x="25399" y="101600"/>
                </a:lnTo>
                <a:lnTo>
                  <a:pt x="25399" y="101600"/>
                </a:lnTo>
                <a:lnTo>
                  <a:pt x="33867" y="101600"/>
                </a:lnTo>
                <a:lnTo>
                  <a:pt x="33867" y="101600"/>
                </a:lnTo>
                <a:lnTo>
                  <a:pt x="42333" y="101600"/>
                </a:lnTo>
                <a:lnTo>
                  <a:pt x="42333" y="101600"/>
                </a:lnTo>
                <a:lnTo>
                  <a:pt x="50799" y="93134"/>
                </a:lnTo>
                <a:lnTo>
                  <a:pt x="59266" y="84667"/>
                </a:lnTo>
                <a:lnTo>
                  <a:pt x="59266" y="84667"/>
                </a:lnTo>
                <a:lnTo>
                  <a:pt x="67733" y="76200"/>
                </a:lnTo>
                <a:lnTo>
                  <a:pt x="67733" y="67734"/>
                </a:lnTo>
                <a:lnTo>
                  <a:pt x="67733" y="59267"/>
                </a:lnTo>
                <a:lnTo>
                  <a:pt x="67733" y="59267"/>
                </a:lnTo>
                <a:lnTo>
                  <a:pt x="67733" y="50800"/>
                </a:lnTo>
                <a:lnTo>
                  <a:pt x="59266" y="42334"/>
                </a:lnTo>
                <a:lnTo>
                  <a:pt x="50799" y="33867"/>
                </a:lnTo>
                <a:lnTo>
                  <a:pt x="42333" y="33867"/>
                </a:lnTo>
                <a:lnTo>
                  <a:pt x="42333" y="25400"/>
                </a:lnTo>
                <a:lnTo>
                  <a:pt x="33867" y="16934"/>
                </a:lnTo>
                <a:lnTo>
                  <a:pt x="25399" y="16934"/>
                </a:lnTo>
                <a:lnTo>
                  <a:pt x="25399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84667"/>
                </a:lnTo>
                <a:lnTo>
                  <a:pt x="8467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25399" y="93134"/>
                </a:lnTo>
                <a:lnTo>
                  <a:pt x="33867" y="84667"/>
                </a:lnTo>
                <a:lnTo>
                  <a:pt x="33867" y="84667"/>
                </a:lnTo>
                <a:lnTo>
                  <a:pt x="42333" y="76200"/>
                </a:lnTo>
                <a:lnTo>
                  <a:pt x="42333" y="76200"/>
                </a:lnTo>
                <a:lnTo>
                  <a:pt x="50799" y="67734"/>
                </a:lnTo>
                <a:lnTo>
                  <a:pt x="50799" y="59267"/>
                </a:lnTo>
                <a:lnTo>
                  <a:pt x="59266" y="50800"/>
                </a:lnTo>
                <a:lnTo>
                  <a:pt x="59266" y="42334"/>
                </a:lnTo>
                <a:lnTo>
                  <a:pt x="59266" y="42334"/>
                </a:lnTo>
                <a:lnTo>
                  <a:pt x="59266" y="33867"/>
                </a:lnTo>
                <a:lnTo>
                  <a:pt x="59266" y="25400"/>
                </a:lnTo>
                <a:lnTo>
                  <a:pt x="59266" y="25400"/>
                </a:lnTo>
                <a:lnTo>
                  <a:pt x="50799" y="16934"/>
                </a:lnTo>
                <a:lnTo>
                  <a:pt x="50799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42334"/>
                </a:lnTo>
                <a:lnTo>
                  <a:pt x="25399" y="50800"/>
                </a:lnTo>
                <a:lnTo>
                  <a:pt x="25399" y="59267"/>
                </a:lnTo>
                <a:lnTo>
                  <a:pt x="25399" y="67734"/>
                </a:lnTo>
                <a:lnTo>
                  <a:pt x="33867" y="67734"/>
                </a:lnTo>
                <a:lnTo>
                  <a:pt x="33867" y="76200"/>
                </a:lnTo>
                <a:lnTo>
                  <a:pt x="42333" y="76200"/>
                </a:lnTo>
                <a:lnTo>
                  <a:pt x="42333" y="84667"/>
                </a:lnTo>
                <a:lnTo>
                  <a:pt x="50799" y="84667"/>
                </a:lnTo>
                <a:lnTo>
                  <a:pt x="59266" y="84667"/>
                </a:lnTo>
                <a:lnTo>
                  <a:pt x="67733" y="76200"/>
                </a:lnTo>
                <a:lnTo>
                  <a:pt x="67733" y="76200"/>
                </a:lnTo>
                <a:lnTo>
                  <a:pt x="76200" y="76200"/>
                </a:lnTo>
                <a:lnTo>
                  <a:pt x="84667" y="67734"/>
                </a:lnTo>
                <a:lnTo>
                  <a:pt x="84667" y="67734"/>
                </a:lnTo>
                <a:lnTo>
                  <a:pt x="84667" y="59267"/>
                </a:lnTo>
                <a:lnTo>
                  <a:pt x="93133" y="50800"/>
                </a:lnTo>
                <a:lnTo>
                  <a:pt x="93133" y="42334"/>
                </a:lnTo>
                <a:lnTo>
                  <a:pt x="84667" y="42334"/>
                </a:lnTo>
                <a:lnTo>
                  <a:pt x="84667" y="33867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6" y="16934"/>
                </a:lnTo>
                <a:lnTo>
                  <a:pt x="50799" y="16934"/>
                </a:lnTo>
                <a:lnTo>
                  <a:pt x="50799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42334"/>
                </a:lnTo>
                <a:lnTo>
                  <a:pt x="33867" y="42334"/>
                </a:lnTo>
                <a:lnTo>
                  <a:pt x="33867" y="50800"/>
                </a:lnTo>
                <a:lnTo>
                  <a:pt x="33867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10380134" y="4072467"/>
            <a:ext cx="93133" cy="76201"/>
          </a:xfrm>
          <a:custGeom>
            <a:avLst/>
            <a:gdLst/>
            <a:ahLst/>
            <a:cxnLst/>
            <a:rect l="0" t="0" r="0" b="0"/>
            <a:pathLst>
              <a:path w="93133" h="76201">
                <a:moveTo>
                  <a:pt x="42332" y="8466"/>
                </a:moveTo>
                <a:lnTo>
                  <a:pt x="42332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2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8466" y="59266"/>
                </a:lnTo>
                <a:lnTo>
                  <a:pt x="8466" y="67733"/>
                </a:lnTo>
                <a:lnTo>
                  <a:pt x="16932" y="76200"/>
                </a:lnTo>
                <a:lnTo>
                  <a:pt x="16932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33866" y="76200"/>
                </a:lnTo>
                <a:lnTo>
                  <a:pt x="42332" y="76200"/>
                </a:lnTo>
                <a:lnTo>
                  <a:pt x="50799" y="67733"/>
                </a:lnTo>
                <a:lnTo>
                  <a:pt x="50799" y="59266"/>
                </a:lnTo>
                <a:lnTo>
                  <a:pt x="59266" y="59266"/>
                </a:lnTo>
                <a:lnTo>
                  <a:pt x="59266" y="50800"/>
                </a:lnTo>
                <a:lnTo>
                  <a:pt x="67733" y="42333"/>
                </a:lnTo>
                <a:lnTo>
                  <a:pt x="67733" y="33866"/>
                </a:lnTo>
                <a:lnTo>
                  <a:pt x="67733" y="33866"/>
                </a:lnTo>
                <a:lnTo>
                  <a:pt x="67733" y="25400"/>
                </a:lnTo>
                <a:lnTo>
                  <a:pt x="59266" y="25400"/>
                </a:lnTo>
                <a:lnTo>
                  <a:pt x="59266" y="16933"/>
                </a:lnTo>
                <a:lnTo>
                  <a:pt x="50799" y="16933"/>
                </a:lnTo>
                <a:lnTo>
                  <a:pt x="50799" y="8466"/>
                </a:lnTo>
                <a:lnTo>
                  <a:pt x="42332" y="8466"/>
                </a:lnTo>
                <a:lnTo>
                  <a:pt x="42332" y="8466"/>
                </a:lnTo>
                <a:lnTo>
                  <a:pt x="33866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2" y="25400"/>
                </a:lnTo>
                <a:lnTo>
                  <a:pt x="16932" y="25400"/>
                </a:lnTo>
                <a:lnTo>
                  <a:pt x="16932" y="33866"/>
                </a:lnTo>
                <a:lnTo>
                  <a:pt x="25400" y="33866"/>
                </a:lnTo>
                <a:lnTo>
                  <a:pt x="25400" y="42333"/>
                </a:lnTo>
                <a:lnTo>
                  <a:pt x="33866" y="42333"/>
                </a:lnTo>
                <a:lnTo>
                  <a:pt x="33866" y="42333"/>
                </a:lnTo>
                <a:lnTo>
                  <a:pt x="42332" y="42333"/>
                </a:lnTo>
                <a:lnTo>
                  <a:pt x="50799" y="42333"/>
                </a:lnTo>
                <a:lnTo>
                  <a:pt x="50799" y="33866"/>
                </a:lnTo>
                <a:lnTo>
                  <a:pt x="59266" y="33866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16933"/>
                </a:lnTo>
                <a:lnTo>
                  <a:pt x="93132" y="16933"/>
                </a:lnTo>
                <a:lnTo>
                  <a:pt x="93132" y="8466"/>
                </a:lnTo>
                <a:lnTo>
                  <a:pt x="93132" y="8466"/>
                </a:lnTo>
                <a:lnTo>
                  <a:pt x="93132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799" y="8466"/>
                </a:lnTo>
                <a:lnTo>
                  <a:pt x="42332" y="16933"/>
                </a:lnTo>
                <a:lnTo>
                  <a:pt x="33866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16932" y="42333"/>
                </a:lnTo>
                <a:lnTo>
                  <a:pt x="16932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>
            <a:off x="9914467" y="4097867"/>
            <a:ext cx="516467" cy="381001"/>
          </a:xfrm>
          <a:custGeom>
            <a:avLst/>
            <a:gdLst/>
            <a:ahLst/>
            <a:cxnLst/>
            <a:rect l="0" t="0" r="0" b="0"/>
            <a:pathLst>
              <a:path w="516467" h="381001">
                <a:moveTo>
                  <a:pt x="516466" y="0"/>
                </a:moveTo>
                <a:lnTo>
                  <a:pt x="516466" y="8466"/>
                </a:lnTo>
                <a:lnTo>
                  <a:pt x="516466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507999" y="8466"/>
                </a:lnTo>
                <a:lnTo>
                  <a:pt x="499533" y="8466"/>
                </a:lnTo>
                <a:lnTo>
                  <a:pt x="499533" y="8466"/>
                </a:lnTo>
                <a:lnTo>
                  <a:pt x="499533" y="8466"/>
                </a:lnTo>
                <a:lnTo>
                  <a:pt x="491067" y="8466"/>
                </a:lnTo>
                <a:lnTo>
                  <a:pt x="491067" y="8466"/>
                </a:lnTo>
                <a:lnTo>
                  <a:pt x="482599" y="8466"/>
                </a:lnTo>
                <a:lnTo>
                  <a:pt x="482599" y="8466"/>
                </a:lnTo>
                <a:lnTo>
                  <a:pt x="474133" y="8466"/>
                </a:lnTo>
                <a:lnTo>
                  <a:pt x="465667" y="16933"/>
                </a:lnTo>
                <a:lnTo>
                  <a:pt x="457200" y="16933"/>
                </a:lnTo>
                <a:lnTo>
                  <a:pt x="448733" y="16933"/>
                </a:lnTo>
                <a:lnTo>
                  <a:pt x="448733" y="16933"/>
                </a:lnTo>
                <a:lnTo>
                  <a:pt x="440266" y="25400"/>
                </a:lnTo>
                <a:lnTo>
                  <a:pt x="431799" y="25400"/>
                </a:lnTo>
                <a:lnTo>
                  <a:pt x="414867" y="25400"/>
                </a:lnTo>
                <a:lnTo>
                  <a:pt x="406399" y="33866"/>
                </a:lnTo>
                <a:lnTo>
                  <a:pt x="397933" y="33866"/>
                </a:lnTo>
                <a:lnTo>
                  <a:pt x="389467" y="42333"/>
                </a:lnTo>
                <a:lnTo>
                  <a:pt x="381000" y="42333"/>
                </a:lnTo>
                <a:lnTo>
                  <a:pt x="364066" y="50800"/>
                </a:lnTo>
                <a:lnTo>
                  <a:pt x="355599" y="59266"/>
                </a:lnTo>
                <a:lnTo>
                  <a:pt x="338667" y="59266"/>
                </a:lnTo>
                <a:lnTo>
                  <a:pt x="330199" y="67733"/>
                </a:lnTo>
                <a:lnTo>
                  <a:pt x="321733" y="76200"/>
                </a:lnTo>
                <a:lnTo>
                  <a:pt x="304800" y="76200"/>
                </a:lnTo>
                <a:lnTo>
                  <a:pt x="287866" y="84666"/>
                </a:lnTo>
                <a:lnTo>
                  <a:pt x="279399" y="93133"/>
                </a:lnTo>
                <a:lnTo>
                  <a:pt x="270933" y="101600"/>
                </a:lnTo>
                <a:lnTo>
                  <a:pt x="253999" y="110066"/>
                </a:lnTo>
                <a:lnTo>
                  <a:pt x="245533" y="118533"/>
                </a:lnTo>
                <a:lnTo>
                  <a:pt x="228600" y="127000"/>
                </a:lnTo>
                <a:lnTo>
                  <a:pt x="220133" y="135466"/>
                </a:lnTo>
                <a:lnTo>
                  <a:pt x="211666" y="143933"/>
                </a:lnTo>
                <a:lnTo>
                  <a:pt x="194733" y="152400"/>
                </a:lnTo>
                <a:lnTo>
                  <a:pt x="186267" y="160866"/>
                </a:lnTo>
                <a:lnTo>
                  <a:pt x="169333" y="169333"/>
                </a:lnTo>
                <a:lnTo>
                  <a:pt x="160867" y="177800"/>
                </a:lnTo>
                <a:lnTo>
                  <a:pt x="152400" y="186266"/>
                </a:lnTo>
                <a:lnTo>
                  <a:pt x="135466" y="194733"/>
                </a:lnTo>
                <a:lnTo>
                  <a:pt x="126999" y="203200"/>
                </a:lnTo>
                <a:lnTo>
                  <a:pt x="118533" y="220133"/>
                </a:lnTo>
                <a:lnTo>
                  <a:pt x="101599" y="228600"/>
                </a:lnTo>
                <a:lnTo>
                  <a:pt x="93133" y="237066"/>
                </a:lnTo>
                <a:lnTo>
                  <a:pt x="84667" y="245533"/>
                </a:lnTo>
                <a:lnTo>
                  <a:pt x="76200" y="262466"/>
                </a:lnTo>
                <a:lnTo>
                  <a:pt x="59266" y="270933"/>
                </a:lnTo>
                <a:lnTo>
                  <a:pt x="50799" y="279400"/>
                </a:lnTo>
                <a:lnTo>
                  <a:pt x="42333" y="287866"/>
                </a:lnTo>
                <a:lnTo>
                  <a:pt x="33867" y="296333"/>
                </a:lnTo>
                <a:lnTo>
                  <a:pt x="25399" y="313266"/>
                </a:lnTo>
                <a:lnTo>
                  <a:pt x="16933" y="321733"/>
                </a:lnTo>
                <a:lnTo>
                  <a:pt x="16933" y="330200"/>
                </a:lnTo>
                <a:lnTo>
                  <a:pt x="8467" y="338666"/>
                </a:lnTo>
                <a:lnTo>
                  <a:pt x="8467" y="347133"/>
                </a:lnTo>
                <a:lnTo>
                  <a:pt x="0" y="355600"/>
                </a:lnTo>
                <a:lnTo>
                  <a:pt x="0" y="364066"/>
                </a:lnTo>
                <a:lnTo>
                  <a:pt x="0" y="372533"/>
                </a:lnTo>
                <a:lnTo>
                  <a:pt x="0" y="372533"/>
                </a:lnTo>
                <a:lnTo>
                  <a:pt x="0" y="372533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9956800" y="4097867"/>
            <a:ext cx="931334" cy="618067"/>
          </a:xfrm>
          <a:custGeom>
            <a:avLst/>
            <a:gdLst/>
            <a:ahLst/>
            <a:cxnLst/>
            <a:rect l="0" t="0" r="0" b="0"/>
            <a:pathLst>
              <a:path w="931334" h="618067">
                <a:moveTo>
                  <a:pt x="8466" y="338666"/>
                </a:moveTo>
                <a:lnTo>
                  <a:pt x="8466" y="338666"/>
                </a:lnTo>
                <a:lnTo>
                  <a:pt x="8466" y="338666"/>
                </a:lnTo>
                <a:lnTo>
                  <a:pt x="8466" y="338666"/>
                </a:lnTo>
                <a:lnTo>
                  <a:pt x="0" y="338666"/>
                </a:lnTo>
                <a:lnTo>
                  <a:pt x="0" y="338666"/>
                </a:lnTo>
                <a:lnTo>
                  <a:pt x="0" y="338666"/>
                </a:lnTo>
                <a:lnTo>
                  <a:pt x="0" y="347133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64066"/>
                </a:lnTo>
                <a:lnTo>
                  <a:pt x="8466" y="372533"/>
                </a:lnTo>
                <a:lnTo>
                  <a:pt x="8466" y="372533"/>
                </a:lnTo>
                <a:lnTo>
                  <a:pt x="8466" y="381000"/>
                </a:lnTo>
                <a:lnTo>
                  <a:pt x="8466" y="389466"/>
                </a:lnTo>
                <a:lnTo>
                  <a:pt x="16933" y="397933"/>
                </a:lnTo>
                <a:lnTo>
                  <a:pt x="25400" y="406400"/>
                </a:lnTo>
                <a:lnTo>
                  <a:pt x="25400" y="414866"/>
                </a:lnTo>
                <a:lnTo>
                  <a:pt x="25400" y="423333"/>
                </a:lnTo>
                <a:lnTo>
                  <a:pt x="33867" y="431800"/>
                </a:lnTo>
                <a:lnTo>
                  <a:pt x="42334" y="431800"/>
                </a:lnTo>
                <a:lnTo>
                  <a:pt x="42334" y="440266"/>
                </a:lnTo>
                <a:lnTo>
                  <a:pt x="50800" y="448733"/>
                </a:lnTo>
                <a:lnTo>
                  <a:pt x="59266" y="457200"/>
                </a:lnTo>
                <a:lnTo>
                  <a:pt x="67734" y="465666"/>
                </a:lnTo>
                <a:lnTo>
                  <a:pt x="67734" y="474133"/>
                </a:lnTo>
                <a:lnTo>
                  <a:pt x="76200" y="482600"/>
                </a:lnTo>
                <a:lnTo>
                  <a:pt x="84666" y="491066"/>
                </a:lnTo>
                <a:lnTo>
                  <a:pt x="93133" y="499533"/>
                </a:lnTo>
                <a:lnTo>
                  <a:pt x="101600" y="508000"/>
                </a:lnTo>
                <a:lnTo>
                  <a:pt x="110067" y="508000"/>
                </a:lnTo>
                <a:lnTo>
                  <a:pt x="118534" y="516466"/>
                </a:lnTo>
                <a:lnTo>
                  <a:pt x="127000" y="524933"/>
                </a:lnTo>
                <a:lnTo>
                  <a:pt x="135466" y="533400"/>
                </a:lnTo>
                <a:lnTo>
                  <a:pt x="143934" y="533400"/>
                </a:lnTo>
                <a:lnTo>
                  <a:pt x="160866" y="541866"/>
                </a:lnTo>
                <a:lnTo>
                  <a:pt x="169333" y="550333"/>
                </a:lnTo>
                <a:lnTo>
                  <a:pt x="177800" y="558800"/>
                </a:lnTo>
                <a:lnTo>
                  <a:pt x="186267" y="558800"/>
                </a:lnTo>
                <a:lnTo>
                  <a:pt x="194734" y="567266"/>
                </a:lnTo>
                <a:lnTo>
                  <a:pt x="203200" y="567266"/>
                </a:lnTo>
                <a:lnTo>
                  <a:pt x="220134" y="575733"/>
                </a:lnTo>
                <a:lnTo>
                  <a:pt x="228600" y="575733"/>
                </a:lnTo>
                <a:lnTo>
                  <a:pt x="237066" y="584200"/>
                </a:lnTo>
                <a:lnTo>
                  <a:pt x="245533" y="584200"/>
                </a:lnTo>
                <a:lnTo>
                  <a:pt x="254000" y="592666"/>
                </a:lnTo>
                <a:lnTo>
                  <a:pt x="262467" y="592666"/>
                </a:lnTo>
                <a:lnTo>
                  <a:pt x="279400" y="592666"/>
                </a:lnTo>
                <a:lnTo>
                  <a:pt x="287866" y="601133"/>
                </a:lnTo>
                <a:lnTo>
                  <a:pt x="296334" y="601133"/>
                </a:lnTo>
                <a:lnTo>
                  <a:pt x="304800" y="609600"/>
                </a:lnTo>
                <a:lnTo>
                  <a:pt x="313266" y="609600"/>
                </a:lnTo>
                <a:lnTo>
                  <a:pt x="321733" y="609600"/>
                </a:lnTo>
                <a:lnTo>
                  <a:pt x="330200" y="609600"/>
                </a:lnTo>
                <a:lnTo>
                  <a:pt x="347134" y="609600"/>
                </a:lnTo>
                <a:lnTo>
                  <a:pt x="355600" y="618066"/>
                </a:lnTo>
                <a:lnTo>
                  <a:pt x="364066" y="618066"/>
                </a:lnTo>
                <a:lnTo>
                  <a:pt x="372534" y="618066"/>
                </a:lnTo>
                <a:lnTo>
                  <a:pt x="381000" y="618066"/>
                </a:lnTo>
                <a:lnTo>
                  <a:pt x="389466" y="618066"/>
                </a:lnTo>
                <a:lnTo>
                  <a:pt x="397933" y="609600"/>
                </a:lnTo>
                <a:lnTo>
                  <a:pt x="406400" y="609600"/>
                </a:lnTo>
                <a:lnTo>
                  <a:pt x="423334" y="609600"/>
                </a:lnTo>
                <a:lnTo>
                  <a:pt x="431800" y="609600"/>
                </a:lnTo>
                <a:lnTo>
                  <a:pt x="440266" y="609600"/>
                </a:lnTo>
                <a:lnTo>
                  <a:pt x="448734" y="601133"/>
                </a:lnTo>
                <a:lnTo>
                  <a:pt x="457200" y="601133"/>
                </a:lnTo>
                <a:lnTo>
                  <a:pt x="465666" y="601133"/>
                </a:lnTo>
                <a:lnTo>
                  <a:pt x="474133" y="601133"/>
                </a:lnTo>
                <a:lnTo>
                  <a:pt x="482600" y="592666"/>
                </a:lnTo>
                <a:lnTo>
                  <a:pt x="499534" y="592666"/>
                </a:lnTo>
                <a:lnTo>
                  <a:pt x="508000" y="584200"/>
                </a:lnTo>
                <a:lnTo>
                  <a:pt x="508000" y="584200"/>
                </a:lnTo>
                <a:lnTo>
                  <a:pt x="516466" y="575733"/>
                </a:lnTo>
                <a:lnTo>
                  <a:pt x="524934" y="575733"/>
                </a:lnTo>
                <a:lnTo>
                  <a:pt x="533400" y="567266"/>
                </a:lnTo>
                <a:lnTo>
                  <a:pt x="541866" y="567266"/>
                </a:lnTo>
                <a:lnTo>
                  <a:pt x="550333" y="567266"/>
                </a:lnTo>
                <a:lnTo>
                  <a:pt x="550333" y="558800"/>
                </a:lnTo>
                <a:lnTo>
                  <a:pt x="558800" y="558800"/>
                </a:lnTo>
                <a:lnTo>
                  <a:pt x="567267" y="558800"/>
                </a:lnTo>
                <a:lnTo>
                  <a:pt x="575734" y="550333"/>
                </a:lnTo>
                <a:lnTo>
                  <a:pt x="584200" y="541866"/>
                </a:lnTo>
                <a:lnTo>
                  <a:pt x="592666" y="541866"/>
                </a:lnTo>
                <a:lnTo>
                  <a:pt x="601134" y="541866"/>
                </a:lnTo>
                <a:lnTo>
                  <a:pt x="609600" y="533400"/>
                </a:lnTo>
                <a:lnTo>
                  <a:pt x="618066" y="533400"/>
                </a:lnTo>
                <a:lnTo>
                  <a:pt x="626533" y="524933"/>
                </a:lnTo>
                <a:lnTo>
                  <a:pt x="635000" y="524933"/>
                </a:lnTo>
                <a:lnTo>
                  <a:pt x="643467" y="516466"/>
                </a:lnTo>
                <a:lnTo>
                  <a:pt x="660400" y="508000"/>
                </a:lnTo>
                <a:lnTo>
                  <a:pt x="668866" y="508000"/>
                </a:lnTo>
                <a:lnTo>
                  <a:pt x="685800" y="499533"/>
                </a:lnTo>
                <a:lnTo>
                  <a:pt x="694266" y="499533"/>
                </a:lnTo>
                <a:lnTo>
                  <a:pt x="711200" y="491066"/>
                </a:lnTo>
                <a:lnTo>
                  <a:pt x="719667" y="482600"/>
                </a:lnTo>
                <a:lnTo>
                  <a:pt x="728134" y="482600"/>
                </a:lnTo>
                <a:lnTo>
                  <a:pt x="745066" y="474133"/>
                </a:lnTo>
                <a:lnTo>
                  <a:pt x="753534" y="465666"/>
                </a:lnTo>
                <a:lnTo>
                  <a:pt x="770466" y="465666"/>
                </a:lnTo>
                <a:lnTo>
                  <a:pt x="778933" y="457200"/>
                </a:lnTo>
                <a:lnTo>
                  <a:pt x="795867" y="448733"/>
                </a:lnTo>
                <a:lnTo>
                  <a:pt x="804334" y="440266"/>
                </a:lnTo>
                <a:lnTo>
                  <a:pt x="812800" y="431800"/>
                </a:lnTo>
                <a:lnTo>
                  <a:pt x="829734" y="431800"/>
                </a:lnTo>
                <a:lnTo>
                  <a:pt x="838200" y="423333"/>
                </a:lnTo>
                <a:lnTo>
                  <a:pt x="846666" y="414866"/>
                </a:lnTo>
                <a:lnTo>
                  <a:pt x="855133" y="414866"/>
                </a:lnTo>
                <a:lnTo>
                  <a:pt x="863600" y="406400"/>
                </a:lnTo>
                <a:lnTo>
                  <a:pt x="872067" y="406400"/>
                </a:lnTo>
                <a:lnTo>
                  <a:pt x="880534" y="397933"/>
                </a:lnTo>
                <a:lnTo>
                  <a:pt x="889000" y="389466"/>
                </a:lnTo>
                <a:lnTo>
                  <a:pt x="897466" y="389466"/>
                </a:lnTo>
                <a:lnTo>
                  <a:pt x="897466" y="381000"/>
                </a:lnTo>
                <a:lnTo>
                  <a:pt x="905934" y="381000"/>
                </a:lnTo>
                <a:lnTo>
                  <a:pt x="914400" y="372533"/>
                </a:lnTo>
                <a:lnTo>
                  <a:pt x="914400" y="372533"/>
                </a:lnTo>
                <a:lnTo>
                  <a:pt x="914400" y="364066"/>
                </a:lnTo>
                <a:lnTo>
                  <a:pt x="922866" y="364066"/>
                </a:lnTo>
                <a:lnTo>
                  <a:pt x="922866" y="355600"/>
                </a:lnTo>
                <a:lnTo>
                  <a:pt x="931333" y="355600"/>
                </a:lnTo>
                <a:lnTo>
                  <a:pt x="931333" y="355600"/>
                </a:lnTo>
                <a:lnTo>
                  <a:pt x="931333" y="347133"/>
                </a:lnTo>
                <a:lnTo>
                  <a:pt x="931333" y="347133"/>
                </a:lnTo>
                <a:lnTo>
                  <a:pt x="931333" y="338666"/>
                </a:lnTo>
                <a:lnTo>
                  <a:pt x="931333" y="338666"/>
                </a:lnTo>
                <a:lnTo>
                  <a:pt x="931333" y="338666"/>
                </a:lnTo>
                <a:lnTo>
                  <a:pt x="931333" y="330200"/>
                </a:lnTo>
                <a:lnTo>
                  <a:pt x="931333" y="330200"/>
                </a:lnTo>
                <a:lnTo>
                  <a:pt x="922866" y="330200"/>
                </a:lnTo>
                <a:lnTo>
                  <a:pt x="922866" y="321733"/>
                </a:lnTo>
                <a:lnTo>
                  <a:pt x="914400" y="321733"/>
                </a:lnTo>
                <a:lnTo>
                  <a:pt x="914400" y="313266"/>
                </a:lnTo>
                <a:lnTo>
                  <a:pt x="914400" y="313266"/>
                </a:lnTo>
                <a:lnTo>
                  <a:pt x="914400" y="313266"/>
                </a:lnTo>
                <a:lnTo>
                  <a:pt x="905934" y="304800"/>
                </a:lnTo>
                <a:lnTo>
                  <a:pt x="905934" y="304800"/>
                </a:lnTo>
                <a:lnTo>
                  <a:pt x="905934" y="296333"/>
                </a:lnTo>
                <a:lnTo>
                  <a:pt x="897466" y="287866"/>
                </a:lnTo>
                <a:lnTo>
                  <a:pt x="897466" y="279400"/>
                </a:lnTo>
                <a:lnTo>
                  <a:pt x="889000" y="279400"/>
                </a:lnTo>
                <a:lnTo>
                  <a:pt x="889000" y="270933"/>
                </a:lnTo>
                <a:lnTo>
                  <a:pt x="880534" y="262466"/>
                </a:lnTo>
                <a:lnTo>
                  <a:pt x="880534" y="262466"/>
                </a:lnTo>
                <a:lnTo>
                  <a:pt x="872067" y="254000"/>
                </a:lnTo>
                <a:lnTo>
                  <a:pt x="863600" y="245533"/>
                </a:lnTo>
                <a:lnTo>
                  <a:pt x="863600" y="237066"/>
                </a:lnTo>
                <a:lnTo>
                  <a:pt x="855133" y="237066"/>
                </a:lnTo>
                <a:lnTo>
                  <a:pt x="855133" y="228600"/>
                </a:lnTo>
                <a:lnTo>
                  <a:pt x="846666" y="220133"/>
                </a:lnTo>
                <a:lnTo>
                  <a:pt x="838200" y="211666"/>
                </a:lnTo>
                <a:lnTo>
                  <a:pt x="838200" y="203200"/>
                </a:lnTo>
                <a:lnTo>
                  <a:pt x="829734" y="203200"/>
                </a:lnTo>
                <a:lnTo>
                  <a:pt x="821266" y="194733"/>
                </a:lnTo>
                <a:lnTo>
                  <a:pt x="812800" y="186266"/>
                </a:lnTo>
                <a:lnTo>
                  <a:pt x="804334" y="177800"/>
                </a:lnTo>
                <a:lnTo>
                  <a:pt x="795867" y="169333"/>
                </a:lnTo>
                <a:lnTo>
                  <a:pt x="795867" y="160866"/>
                </a:lnTo>
                <a:lnTo>
                  <a:pt x="787400" y="152400"/>
                </a:lnTo>
                <a:lnTo>
                  <a:pt x="778933" y="152400"/>
                </a:lnTo>
                <a:lnTo>
                  <a:pt x="770466" y="143933"/>
                </a:lnTo>
                <a:lnTo>
                  <a:pt x="753534" y="135466"/>
                </a:lnTo>
                <a:lnTo>
                  <a:pt x="753534" y="127000"/>
                </a:lnTo>
                <a:lnTo>
                  <a:pt x="745066" y="118533"/>
                </a:lnTo>
                <a:lnTo>
                  <a:pt x="736600" y="110066"/>
                </a:lnTo>
                <a:lnTo>
                  <a:pt x="728134" y="110066"/>
                </a:lnTo>
                <a:lnTo>
                  <a:pt x="719667" y="101600"/>
                </a:lnTo>
                <a:lnTo>
                  <a:pt x="711200" y="93133"/>
                </a:lnTo>
                <a:lnTo>
                  <a:pt x="694266" y="84666"/>
                </a:lnTo>
                <a:lnTo>
                  <a:pt x="694266" y="76200"/>
                </a:lnTo>
                <a:lnTo>
                  <a:pt x="685800" y="76200"/>
                </a:lnTo>
                <a:lnTo>
                  <a:pt x="677334" y="67733"/>
                </a:lnTo>
                <a:lnTo>
                  <a:pt x="668866" y="59266"/>
                </a:lnTo>
                <a:lnTo>
                  <a:pt x="660400" y="50800"/>
                </a:lnTo>
                <a:lnTo>
                  <a:pt x="651934" y="50800"/>
                </a:lnTo>
                <a:lnTo>
                  <a:pt x="635000" y="42333"/>
                </a:lnTo>
                <a:lnTo>
                  <a:pt x="626533" y="33866"/>
                </a:lnTo>
                <a:lnTo>
                  <a:pt x="618066" y="33866"/>
                </a:lnTo>
                <a:lnTo>
                  <a:pt x="609600" y="25400"/>
                </a:lnTo>
                <a:lnTo>
                  <a:pt x="601134" y="25400"/>
                </a:lnTo>
                <a:lnTo>
                  <a:pt x="592666" y="16933"/>
                </a:lnTo>
                <a:lnTo>
                  <a:pt x="584200" y="16933"/>
                </a:lnTo>
                <a:lnTo>
                  <a:pt x="567267" y="8466"/>
                </a:lnTo>
                <a:lnTo>
                  <a:pt x="558800" y="8466"/>
                </a:lnTo>
                <a:lnTo>
                  <a:pt x="550333" y="0"/>
                </a:lnTo>
                <a:lnTo>
                  <a:pt x="533400" y="0"/>
                </a:lnTo>
                <a:lnTo>
                  <a:pt x="524934" y="0"/>
                </a:lnTo>
                <a:lnTo>
                  <a:pt x="516466" y="0"/>
                </a:lnTo>
                <a:lnTo>
                  <a:pt x="499534" y="0"/>
                </a:lnTo>
                <a:lnTo>
                  <a:pt x="491067" y="0"/>
                </a:lnTo>
                <a:lnTo>
                  <a:pt x="482600" y="0"/>
                </a:lnTo>
                <a:lnTo>
                  <a:pt x="482600" y="0"/>
                </a:lnTo>
                <a:lnTo>
                  <a:pt x="465666" y="0"/>
                </a:lnTo>
                <a:lnTo>
                  <a:pt x="4656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8763000" y="1032933"/>
            <a:ext cx="237068" cy="381001"/>
          </a:xfrm>
          <a:custGeom>
            <a:avLst/>
            <a:gdLst/>
            <a:ahLst/>
            <a:cxnLst/>
            <a:rect l="0" t="0" r="0" b="0"/>
            <a:pathLst>
              <a:path w="237068" h="381001">
                <a:moveTo>
                  <a:pt x="33866" y="93134"/>
                </a:moveTo>
                <a:lnTo>
                  <a:pt x="33866" y="93134"/>
                </a:lnTo>
                <a:lnTo>
                  <a:pt x="33866" y="93134"/>
                </a:lnTo>
                <a:lnTo>
                  <a:pt x="25400" y="101600"/>
                </a:lnTo>
                <a:lnTo>
                  <a:pt x="25400" y="101600"/>
                </a:lnTo>
                <a:lnTo>
                  <a:pt x="25400" y="101600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27000"/>
                </a:lnTo>
                <a:lnTo>
                  <a:pt x="16933" y="135467"/>
                </a:lnTo>
                <a:lnTo>
                  <a:pt x="16933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33866" y="262467"/>
                </a:lnTo>
                <a:lnTo>
                  <a:pt x="42334" y="287867"/>
                </a:lnTo>
                <a:lnTo>
                  <a:pt x="50800" y="321734"/>
                </a:lnTo>
                <a:lnTo>
                  <a:pt x="50800" y="347134"/>
                </a:lnTo>
                <a:lnTo>
                  <a:pt x="59267" y="355600"/>
                </a:lnTo>
                <a:lnTo>
                  <a:pt x="59267" y="364067"/>
                </a:lnTo>
                <a:lnTo>
                  <a:pt x="59267" y="372534"/>
                </a:lnTo>
                <a:lnTo>
                  <a:pt x="59267" y="381000"/>
                </a:lnTo>
                <a:lnTo>
                  <a:pt x="59267" y="381000"/>
                </a:lnTo>
                <a:lnTo>
                  <a:pt x="59267" y="372534"/>
                </a:lnTo>
                <a:lnTo>
                  <a:pt x="59267" y="372534"/>
                </a:lnTo>
                <a:lnTo>
                  <a:pt x="50800" y="364067"/>
                </a:lnTo>
                <a:lnTo>
                  <a:pt x="42334" y="347134"/>
                </a:lnTo>
                <a:lnTo>
                  <a:pt x="42334" y="330200"/>
                </a:lnTo>
                <a:lnTo>
                  <a:pt x="33866" y="313267"/>
                </a:lnTo>
                <a:lnTo>
                  <a:pt x="25400" y="296334"/>
                </a:lnTo>
                <a:lnTo>
                  <a:pt x="25400" y="270934"/>
                </a:lnTo>
                <a:lnTo>
                  <a:pt x="16933" y="245534"/>
                </a:lnTo>
                <a:lnTo>
                  <a:pt x="8467" y="211667"/>
                </a:lnTo>
                <a:lnTo>
                  <a:pt x="8467" y="186267"/>
                </a:lnTo>
                <a:lnTo>
                  <a:pt x="0" y="160867"/>
                </a:lnTo>
                <a:lnTo>
                  <a:pt x="0" y="135467"/>
                </a:lnTo>
                <a:lnTo>
                  <a:pt x="0" y="118534"/>
                </a:lnTo>
                <a:lnTo>
                  <a:pt x="0" y="101600"/>
                </a:lnTo>
                <a:lnTo>
                  <a:pt x="8467" y="84667"/>
                </a:lnTo>
                <a:lnTo>
                  <a:pt x="8467" y="76200"/>
                </a:lnTo>
                <a:lnTo>
                  <a:pt x="8467" y="67734"/>
                </a:lnTo>
                <a:lnTo>
                  <a:pt x="16933" y="67734"/>
                </a:lnTo>
                <a:lnTo>
                  <a:pt x="16933" y="59267"/>
                </a:lnTo>
                <a:lnTo>
                  <a:pt x="25400" y="59267"/>
                </a:lnTo>
                <a:lnTo>
                  <a:pt x="33866" y="59267"/>
                </a:lnTo>
                <a:lnTo>
                  <a:pt x="42334" y="59267"/>
                </a:lnTo>
                <a:lnTo>
                  <a:pt x="50800" y="59267"/>
                </a:lnTo>
                <a:lnTo>
                  <a:pt x="67733" y="59267"/>
                </a:lnTo>
                <a:lnTo>
                  <a:pt x="76200" y="59267"/>
                </a:lnTo>
                <a:lnTo>
                  <a:pt x="93133" y="59267"/>
                </a:lnTo>
                <a:lnTo>
                  <a:pt x="101600" y="59267"/>
                </a:lnTo>
                <a:lnTo>
                  <a:pt x="118534" y="50800"/>
                </a:lnTo>
                <a:lnTo>
                  <a:pt x="135467" y="50800"/>
                </a:lnTo>
                <a:lnTo>
                  <a:pt x="152400" y="42334"/>
                </a:lnTo>
                <a:lnTo>
                  <a:pt x="169333" y="33867"/>
                </a:lnTo>
                <a:lnTo>
                  <a:pt x="186266" y="25400"/>
                </a:lnTo>
                <a:lnTo>
                  <a:pt x="194734" y="16934"/>
                </a:lnTo>
                <a:lnTo>
                  <a:pt x="211667" y="16934"/>
                </a:lnTo>
                <a:lnTo>
                  <a:pt x="220133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8788400" y="1227667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3" y="16933"/>
                </a:lnTo>
                <a:lnTo>
                  <a:pt x="93134" y="16933"/>
                </a:lnTo>
                <a:lnTo>
                  <a:pt x="110067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9067800" y="1227667"/>
            <a:ext cx="110067" cy="186267"/>
          </a:xfrm>
          <a:custGeom>
            <a:avLst/>
            <a:gdLst/>
            <a:ahLst/>
            <a:cxnLst/>
            <a:rect l="0" t="0" r="0" b="0"/>
            <a:pathLst>
              <a:path w="110067" h="186267">
                <a:moveTo>
                  <a:pt x="42334" y="0"/>
                </a:moveTo>
                <a:lnTo>
                  <a:pt x="42334" y="0"/>
                </a:lnTo>
                <a:lnTo>
                  <a:pt x="42334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16933" y="152400"/>
                </a:lnTo>
                <a:lnTo>
                  <a:pt x="25400" y="169333"/>
                </a:lnTo>
                <a:lnTo>
                  <a:pt x="33866" y="177800"/>
                </a:lnTo>
                <a:lnTo>
                  <a:pt x="42334" y="186266"/>
                </a:lnTo>
                <a:lnTo>
                  <a:pt x="50800" y="186266"/>
                </a:lnTo>
                <a:lnTo>
                  <a:pt x="67733" y="186266"/>
                </a:lnTo>
                <a:lnTo>
                  <a:pt x="76200" y="186266"/>
                </a:lnTo>
                <a:lnTo>
                  <a:pt x="84667" y="177800"/>
                </a:lnTo>
                <a:lnTo>
                  <a:pt x="93133" y="169333"/>
                </a:lnTo>
                <a:lnTo>
                  <a:pt x="101600" y="160866"/>
                </a:lnTo>
                <a:lnTo>
                  <a:pt x="110066" y="143933"/>
                </a:lnTo>
                <a:lnTo>
                  <a:pt x="110066" y="127000"/>
                </a:lnTo>
                <a:lnTo>
                  <a:pt x="110066" y="110066"/>
                </a:lnTo>
                <a:lnTo>
                  <a:pt x="110066" y="101600"/>
                </a:lnTo>
                <a:lnTo>
                  <a:pt x="101600" y="84666"/>
                </a:lnTo>
                <a:lnTo>
                  <a:pt x="93133" y="67733"/>
                </a:lnTo>
                <a:lnTo>
                  <a:pt x="84667" y="50800"/>
                </a:lnTo>
                <a:lnTo>
                  <a:pt x="76200" y="33866"/>
                </a:lnTo>
                <a:lnTo>
                  <a:pt x="67733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9271000" y="1219200"/>
            <a:ext cx="194734" cy="160868"/>
          </a:xfrm>
          <a:custGeom>
            <a:avLst/>
            <a:gdLst/>
            <a:ahLst/>
            <a:cxnLst/>
            <a:rect l="0" t="0" r="0" b="0"/>
            <a:pathLst>
              <a:path w="194734" h="160868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42333" y="25400"/>
                </a:lnTo>
                <a:lnTo>
                  <a:pt x="25400" y="42333"/>
                </a:lnTo>
                <a:lnTo>
                  <a:pt x="16933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25400" y="135467"/>
                </a:lnTo>
                <a:lnTo>
                  <a:pt x="42333" y="143933"/>
                </a:lnTo>
                <a:lnTo>
                  <a:pt x="59266" y="152400"/>
                </a:lnTo>
                <a:lnTo>
                  <a:pt x="76200" y="152400"/>
                </a:lnTo>
                <a:lnTo>
                  <a:pt x="93133" y="152400"/>
                </a:lnTo>
                <a:lnTo>
                  <a:pt x="110067" y="160867"/>
                </a:lnTo>
                <a:lnTo>
                  <a:pt x="127000" y="160867"/>
                </a:lnTo>
                <a:lnTo>
                  <a:pt x="143934" y="160867"/>
                </a:lnTo>
                <a:lnTo>
                  <a:pt x="152400" y="160867"/>
                </a:lnTo>
                <a:lnTo>
                  <a:pt x="169333" y="160867"/>
                </a:lnTo>
                <a:lnTo>
                  <a:pt x="177800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94733" y="143933"/>
                </a:lnTo>
                <a:lnTo>
                  <a:pt x="194733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9491134" y="1227667"/>
            <a:ext cx="42334" cy="169334"/>
          </a:xfrm>
          <a:custGeom>
            <a:avLst/>
            <a:gdLst/>
            <a:ahLst/>
            <a:cxnLst/>
            <a:rect l="0" t="0" r="0" b="0"/>
            <a:pathLst>
              <a:path w="42334" h="169334">
                <a:moveTo>
                  <a:pt x="0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16933" y="42333"/>
                </a:lnTo>
                <a:lnTo>
                  <a:pt x="25399" y="67733"/>
                </a:lnTo>
                <a:lnTo>
                  <a:pt x="25399" y="93133"/>
                </a:lnTo>
                <a:lnTo>
                  <a:pt x="33866" y="110066"/>
                </a:lnTo>
                <a:lnTo>
                  <a:pt x="33866" y="135466"/>
                </a:lnTo>
                <a:lnTo>
                  <a:pt x="33866" y="152400"/>
                </a:lnTo>
                <a:lnTo>
                  <a:pt x="42333" y="160866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33866" y="160866"/>
                </a:lnTo>
                <a:lnTo>
                  <a:pt x="33866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9465733" y="1066800"/>
            <a:ext cx="16934" cy="25401"/>
          </a:xfrm>
          <a:custGeom>
            <a:avLst/>
            <a:gdLst/>
            <a:ahLst/>
            <a:cxnLst/>
            <a:rect l="0" t="0" r="0" b="0"/>
            <a:pathLst>
              <a:path w="16934" h="25401">
                <a:moveTo>
                  <a:pt x="16933" y="25400"/>
                </a:moveTo>
                <a:lnTo>
                  <a:pt x="16933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9965266" y="922867"/>
            <a:ext cx="118535" cy="550334"/>
          </a:xfrm>
          <a:custGeom>
            <a:avLst/>
            <a:gdLst/>
            <a:ahLst/>
            <a:cxnLst/>
            <a:rect l="0" t="0" r="0" b="0"/>
            <a:pathLst>
              <a:path w="118535" h="550334">
                <a:moveTo>
                  <a:pt x="101601" y="0"/>
                </a:moveTo>
                <a:lnTo>
                  <a:pt x="101601" y="0"/>
                </a:lnTo>
                <a:lnTo>
                  <a:pt x="101601" y="0"/>
                </a:lnTo>
                <a:lnTo>
                  <a:pt x="93134" y="8466"/>
                </a:lnTo>
                <a:lnTo>
                  <a:pt x="93134" y="8466"/>
                </a:lnTo>
                <a:lnTo>
                  <a:pt x="93134" y="8466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4" y="33866"/>
                </a:lnTo>
                <a:lnTo>
                  <a:pt x="67734" y="50800"/>
                </a:lnTo>
                <a:lnTo>
                  <a:pt x="50800" y="67733"/>
                </a:lnTo>
                <a:lnTo>
                  <a:pt x="42334" y="93133"/>
                </a:lnTo>
                <a:lnTo>
                  <a:pt x="33868" y="118533"/>
                </a:lnTo>
                <a:lnTo>
                  <a:pt x="16934" y="152400"/>
                </a:lnTo>
                <a:lnTo>
                  <a:pt x="8467" y="186266"/>
                </a:lnTo>
                <a:lnTo>
                  <a:pt x="0" y="220133"/>
                </a:lnTo>
                <a:lnTo>
                  <a:pt x="0" y="262466"/>
                </a:lnTo>
                <a:lnTo>
                  <a:pt x="0" y="296333"/>
                </a:lnTo>
                <a:lnTo>
                  <a:pt x="0" y="330200"/>
                </a:lnTo>
                <a:lnTo>
                  <a:pt x="8467" y="364066"/>
                </a:lnTo>
                <a:lnTo>
                  <a:pt x="16934" y="397933"/>
                </a:lnTo>
                <a:lnTo>
                  <a:pt x="25401" y="423333"/>
                </a:lnTo>
                <a:lnTo>
                  <a:pt x="42334" y="448733"/>
                </a:lnTo>
                <a:lnTo>
                  <a:pt x="59268" y="474133"/>
                </a:lnTo>
                <a:lnTo>
                  <a:pt x="67734" y="499533"/>
                </a:lnTo>
                <a:lnTo>
                  <a:pt x="76200" y="516466"/>
                </a:lnTo>
                <a:lnTo>
                  <a:pt x="84667" y="524933"/>
                </a:lnTo>
                <a:lnTo>
                  <a:pt x="93134" y="541866"/>
                </a:lnTo>
                <a:lnTo>
                  <a:pt x="110068" y="541866"/>
                </a:lnTo>
                <a:lnTo>
                  <a:pt x="110068" y="550333"/>
                </a:lnTo>
                <a:lnTo>
                  <a:pt x="110068" y="550333"/>
                </a:lnTo>
                <a:lnTo>
                  <a:pt x="118534" y="541866"/>
                </a:lnTo>
                <a:lnTo>
                  <a:pt x="118534" y="541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10227734" y="1032933"/>
            <a:ext cx="211667" cy="313268"/>
          </a:xfrm>
          <a:custGeom>
            <a:avLst/>
            <a:gdLst/>
            <a:ahLst/>
            <a:cxnLst/>
            <a:rect l="0" t="0" r="0" b="0"/>
            <a:pathLst>
              <a:path w="211667" h="313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67734"/>
                </a:lnTo>
                <a:lnTo>
                  <a:pt x="16932" y="84667"/>
                </a:lnTo>
                <a:lnTo>
                  <a:pt x="16932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86267"/>
                </a:lnTo>
                <a:lnTo>
                  <a:pt x="33866" y="211667"/>
                </a:lnTo>
                <a:lnTo>
                  <a:pt x="33866" y="237067"/>
                </a:lnTo>
                <a:lnTo>
                  <a:pt x="33866" y="254000"/>
                </a:lnTo>
                <a:lnTo>
                  <a:pt x="33866" y="279400"/>
                </a:lnTo>
                <a:lnTo>
                  <a:pt x="33866" y="287867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304800"/>
                </a:lnTo>
                <a:lnTo>
                  <a:pt x="42332" y="304800"/>
                </a:lnTo>
                <a:lnTo>
                  <a:pt x="42332" y="304800"/>
                </a:lnTo>
                <a:lnTo>
                  <a:pt x="42332" y="296334"/>
                </a:lnTo>
                <a:lnTo>
                  <a:pt x="42332" y="287867"/>
                </a:lnTo>
                <a:lnTo>
                  <a:pt x="50799" y="270934"/>
                </a:lnTo>
                <a:lnTo>
                  <a:pt x="50799" y="254000"/>
                </a:lnTo>
                <a:lnTo>
                  <a:pt x="59266" y="228600"/>
                </a:lnTo>
                <a:lnTo>
                  <a:pt x="59266" y="211667"/>
                </a:lnTo>
                <a:lnTo>
                  <a:pt x="67733" y="186267"/>
                </a:lnTo>
                <a:lnTo>
                  <a:pt x="76200" y="169334"/>
                </a:lnTo>
                <a:lnTo>
                  <a:pt x="76200" y="160867"/>
                </a:lnTo>
                <a:lnTo>
                  <a:pt x="84666" y="152400"/>
                </a:lnTo>
                <a:lnTo>
                  <a:pt x="93132" y="152400"/>
                </a:lnTo>
                <a:lnTo>
                  <a:pt x="110066" y="152400"/>
                </a:lnTo>
                <a:lnTo>
                  <a:pt x="118532" y="152400"/>
                </a:lnTo>
                <a:lnTo>
                  <a:pt x="126999" y="152400"/>
                </a:lnTo>
                <a:lnTo>
                  <a:pt x="135466" y="160867"/>
                </a:lnTo>
                <a:lnTo>
                  <a:pt x="152400" y="177800"/>
                </a:lnTo>
                <a:lnTo>
                  <a:pt x="160866" y="194734"/>
                </a:lnTo>
                <a:lnTo>
                  <a:pt x="169332" y="220134"/>
                </a:lnTo>
                <a:lnTo>
                  <a:pt x="177800" y="237067"/>
                </a:lnTo>
                <a:lnTo>
                  <a:pt x="186266" y="262467"/>
                </a:lnTo>
                <a:lnTo>
                  <a:pt x="186266" y="279400"/>
                </a:lnTo>
                <a:lnTo>
                  <a:pt x="194732" y="296334"/>
                </a:lnTo>
                <a:lnTo>
                  <a:pt x="203199" y="304800"/>
                </a:lnTo>
                <a:lnTo>
                  <a:pt x="203199" y="313267"/>
                </a:lnTo>
                <a:lnTo>
                  <a:pt x="203199" y="313267"/>
                </a:lnTo>
                <a:lnTo>
                  <a:pt x="211666" y="313267"/>
                </a:lnTo>
                <a:lnTo>
                  <a:pt x="211666" y="313267"/>
                </a:lnTo>
                <a:lnTo>
                  <a:pt x="211666" y="313267"/>
                </a:lnTo>
                <a:lnTo>
                  <a:pt x="211666" y="313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10532534" y="965200"/>
            <a:ext cx="42333" cy="160868"/>
          </a:xfrm>
          <a:custGeom>
            <a:avLst/>
            <a:gdLst/>
            <a:ahLst/>
            <a:cxnLst/>
            <a:rect l="0" t="0" r="0" b="0"/>
            <a:pathLst>
              <a:path w="42333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16932" y="50800"/>
                </a:lnTo>
                <a:lnTo>
                  <a:pt x="16932" y="76200"/>
                </a:lnTo>
                <a:lnTo>
                  <a:pt x="25400" y="93133"/>
                </a:lnTo>
                <a:lnTo>
                  <a:pt x="33866" y="110067"/>
                </a:lnTo>
                <a:lnTo>
                  <a:pt x="42332" y="127000"/>
                </a:lnTo>
                <a:lnTo>
                  <a:pt x="42332" y="143933"/>
                </a:lnTo>
                <a:lnTo>
                  <a:pt x="42332" y="152400"/>
                </a:lnTo>
                <a:lnTo>
                  <a:pt x="42332" y="152400"/>
                </a:lnTo>
                <a:lnTo>
                  <a:pt x="42332" y="160867"/>
                </a:lnTo>
                <a:lnTo>
                  <a:pt x="42332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10490200" y="1032933"/>
            <a:ext cx="152401" cy="42335"/>
          </a:xfrm>
          <a:custGeom>
            <a:avLst/>
            <a:gdLst/>
            <a:ahLst/>
            <a:cxnLst/>
            <a:rect l="0" t="0" r="0" b="0"/>
            <a:pathLst>
              <a:path w="152401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16933" y="42334"/>
                </a:lnTo>
                <a:lnTo>
                  <a:pt x="33867" y="33867"/>
                </a:lnTo>
                <a:lnTo>
                  <a:pt x="42334" y="33867"/>
                </a:lnTo>
                <a:lnTo>
                  <a:pt x="59266" y="25400"/>
                </a:lnTo>
                <a:lnTo>
                  <a:pt x="84666" y="16934"/>
                </a:lnTo>
                <a:lnTo>
                  <a:pt x="101600" y="16934"/>
                </a:lnTo>
                <a:lnTo>
                  <a:pt x="118534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10566400" y="1210733"/>
            <a:ext cx="143935" cy="16935"/>
          </a:xfrm>
          <a:custGeom>
            <a:avLst/>
            <a:gdLst/>
            <a:ahLst/>
            <a:cxnLst/>
            <a:rect l="0" t="0" r="0" b="0"/>
            <a:pathLst>
              <a:path w="143935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16934"/>
                </a:lnTo>
                <a:lnTo>
                  <a:pt x="84666" y="8467"/>
                </a:lnTo>
                <a:lnTo>
                  <a:pt x="101600" y="8467"/>
                </a:lnTo>
                <a:lnTo>
                  <a:pt x="118534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0811933" y="1083733"/>
            <a:ext cx="110068" cy="220135"/>
          </a:xfrm>
          <a:custGeom>
            <a:avLst/>
            <a:gdLst/>
            <a:ahLst/>
            <a:cxnLst/>
            <a:rect l="0" t="0" r="0" b="0"/>
            <a:pathLst>
              <a:path w="110068" h="220135">
                <a:moveTo>
                  <a:pt x="93134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1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16934" y="42334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52400"/>
                </a:lnTo>
                <a:lnTo>
                  <a:pt x="8467" y="169334"/>
                </a:lnTo>
                <a:lnTo>
                  <a:pt x="16934" y="186267"/>
                </a:lnTo>
                <a:lnTo>
                  <a:pt x="25401" y="203200"/>
                </a:lnTo>
                <a:lnTo>
                  <a:pt x="33867" y="211667"/>
                </a:lnTo>
                <a:lnTo>
                  <a:pt x="42333" y="211667"/>
                </a:lnTo>
                <a:lnTo>
                  <a:pt x="59267" y="220134"/>
                </a:lnTo>
                <a:lnTo>
                  <a:pt x="67733" y="220134"/>
                </a:lnTo>
                <a:lnTo>
                  <a:pt x="84667" y="220134"/>
                </a:lnTo>
                <a:lnTo>
                  <a:pt x="93134" y="220134"/>
                </a:lnTo>
                <a:lnTo>
                  <a:pt x="101601" y="211667"/>
                </a:lnTo>
                <a:lnTo>
                  <a:pt x="101601" y="211667"/>
                </a:lnTo>
                <a:lnTo>
                  <a:pt x="110067" y="203200"/>
                </a:lnTo>
                <a:lnTo>
                  <a:pt x="110067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11099800" y="1303867"/>
            <a:ext cx="42335" cy="160867"/>
          </a:xfrm>
          <a:custGeom>
            <a:avLst/>
            <a:gdLst/>
            <a:ahLst/>
            <a:cxnLst/>
            <a:rect l="0" t="0" r="0" b="0"/>
            <a:pathLst>
              <a:path w="42335" h="160867">
                <a:moveTo>
                  <a:pt x="33867" y="0"/>
                </a:moveTo>
                <a:lnTo>
                  <a:pt x="33867" y="8466"/>
                </a:lnTo>
                <a:lnTo>
                  <a:pt x="33867" y="8466"/>
                </a:lnTo>
                <a:lnTo>
                  <a:pt x="42334" y="16933"/>
                </a:lnTo>
                <a:lnTo>
                  <a:pt x="42334" y="25400"/>
                </a:lnTo>
                <a:lnTo>
                  <a:pt x="42334" y="33866"/>
                </a:lnTo>
                <a:lnTo>
                  <a:pt x="42334" y="50800"/>
                </a:lnTo>
                <a:lnTo>
                  <a:pt x="42334" y="76200"/>
                </a:lnTo>
                <a:lnTo>
                  <a:pt x="42334" y="93133"/>
                </a:lnTo>
                <a:lnTo>
                  <a:pt x="33867" y="110066"/>
                </a:lnTo>
                <a:lnTo>
                  <a:pt x="25400" y="127000"/>
                </a:lnTo>
                <a:lnTo>
                  <a:pt x="16933" y="143933"/>
                </a:lnTo>
                <a:lnTo>
                  <a:pt x="16933" y="152400"/>
                </a:lnTo>
                <a:lnTo>
                  <a:pt x="8466" y="160866"/>
                </a:lnTo>
                <a:lnTo>
                  <a:pt x="8466" y="160866"/>
                </a:lnTo>
                <a:lnTo>
                  <a:pt x="0" y="160866"/>
                </a:lnTo>
                <a:lnTo>
                  <a:pt x="0" y="1608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11294534" y="1049867"/>
            <a:ext cx="8467" cy="270934"/>
          </a:xfrm>
          <a:custGeom>
            <a:avLst/>
            <a:gdLst/>
            <a:ahLst/>
            <a:cxnLst/>
            <a:rect l="0" t="0" r="0" b="0"/>
            <a:pathLst>
              <a:path w="8467" h="270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50800"/>
                </a:lnTo>
                <a:lnTo>
                  <a:pt x="8466" y="84666"/>
                </a:lnTo>
                <a:lnTo>
                  <a:pt x="8466" y="118533"/>
                </a:lnTo>
                <a:lnTo>
                  <a:pt x="8466" y="152400"/>
                </a:lnTo>
                <a:lnTo>
                  <a:pt x="8466" y="186266"/>
                </a:lnTo>
                <a:lnTo>
                  <a:pt x="8466" y="211666"/>
                </a:lnTo>
                <a:lnTo>
                  <a:pt x="8466" y="237066"/>
                </a:lnTo>
                <a:lnTo>
                  <a:pt x="8466" y="262466"/>
                </a:lnTo>
                <a:lnTo>
                  <a:pt x="8466" y="262466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11336866" y="1109133"/>
            <a:ext cx="152401" cy="186268"/>
          </a:xfrm>
          <a:custGeom>
            <a:avLst/>
            <a:gdLst/>
            <a:ahLst/>
            <a:cxnLst/>
            <a:rect l="0" t="0" r="0" b="0"/>
            <a:pathLst>
              <a:path w="152401" h="186268">
                <a:moveTo>
                  <a:pt x="101601" y="0"/>
                </a:moveTo>
                <a:lnTo>
                  <a:pt x="101601" y="0"/>
                </a:lnTo>
                <a:lnTo>
                  <a:pt x="101601" y="8467"/>
                </a:lnTo>
                <a:lnTo>
                  <a:pt x="101601" y="8467"/>
                </a:lnTo>
                <a:lnTo>
                  <a:pt x="93134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67734" y="33867"/>
                </a:lnTo>
                <a:lnTo>
                  <a:pt x="50800" y="42334"/>
                </a:lnTo>
                <a:lnTo>
                  <a:pt x="42334" y="59267"/>
                </a:lnTo>
                <a:lnTo>
                  <a:pt x="25401" y="59267"/>
                </a:lnTo>
                <a:lnTo>
                  <a:pt x="16934" y="67734"/>
                </a:lnTo>
                <a:lnTo>
                  <a:pt x="8467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8467" y="93134"/>
                </a:lnTo>
                <a:lnTo>
                  <a:pt x="8467" y="93134"/>
                </a:lnTo>
                <a:lnTo>
                  <a:pt x="16934" y="101600"/>
                </a:lnTo>
                <a:lnTo>
                  <a:pt x="25401" y="101600"/>
                </a:lnTo>
                <a:lnTo>
                  <a:pt x="42334" y="110067"/>
                </a:lnTo>
                <a:lnTo>
                  <a:pt x="50800" y="118534"/>
                </a:lnTo>
                <a:lnTo>
                  <a:pt x="67734" y="127000"/>
                </a:lnTo>
                <a:lnTo>
                  <a:pt x="76200" y="135467"/>
                </a:lnTo>
                <a:lnTo>
                  <a:pt x="93134" y="152400"/>
                </a:lnTo>
                <a:lnTo>
                  <a:pt x="110068" y="160867"/>
                </a:lnTo>
                <a:lnTo>
                  <a:pt x="118534" y="169334"/>
                </a:lnTo>
                <a:lnTo>
                  <a:pt x="127000" y="177800"/>
                </a:lnTo>
                <a:lnTo>
                  <a:pt x="135468" y="177800"/>
                </a:lnTo>
                <a:lnTo>
                  <a:pt x="143934" y="186267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11540066" y="905933"/>
            <a:ext cx="160869" cy="567268"/>
          </a:xfrm>
          <a:custGeom>
            <a:avLst/>
            <a:gdLst/>
            <a:ahLst/>
            <a:cxnLst/>
            <a:rect l="0" t="0" r="0" b="0"/>
            <a:pathLst>
              <a:path w="160869" h="567268">
                <a:moveTo>
                  <a:pt x="16934" y="0"/>
                </a:move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8" y="0"/>
                </a:lnTo>
                <a:lnTo>
                  <a:pt x="76200" y="16934"/>
                </a:lnTo>
                <a:lnTo>
                  <a:pt x="101600" y="33867"/>
                </a:lnTo>
                <a:lnTo>
                  <a:pt x="118534" y="50800"/>
                </a:lnTo>
                <a:lnTo>
                  <a:pt x="135468" y="84667"/>
                </a:lnTo>
                <a:lnTo>
                  <a:pt x="152400" y="118534"/>
                </a:lnTo>
                <a:lnTo>
                  <a:pt x="160868" y="169334"/>
                </a:lnTo>
                <a:lnTo>
                  <a:pt x="160868" y="211667"/>
                </a:lnTo>
                <a:lnTo>
                  <a:pt x="152400" y="262467"/>
                </a:lnTo>
                <a:lnTo>
                  <a:pt x="143934" y="313267"/>
                </a:lnTo>
                <a:lnTo>
                  <a:pt x="127001" y="364067"/>
                </a:lnTo>
                <a:lnTo>
                  <a:pt x="101600" y="414867"/>
                </a:lnTo>
                <a:lnTo>
                  <a:pt x="76200" y="465667"/>
                </a:lnTo>
                <a:lnTo>
                  <a:pt x="50801" y="508000"/>
                </a:lnTo>
                <a:lnTo>
                  <a:pt x="25400" y="541867"/>
                </a:lnTo>
                <a:lnTo>
                  <a:pt x="25400" y="541867"/>
                </a:lnTo>
                <a:lnTo>
                  <a:pt x="0" y="567267"/>
                </a:lnTo>
                <a:lnTo>
                  <a:pt x="0" y="567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9762067" y="1515533"/>
            <a:ext cx="152401" cy="431801"/>
          </a:xfrm>
          <a:custGeom>
            <a:avLst/>
            <a:gdLst/>
            <a:ahLst/>
            <a:cxnLst/>
            <a:rect l="0" t="0" r="0" b="0"/>
            <a:pathLst>
              <a:path w="152401" h="431801">
                <a:moveTo>
                  <a:pt x="152400" y="16934"/>
                </a:moveTo>
                <a:lnTo>
                  <a:pt x="152400" y="16934"/>
                </a:lnTo>
                <a:lnTo>
                  <a:pt x="152400" y="16934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8467"/>
                </a:lnTo>
                <a:lnTo>
                  <a:pt x="135466" y="8467"/>
                </a:lnTo>
                <a:lnTo>
                  <a:pt x="126999" y="16934"/>
                </a:lnTo>
                <a:lnTo>
                  <a:pt x="110067" y="33867"/>
                </a:lnTo>
                <a:lnTo>
                  <a:pt x="101599" y="50800"/>
                </a:lnTo>
                <a:lnTo>
                  <a:pt x="76200" y="67734"/>
                </a:lnTo>
                <a:lnTo>
                  <a:pt x="67733" y="93134"/>
                </a:lnTo>
                <a:lnTo>
                  <a:pt x="50799" y="127000"/>
                </a:lnTo>
                <a:lnTo>
                  <a:pt x="33867" y="152400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8467" y="313267"/>
                </a:lnTo>
                <a:lnTo>
                  <a:pt x="16933" y="330200"/>
                </a:lnTo>
                <a:lnTo>
                  <a:pt x="16933" y="347134"/>
                </a:lnTo>
                <a:lnTo>
                  <a:pt x="33867" y="355600"/>
                </a:lnTo>
                <a:lnTo>
                  <a:pt x="42333" y="372534"/>
                </a:lnTo>
                <a:lnTo>
                  <a:pt x="50799" y="389467"/>
                </a:lnTo>
                <a:lnTo>
                  <a:pt x="59266" y="397934"/>
                </a:lnTo>
                <a:lnTo>
                  <a:pt x="67733" y="406400"/>
                </a:lnTo>
                <a:lnTo>
                  <a:pt x="76200" y="414867"/>
                </a:lnTo>
                <a:lnTo>
                  <a:pt x="76200" y="414867"/>
                </a:lnTo>
                <a:lnTo>
                  <a:pt x="84667" y="423334"/>
                </a:lnTo>
                <a:lnTo>
                  <a:pt x="93133" y="423334"/>
                </a:lnTo>
                <a:lnTo>
                  <a:pt x="93133" y="423334"/>
                </a:lnTo>
                <a:lnTo>
                  <a:pt x="93133" y="423334"/>
                </a:lnTo>
                <a:lnTo>
                  <a:pt x="93133" y="423334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10117666" y="1617133"/>
            <a:ext cx="42335" cy="270935"/>
          </a:xfrm>
          <a:custGeom>
            <a:avLst/>
            <a:gdLst/>
            <a:ahLst/>
            <a:cxnLst/>
            <a:rect l="0" t="0" r="0" b="0"/>
            <a:pathLst>
              <a:path w="42335" h="270935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16934" y="59267"/>
                </a:lnTo>
                <a:lnTo>
                  <a:pt x="16934" y="67734"/>
                </a:lnTo>
                <a:lnTo>
                  <a:pt x="16934" y="84667"/>
                </a:lnTo>
                <a:lnTo>
                  <a:pt x="25401" y="110067"/>
                </a:lnTo>
                <a:lnTo>
                  <a:pt x="25401" y="127000"/>
                </a:lnTo>
                <a:lnTo>
                  <a:pt x="25401" y="143934"/>
                </a:lnTo>
                <a:lnTo>
                  <a:pt x="33868" y="169334"/>
                </a:lnTo>
                <a:lnTo>
                  <a:pt x="33868" y="186267"/>
                </a:lnTo>
                <a:lnTo>
                  <a:pt x="33868" y="203200"/>
                </a:lnTo>
                <a:lnTo>
                  <a:pt x="33868" y="211667"/>
                </a:lnTo>
                <a:lnTo>
                  <a:pt x="33868" y="228600"/>
                </a:lnTo>
                <a:lnTo>
                  <a:pt x="33868" y="237067"/>
                </a:lnTo>
                <a:lnTo>
                  <a:pt x="33868" y="245534"/>
                </a:lnTo>
                <a:lnTo>
                  <a:pt x="42334" y="254000"/>
                </a:lnTo>
                <a:lnTo>
                  <a:pt x="42334" y="262467"/>
                </a:lnTo>
                <a:lnTo>
                  <a:pt x="42334" y="262467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5"/>
          <p:cNvSpPr/>
          <p:nvPr/>
        </p:nvSpPr>
        <p:spPr>
          <a:xfrm>
            <a:off x="10303934" y="1600200"/>
            <a:ext cx="42333" cy="135468"/>
          </a:xfrm>
          <a:custGeom>
            <a:avLst/>
            <a:gdLst/>
            <a:ahLst/>
            <a:cxnLst/>
            <a:rect l="0" t="0" r="0" b="0"/>
            <a:pathLst>
              <a:path w="42333" h="135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16932" y="93133"/>
                </a:lnTo>
                <a:lnTo>
                  <a:pt x="16932" y="101600"/>
                </a:lnTo>
                <a:lnTo>
                  <a:pt x="25400" y="110067"/>
                </a:lnTo>
                <a:lnTo>
                  <a:pt x="25400" y="118533"/>
                </a:lnTo>
                <a:lnTo>
                  <a:pt x="33866" y="127000"/>
                </a:lnTo>
                <a:lnTo>
                  <a:pt x="42332" y="127000"/>
                </a:lnTo>
                <a:lnTo>
                  <a:pt x="42332" y="135467"/>
                </a:lnTo>
                <a:lnTo>
                  <a:pt x="42332" y="135467"/>
                </a:lnTo>
                <a:lnTo>
                  <a:pt x="42332" y="127000"/>
                </a:lnTo>
                <a:lnTo>
                  <a:pt x="42332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10227734" y="1667933"/>
            <a:ext cx="186267" cy="16935"/>
          </a:xfrm>
          <a:custGeom>
            <a:avLst/>
            <a:gdLst/>
            <a:ahLst/>
            <a:cxnLst/>
            <a:rect l="0" t="0" r="0" b="0"/>
            <a:pathLst>
              <a:path w="186267" h="16935">
                <a:moveTo>
                  <a:pt x="0" y="8467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2" y="8467"/>
                </a:lnTo>
                <a:lnTo>
                  <a:pt x="33866" y="8467"/>
                </a:lnTo>
                <a:lnTo>
                  <a:pt x="42332" y="8467"/>
                </a:lnTo>
                <a:lnTo>
                  <a:pt x="59266" y="8467"/>
                </a:lnTo>
                <a:lnTo>
                  <a:pt x="76200" y="0"/>
                </a:lnTo>
                <a:lnTo>
                  <a:pt x="93132" y="0"/>
                </a:lnTo>
                <a:lnTo>
                  <a:pt x="118532" y="0"/>
                </a:lnTo>
                <a:lnTo>
                  <a:pt x="126999" y="0"/>
                </a:lnTo>
                <a:lnTo>
                  <a:pt x="143933" y="0"/>
                </a:lnTo>
                <a:lnTo>
                  <a:pt x="152400" y="0"/>
                </a:lnTo>
                <a:lnTo>
                  <a:pt x="169332" y="0"/>
                </a:lnTo>
                <a:lnTo>
                  <a:pt x="177800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10278533" y="1811867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8466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25401" y="16933"/>
                </a:lnTo>
                <a:lnTo>
                  <a:pt x="42333" y="16933"/>
                </a:lnTo>
                <a:lnTo>
                  <a:pt x="50801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7" y="8466"/>
                </a:lnTo>
                <a:lnTo>
                  <a:pt x="101601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27001" y="8466"/>
                </a:lnTo>
                <a:lnTo>
                  <a:pt x="127001" y="8466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270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10566400" y="1591733"/>
            <a:ext cx="169334" cy="279401"/>
          </a:xfrm>
          <a:custGeom>
            <a:avLst/>
            <a:gdLst/>
            <a:ahLst/>
            <a:cxnLst/>
            <a:rect l="0" t="0" r="0" b="0"/>
            <a:pathLst>
              <a:path w="169334" h="279401">
                <a:moveTo>
                  <a:pt x="67734" y="0"/>
                </a:moveTo>
                <a:lnTo>
                  <a:pt x="76200" y="0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0067" y="25400"/>
                </a:lnTo>
                <a:lnTo>
                  <a:pt x="118534" y="33867"/>
                </a:lnTo>
                <a:lnTo>
                  <a:pt x="118534" y="50800"/>
                </a:lnTo>
                <a:lnTo>
                  <a:pt x="118534" y="67734"/>
                </a:lnTo>
                <a:lnTo>
                  <a:pt x="110067" y="84667"/>
                </a:lnTo>
                <a:lnTo>
                  <a:pt x="110067" y="110067"/>
                </a:lnTo>
                <a:lnTo>
                  <a:pt x="101600" y="127000"/>
                </a:lnTo>
                <a:lnTo>
                  <a:pt x="93133" y="152400"/>
                </a:lnTo>
                <a:lnTo>
                  <a:pt x="84666" y="177800"/>
                </a:lnTo>
                <a:lnTo>
                  <a:pt x="76200" y="203200"/>
                </a:lnTo>
                <a:lnTo>
                  <a:pt x="67734" y="220134"/>
                </a:lnTo>
                <a:lnTo>
                  <a:pt x="50800" y="245534"/>
                </a:lnTo>
                <a:lnTo>
                  <a:pt x="42334" y="262467"/>
                </a:lnTo>
                <a:lnTo>
                  <a:pt x="33867" y="270934"/>
                </a:lnTo>
                <a:lnTo>
                  <a:pt x="25400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8466" y="279400"/>
                </a:lnTo>
                <a:lnTo>
                  <a:pt x="8466" y="270934"/>
                </a:lnTo>
                <a:lnTo>
                  <a:pt x="8466" y="262467"/>
                </a:lnTo>
                <a:lnTo>
                  <a:pt x="0" y="245534"/>
                </a:lnTo>
                <a:lnTo>
                  <a:pt x="0" y="228600"/>
                </a:lnTo>
                <a:lnTo>
                  <a:pt x="0" y="211667"/>
                </a:lnTo>
                <a:lnTo>
                  <a:pt x="8466" y="203200"/>
                </a:lnTo>
                <a:lnTo>
                  <a:pt x="8466" y="186267"/>
                </a:lnTo>
                <a:lnTo>
                  <a:pt x="16933" y="177800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67734" y="177800"/>
                </a:lnTo>
                <a:lnTo>
                  <a:pt x="76200" y="177800"/>
                </a:lnTo>
                <a:lnTo>
                  <a:pt x="84666" y="186267"/>
                </a:lnTo>
                <a:lnTo>
                  <a:pt x="101600" y="194734"/>
                </a:lnTo>
                <a:lnTo>
                  <a:pt x="110067" y="211667"/>
                </a:lnTo>
                <a:lnTo>
                  <a:pt x="118534" y="220134"/>
                </a:lnTo>
                <a:lnTo>
                  <a:pt x="127000" y="237067"/>
                </a:lnTo>
                <a:lnTo>
                  <a:pt x="135466" y="245534"/>
                </a:lnTo>
                <a:lnTo>
                  <a:pt x="143934" y="254000"/>
                </a:lnTo>
                <a:lnTo>
                  <a:pt x="152400" y="262467"/>
                </a:lnTo>
                <a:lnTo>
                  <a:pt x="160866" y="270934"/>
                </a:lnTo>
                <a:lnTo>
                  <a:pt x="160866" y="270934"/>
                </a:lnTo>
                <a:lnTo>
                  <a:pt x="169333" y="279400"/>
                </a:lnTo>
                <a:lnTo>
                  <a:pt x="169333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10778066" y="1854200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10854266" y="1608667"/>
            <a:ext cx="203202" cy="254001"/>
          </a:xfrm>
          <a:custGeom>
            <a:avLst/>
            <a:gdLst/>
            <a:ahLst/>
            <a:cxnLst/>
            <a:rect l="0" t="0" r="0" b="0"/>
            <a:pathLst>
              <a:path w="203202" h="254001">
                <a:moveTo>
                  <a:pt x="0" y="42333"/>
                </a:moveTo>
                <a:lnTo>
                  <a:pt x="8468" y="42333"/>
                </a:lnTo>
                <a:lnTo>
                  <a:pt x="8468" y="33866"/>
                </a:lnTo>
                <a:lnTo>
                  <a:pt x="8468" y="25400"/>
                </a:lnTo>
                <a:lnTo>
                  <a:pt x="16934" y="16933"/>
                </a:lnTo>
                <a:lnTo>
                  <a:pt x="25400" y="8466"/>
                </a:lnTo>
                <a:lnTo>
                  <a:pt x="42334" y="8466"/>
                </a:lnTo>
                <a:lnTo>
                  <a:pt x="50801" y="0"/>
                </a:lnTo>
                <a:lnTo>
                  <a:pt x="67734" y="8466"/>
                </a:lnTo>
                <a:lnTo>
                  <a:pt x="76200" y="8466"/>
                </a:lnTo>
                <a:lnTo>
                  <a:pt x="93134" y="16933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0067" y="67733"/>
                </a:lnTo>
                <a:lnTo>
                  <a:pt x="118534" y="84666"/>
                </a:lnTo>
                <a:lnTo>
                  <a:pt x="118534" y="110066"/>
                </a:lnTo>
                <a:lnTo>
                  <a:pt x="118534" y="127000"/>
                </a:lnTo>
                <a:lnTo>
                  <a:pt x="118534" y="152400"/>
                </a:lnTo>
                <a:lnTo>
                  <a:pt x="110067" y="169333"/>
                </a:lnTo>
                <a:lnTo>
                  <a:pt x="101600" y="186266"/>
                </a:lnTo>
                <a:lnTo>
                  <a:pt x="93134" y="211666"/>
                </a:lnTo>
                <a:lnTo>
                  <a:pt x="93134" y="220133"/>
                </a:lnTo>
                <a:lnTo>
                  <a:pt x="76200" y="237066"/>
                </a:lnTo>
                <a:lnTo>
                  <a:pt x="67734" y="245533"/>
                </a:lnTo>
                <a:lnTo>
                  <a:pt x="59268" y="254000"/>
                </a:lnTo>
                <a:lnTo>
                  <a:pt x="59268" y="254000"/>
                </a:lnTo>
                <a:lnTo>
                  <a:pt x="50801" y="254000"/>
                </a:lnTo>
                <a:lnTo>
                  <a:pt x="50801" y="254000"/>
                </a:lnTo>
                <a:lnTo>
                  <a:pt x="42334" y="245533"/>
                </a:lnTo>
                <a:lnTo>
                  <a:pt x="42334" y="237066"/>
                </a:lnTo>
                <a:lnTo>
                  <a:pt x="42334" y="220133"/>
                </a:lnTo>
                <a:lnTo>
                  <a:pt x="50801" y="211666"/>
                </a:lnTo>
                <a:lnTo>
                  <a:pt x="59268" y="194733"/>
                </a:lnTo>
                <a:lnTo>
                  <a:pt x="67734" y="186266"/>
                </a:lnTo>
                <a:lnTo>
                  <a:pt x="76200" y="177800"/>
                </a:lnTo>
                <a:lnTo>
                  <a:pt x="101600" y="177800"/>
                </a:lnTo>
                <a:lnTo>
                  <a:pt x="110067" y="177800"/>
                </a:lnTo>
                <a:lnTo>
                  <a:pt x="127001" y="177800"/>
                </a:lnTo>
                <a:lnTo>
                  <a:pt x="143934" y="177800"/>
                </a:lnTo>
                <a:lnTo>
                  <a:pt x="160868" y="186266"/>
                </a:lnTo>
                <a:lnTo>
                  <a:pt x="169334" y="194733"/>
                </a:lnTo>
                <a:lnTo>
                  <a:pt x="177800" y="203200"/>
                </a:lnTo>
                <a:lnTo>
                  <a:pt x="186267" y="203200"/>
                </a:lnTo>
                <a:lnTo>
                  <a:pt x="194734" y="220133"/>
                </a:lnTo>
                <a:lnTo>
                  <a:pt x="194734" y="228600"/>
                </a:lnTo>
                <a:lnTo>
                  <a:pt x="203201" y="237066"/>
                </a:lnTo>
                <a:lnTo>
                  <a:pt x="203201" y="237066"/>
                </a:lnTo>
                <a:lnTo>
                  <a:pt x="203201" y="245533"/>
                </a:lnTo>
                <a:lnTo>
                  <a:pt x="203201" y="245533"/>
                </a:lnTo>
                <a:lnTo>
                  <a:pt x="203201" y="254000"/>
                </a:lnTo>
                <a:lnTo>
                  <a:pt x="203201" y="254000"/>
                </a:lnTo>
                <a:lnTo>
                  <a:pt x="203201" y="254000"/>
                </a:lnTo>
                <a:lnTo>
                  <a:pt x="203201" y="254000"/>
                </a:lnTo>
                <a:lnTo>
                  <a:pt x="203201" y="254000"/>
                </a:lnTo>
                <a:lnTo>
                  <a:pt x="203201" y="254000"/>
                </a:lnTo>
                <a:lnTo>
                  <a:pt x="203201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11167534" y="1811867"/>
            <a:ext cx="76201" cy="203201"/>
          </a:xfrm>
          <a:custGeom>
            <a:avLst/>
            <a:gdLst/>
            <a:ahLst/>
            <a:cxnLst/>
            <a:rect l="0" t="0" r="0" b="0"/>
            <a:pathLst>
              <a:path w="76201" h="203201">
                <a:moveTo>
                  <a:pt x="59266" y="0"/>
                </a:moveTo>
                <a:lnTo>
                  <a:pt x="59266" y="0"/>
                </a:lnTo>
                <a:lnTo>
                  <a:pt x="59266" y="0"/>
                </a:lnTo>
                <a:lnTo>
                  <a:pt x="59266" y="8466"/>
                </a:lnTo>
                <a:lnTo>
                  <a:pt x="67732" y="8466"/>
                </a:lnTo>
                <a:lnTo>
                  <a:pt x="67732" y="16933"/>
                </a:lnTo>
                <a:lnTo>
                  <a:pt x="67732" y="25400"/>
                </a:lnTo>
                <a:lnTo>
                  <a:pt x="76200" y="42333"/>
                </a:lnTo>
                <a:lnTo>
                  <a:pt x="76200" y="59266"/>
                </a:lnTo>
                <a:lnTo>
                  <a:pt x="76200" y="76200"/>
                </a:lnTo>
                <a:lnTo>
                  <a:pt x="67732" y="93133"/>
                </a:lnTo>
                <a:lnTo>
                  <a:pt x="59266" y="118533"/>
                </a:lnTo>
                <a:lnTo>
                  <a:pt x="50800" y="135466"/>
                </a:lnTo>
                <a:lnTo>
                  <a:pt x="33866" y="160866"/>
                </a:lnTo>
                <a:lnTo>
                  <a:pt x="16932" y="186266"/>
                </a:lnTo>
                <a:lnTo>
                  <a:pt x="16932" y="186266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/>
          <p:cNvSpPr/>
          <p:nvPr/>
        </p:nvSpPr>
        <p:spPr>
          <a:xfrm>
            <a:off x="11303000" y="1583267"/>
            <a:ext cx="194734" cy="262467"/>
          </a:xfrm>
          <a:custGeom>
            <a:avLst/>
            <a:gdLst/>
            <a:ahLst/>
            <a:cxnLst/>
            <a:rect l="0" t="0" r="0" b="0"/>
            <a:pathLst>
              <a:path w="194734" h="262467">
                <a:moveTo>
                  <a:pt x="0" y="50800"/>
                </a:moveTo>
                <a:lnTo>
                  <a:pt x="0" y="42333"/>
                </a:lnTo>
                <a:lnTo>
                  <a:pt x="0" y="42333"/>
                </a:lnTo>
                <a:lnTo>
                  <a:pt x="8466" y="25400"/>
                </a:lnTo>
                <a:lnTo>
                  <a:pt x="16934" y="25400"/>
                </a:lnTo>
                <a:lnTo>
                  <a:pt x="25400" y="16933"/>
                </a:lnTo>
                <a:lnTo>
                  <a:pt x="42333" y="8466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6" y="0"/>
                </a:lnTo>
                <a:lnTo>
                  <a:pt x="93134" y="8466"/>
                </a:lnTo>
                <a:lnTo>
                  <a:pt x="101600" y="16933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0066" y="59266"/>
                </a:lnTo>
                <a:lnTo>
                  <a:pt x="101600" y="67733"/>
                </a:lnTo>
                <a:lnTo>
                  <a:pt x="101600" y="84666"/>
                </a:lnTo>
                <a:lnTo>
                  <a:pt x="93134" y="101600"/>
                </a:lnTo>
                <a:lnTo>
                  <a:pt x="84666" y="110066"/>
                </a:lnTo>
                <a:lnTo>
                  <a:pt x="76200" y="118533"/>
                </a:lnTo>
                <a:lnTo>
                  <a:pt x="76200" y="127000"/>
                </a:lnTo>
                <a:lnTo>
                  <a:pt x="76200" y="135466"/>
                </a:lnTo>
                <a:lnTo>
                  <a:pt x="76200" y="135466"/>
                </a:lnTo>
                <a:lnTo>
                  <a:pt x="76200" y="135466"/>
                </a:lnTo>
                <a:lnTo>
                  <a:pt x="84666" y="135466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0066" y="118533"/>
                </a:lnTo>
                <a:lnTo>
                  <a:pt x="127000" y="118533"/>
                </a:lnTo>
                <a:lnTo>
                  <a:pt x="135467" y="118533"/>
                </a:lnTo>
                <a:lnTo>
                  <a:pt x="152400" y="118533"/>
                </a:lnTo>
                <a:lnTo>
                  <a:pt x="160866" y="118533"/>
                </a:lnTo>
                <a:lnTo>
                  <a:pt x="169334" y="127000"/>
                </a:lnTo>
                <a:lnTo>
                  <a:pt x="177800" y="135466"/>
                </a:lnTo>
                <a:lnTo>
                  <a:pt x="186266" y="152400"/>
                </a:lnTo>
                <a:lnTo>
                  <a:pt x="186266" y="160866"/>
                </a:lnTo>
                <a:lnTo>
                  <a:pt x="194733" y="177800"/>
                </a:lnTo>
                <a:lnTo>
                  <a:pt x="194733" y="186266"/>
                </a:lnTo>
                <a:lnTo>
                  <a:pt x="194733" y="203200"/>
                </a:lnTo>
                <a:lnTo>
                  <a:pt x="186266" y="211666"/>
                </a:lnTo>
                <a:lnTo>
                  <a:pt x="177800" y="228600"/>
                </a:lnTo>
                <a:lnTo>
                  <a:pt x="160866" y="237066"/>
                </a:lnTo>
                <a:lnTo>
                  <a:pt x="152400" y="245533"/>
                </a:lnTo>
                <a:lnTo>
                  <a:pt x="143934" y="254000"/>
                </a:lnTo>
                <a:lnTo>
                  <a:pt x="135467" y="262466"/>
                </a:lnTo>
                <a:lnTo>
                  <a:pt x="127000" y="262466"/>
                </a:lnTo>
                <a:lnTo>
                  <a:pt x="118533" y="262466"/>
                </a:lnTo>
                <a:lnTo>
                  <a:pt x="110066" y="254000"/>
                </a:lnTo>
                <a:lnTo>
                  <a:pt x="110066" y="245533"/>
                </a:lnTo>
                <a:lnTo>
                  <a:pt x="101600" y="237066"/>
                </a:lnTo>
                <a:lnTo>
                  <a:pt x="101600" y="237066"/>
                </a:lnTo>
                <a:lnTo>
                  <a:pt x="101600" y="220133"/>
                </a:lnTo>
                <a:lnTo>
                  <a:pt x="10160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11540066" y="1507067"/>
            <a:ext cx="143935" cy="431801"/>
          </a:xfrm>
          <a:custGeom>
            <a:avLst/>
            <a:gdLst/>
            <a:ahLst/>
            <a:cxnLst/>
            <a:rect l="0" t="0" r="0" b="0"/>
            <a:pathLst>
              <a:path w="143935" h="4318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8" y="0"/>
                </a:lnTo>
                <a:lnTo>
                  <a:pt x="8468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8466"/>
                </a:lnTo>
                <a:lnTo>
                  <a:pt x="67734" y="8466"/>
                </a:lnTo>
                <a:lnTo>
                  <a:pt x="84668" y="25400"/>
                </a:lnTo>
                <a:lnTo>
                  <a:pt x="101600" y="42333"/>
                </a:lnTo>
                <a:lnTo>
                  <a:pt x="118534" y="59266"/>
                </a:lnTo>
                <a:lnTo>
                  <a:pt x="135468" y="84666"/>
                </a:lnTo>
                <a:lnTo>
                  <a:pt x="143934" y="110066"/>
                </a:lnTo>
                <a:lnTo>
                  <a:pt x="143934" y="135466"/>
                </a:lnTo>
                <a:lnTo>
                  <a:pt x="143934" y="169333"/>
                </a:lnTo>
                <a:lnTo>
                  <a:pt x="135468" y="211666"/>
                </a:lnTo>
                <a:lnTo>
                  <a:pt x="127001" y="245533"/>
                </a:lnTo>
                <a:lnTo>
                  <a:pt x="110067" y="279400"/>
                </a:lnTo>
                <a:lnTo>
                  <a:pt x="93134" y="313266"/>
                </a:lnTo>
                <a:lnTo>
                  <a:pt x="67734" y="347133"/>
                </a:lnTo>
                <a:lnTo>
                  <a:pt x="33867" y="397933"/>
                </a:lnTo>
                <a:lnTo>
                  <a:pt x="33867" y="397933"/>
                </a:lnTo>
                <a:lnTo>
                  <a:pt x="16934" y="431800"/>
                </a:lnTo>
                <a:lnTo>
                  <a:pt x="16934" y="431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8373533" y="2108200"/>
            <a:ext cx="211668" cy="457201"/>
          </a:xfrm>
          <a:custGeom>
            <a:avLst/>
            <a:gdLst/>
            <a:ahLst/>
            <a:cxnLst/>
            <a:rect l="0" t="0" r="0" b="0"/>
            <a:pathLst>
              <a:path w="211668" h="457201">
                <a:moveTo>
                  <a:pt x="211667" y="0"/>
                </a:moveTo>
                <a:lnTo>
                  <a:pt x="211667" y="8467"/>
                </a:lnTo>
                <a:lnTo>
                  <a:pt x="203201" y="8467"/>
                </a:lnTo>
                <a:lnTo>
                  <a:pt x="186267" y="16933"/>
                </a:lnTo>
                <a:lnTo>
                  <a:pt x="177800" y="25400"/>
                </a:lnTo>
                <a:lnTo>
                  <a:pt x="152400" y="33867"/>
                </a:lnTo>
                <a:lnTo>
                  <a:pt x="143934" y="50800"/>
                </a:lnTo>
                <a:lnTo>
                  <a:pt x="118533" y="76200"/>
                </a:lnTo>
                <a:lnTo>
                  <a:pt x="101600" y="93133"/>
                </a:lnTo>
                <a:lnTo>
                  <a:pt x="93134" y="118533"/>
                </a:lnTo>
                <a:lnTo>
                  <a:pt x="76200" y="143933"/>
                </a:lnTo>
                <a:lnTo>
                  <a:pt x="59267" y="169333"/>
                </a:lnTo>
                <a:lnTo>
                  <a:pt x="42333" y="194733"/>
                </a:lnTo>
                <a:lnTo>
                  <a:pt x="33867" y="220133"/>
                </a:lnTo>
                <a:lnTo>
                  <a:pt x="16934" y="245533"/>
                </a:lnTo>
                <a:lnTo>
                  <a:pt x="8467" y="270933"/>
                </a:lnTo>
                <a:lnTo>
                  <a:pt x="8467" y="296333"/>
                </a:lnTo>
                <a:lnTo>
                  <a:pt x="0" y="330200"/>
                </a:lnTo>
                <a:lnTo>
                  <a:pt x="0" y="355600"/>
                </a:lnTo>
                <a:lnTo>
                  <a:pt x="0" y="381000"/>
                </a:lnTo>
                <a:lnTo>
                  <a:pt x="8467" y="397933"/>
                </a:lnTo>
                <a:lnTo>
                  <a:pt x="16934" y="414867"/>
                </a:lnTo>
                <a:lnTo>
                  <a:pt x="25400" y="431800"/>
                </a:lnTo>
                <a:lnTo>
                  <a:pt x="33867" y="440267"/>
                </a:lnTo>
                <a:lnTo>
                  <a:pt x="42333" y="448733"/>
                </a:lnTo>
                <a:lnTo>
                  <a:pt x="59267" y="457200"/>
                </a:lnTo>
                <a:lnTo>
                  <a:pt x="59267" y="457200"/>
                </a:lnTo>
                <a:lnTo>
                  <a:pt x="67734" y="457200"/>
                </a:lnTo>
                <a:lnTo>
                  <a:pt x="67734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6"/>
          <p:cNvSpPr/>
          <p:nvPr/>
        </p:nvSpPr>
        <p:spPr>
          <a:xfrm>
            <a:off x="8729134" y="2455333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7"/>
          <p:cNvSpPr/>
          <p:nvPr/>
        </p:nvSpPr>
        <p:spPr>
          <a:xfrm>
            <a:off x="8559800" y="2302933"/>
            <a:ext cx="110068" cy="16935"/>
          </a:xfrm>
          <a:custGeom>
            <a:avLst/>
            <a:gdLst/>
            <a:ahLst/>
            <a:cxnLst/>
            <a:rect l="0" t="0" r="0" b="0"/>
            <a:pathLst>
              <a:path w="110068" h="16935">
                <a:moveTo>
                  <a:pt x="16934" y="16934"/>
                </a:moveTo>
                <a:lnTo>
                  <a:pt x="16934" y="16934"/>
                </a:lnTo>
                <a:lnTo>
                  <a:pt x="16934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8"/>
          <p:cNvSpPr/>
          <p:nvPr/>
        </p:nvSpPr>
        <p:spPr>
          <a:xfrm>
            <a:off x="8763000" y="2226733"/>
            <a:ext cx="50801" cy="279401"/>
          </a:xfrm>
          <a:custGeom>
            <a:avLst/>
            <a:gdLst/>
            <a:ahLst/>
            <a:cxnLst/>
            <a:rect l="0" t="0" r="0" b="0"/>
            <a:pathLst>
              <a:path w="50801" h="2794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16934"/>
                </a:lnTo>
                <a:lnTo>
                  <a:pt x="42334" y="16934"/>
                </a:lnTo>
                <a:lnTo>
                  <a:pt x="42334" y="33867"/>
                </a:lnTo>
                <a:lnTo>
                  <a:pt x="42334" y="33867"/>
                </a:lnTo>
                <a:lnTo>
                  <a:pt x="33866" y="50800"/>
                </a:lnTo>
                <a:lnTo>
                  <a:pt x="33866" y="59267"/>
                </a:lnTo>
                <a:lnTo>
                  <a:pt x="33866" y="76200"/>
                </a:lnTo>
                <a:lnTo>
                  <a:pt x="25400" y="101600"/>
                </a:lnTo>
                <a:lnTo>
                  <a:pt x="25400" y="118534"/>
                </a:lnTo>
                <a:lnTo>
                  <a:pt x="16933" y="135467"/>
                </a:lnTo>
                <a:lnTo>
                  <a:pt x="16933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0" y="254000"/>
                </a:lnTo>
                <a:lnTo>
                  <a:pt x="0" y="270934"/>
                </a:lnTo>
                <a:lnTo>
                  <a:pt x="8467" y="270934"/>
                </a:lnTo>
                <a:lnTo>
                  <a:pt x="8467" y="270934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8864600" y="2438400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7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/>
          <p:cNvSpPr/>
          <p:nvPr/>
        </p:nvSpPr>
        <p:spPr>
          <a:xfrm>
            <a:off x="9008533" y="2243667"/>
            <a:ext cx="110068" cy="211667"/>
          </a:xfrm>
          <a:custGeom>
            <a:avLst/>
            <a:gdLst/>
            <a:ahLst/>
            <a:cxnLst/>
            <a:rect l="0" t="0" r="0" b="0"/>
            <a:pathLst>
              <a:path w="110068" h="211667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8466"/>
                </a:lnTo>
                <a:lnTo>
                  <a:pt x="25401" y="8466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8466"/>
                </a:lnTo>
                <a:lnTo>
                  <a:pt x="76200" y="16933"/>
                </a:lnTo>
                <a:lnTo>
                  <a:pt x="84667" y="16933"/>
                </a:lnTo>
                <a:lnTo>
                  <a:pt x="84667" y="33866"/>
                </a:lnTo>
                <a:lnTo>
                  <a:pt x="84667" y="42333"/>
                </a:lnTo>
                <a:lnTo>
                  <a:pt x="84667" y="50800"/>
                </a:lnTo>
                <a:lnTo>
                  <a:pt x="76200" y="67733"/>
                </a:lnTo>
                <a:lnTo>
                  <a:pt x="76200" y="76200"/>
                </a:lnTo>
                <a:lnTo>
                  <a:pt x="67734" y="93133"/>
                </a:lnTo>
                <a:lnTo>
                  <a:pt x="59267" y="101600"/>
                </a:lnTo>
                <a:lnTo>
                  <a:pt x="50800" y="110066"/>
                </a:lnTo>
                <a:lnTo>
                  <a:pt x="50800" y="127000"/>
                </a:lnTo>
                <a:lnTo>
                  <a:pt x="42334" y="135466"/>
                </a:lnTo>
                <a:lnTo>
                  <a:pt x="33867" y="143933"/>
                </a:lnTo>
                <a:lnTo>
                  <a:pt x="25401" y="152400"/>
                </a:lnTo>
                <a:lnTo>
                  <a:pt x="25401" y="169333"/>
                </a:lnTo>
                <a:lnTo>
                  <a:pt x="16933" y="177800"/>
                </a:lnTo>
                <a:lnTo>
                  <a:pt x="16933" y="186266"/>
                </a:lnTo>
                <a:lnTo>
                  <a:pt x="8467" y="186266"/>
                </a:lnTo>
                <a:lnTo>
                  <a:pt x="8467" y="194733"/>
                </a:lnTo>
                <a:lnTo>
                  <a:pt x="8467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16933" y="211666"/>
                </a:lnTo>
                <a:lnTo>
                  <a:pt x="25401" y="211666"/>
                </a:lnTo>
                <a:lnTo>
                  <a:pt x="33867" y="203200"/>
                </a:lnTo>
                <a:lnTo>
                  <a:pt x="42334" y="203200"/>
                </a:lnTo>
                <a:lnTo>
                  <a:pt x="50800" y="194733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7" y="186266"/>
                </a:lnTo>
                <a:lnTo>
                  <a:pt x="93133" y="186266"/>
                </a:lnTo>
                <a:lnTo>
                  <a:pt x="101601" y="186266"/>
                </a:lnTo>
                <a:lnTo>
                  <a:pt x="101601" y="186266"/>
                </a:lnTo>
                <a:lnTo>
                  <a:pt x="101601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  <a:lnTo>
                  <a:pt x="1100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/>
          <p:cNvSpPr/>
          <p:nvPr/>
        </p:nvSpPr>
        <p:spPr>
          <a:xfrm>
            <a:off x="9220200" y="2387600"/>
            <a:ext cx="16934" cy="177801"/>
          </a:xfrm>
          <a:custGeom>
            <a:avLst/>
            <a:gdLst/>
            <a:ahLst/>
            <a:cxnLst/>
            <a:rect l="0" t="0" r="0" b="0"/>
            <a:pathLst>
              <a:path w="16934" h="177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43933"/>
                </a:lnTo>
                <a:lnTo>
                  <a:pt x="0" y="160867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9355667" y="2243667"/>
            <a:ext cx="127000" cy="237067"/>
          </a:xfrm>
          <a:custGeom>
            <a:avLst/>
            <a:gdLst/>
            <a:ahLst/>
            <a:cxnLst/>
            <a:rect l="0" t="0" r="0" b="0"/>
            <a:pathLst>
              <a:path w="127000" h="237067">
                <a:moveTo>
                  <a:pt x="0" y="16933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0799" y="0"/>
                </a:lnTo>
                <a:lnTo>
                  <a:pt x="59267" y="0"/>
                </a:lnTo>
                <a:lnTo>
                  <a:pt x="67733" y="8466"/>
                </a:lnTo>
                <a:lnTo>
                  <a:pt x="67733" y="16933"/>
                </a:lnTo>
                <a:lnTo>
                  <a:pt x="67733" y="25400"/>
                </a:lnTo>
                <a:lnTo>
                  <a:pt x="59267" y="33866"/>
                </a:lnTo>
                <a:lnTo>
                  <a:pt x="50799" y="50800"/>
                </a:lnTo>
                <a:lnTo>
                  <a:pt x="33866" y="59266"/>
                </a:lnTo>
                <a:lnTo>
                  <a:pt x="25400" y="76200"/>
                </a:lnTo>
                <a:lnTo>
                  <a:pt x="25400" y="84666"/>
                </a:lnTo>
                <a:lnTo>
                  <a:pt x="16933" y="93133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799" y="101600"/>
                </a:lnTo>
                <a:lnTo>
                  <a:pt x="67733" y="101600"/>
                </a:lnTo>
                <a:lnTo>
                  <a:pt x="84666" y="101600"/>
                </a:lnTo>
                <a:lnTo>
                  <a:pt x="93133" y="110066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26999" y="135466"/>
                </a:lnTo>
                <a:lnTo>
                  <a:pt x="126999" y="152400"/>
                </a:lnTo>
                <a:lnTo>
                  <a:pt x="126999" y="169333"/>
                </a:lnTo>
                <a:lnTo>
                  <a:pt x="118533" y="177800"/>
                </a:lnTo>
                <a:lnTo>
                  <a:pt x="118533" y="194733"/>
                </a:lnTo>
                <a:lnTo>
                  <a:pt x="101600" y="203200"/>
                </a:lnTo>
                <a:lnTo>
                  <a:pt x="93133" y="211666"/>
                </a:lnTo>
                <a:lnTo>
                  <a:pt x="84666" y="220133"/>
                </a:lnTo>
                <a:lnTo>
                  <a:pt x="76200" y="228600"/>
                </a:lnTo>
                <a:lnTo>
                  <a:pt x="67733" y="237066"/>
                </a:lnTo>
                <a:lnTo>
                  <a:pt x="59267" y="237066"/>
                </a:lnTo>
                <a:lnTo>
                  <a:pt x="50799" y="237066"/>
                </a:lnTo>
                <a:lnTo>
                  <a:pt x="50799" y="228600"/>
                </a:lnTo>
                <a:lnTo>
                  <a:pt x="50799" y="228600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9508067" y="2091267"/>
            <a:ext cx="152401" cy="550334"/>
          </a:xfrm>
          <a:custGeom>
            <a:avLst/>
            <a:gdLst/>
            <a:ahLst/>
            <a:cxnLst/>
            <a:rect l="0" t="0" r="0" b="0"/>
            <a:pathLst>
              <a:path w="152401" h="550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8466"/>
                </a:lnTo>
                <a:lnTo>
                  <a:pt x="33866" y="16933"/>
                </a:lnTo>
                <a:lnTo>
                  <a:pt x="50799" y="25400"/>
                </a:lnTo>
                <a:lnTo>
                  <a:pt x="67733" y="42333"/>
                </a:lnTo>
                <a:lnTo>
                  <a:pt x="84666" y="59266"/>
                </a:lnTo>
                <a:lnTo>
                  <a:pt x="101600" y="76200"/>
                </a:lnTo>
                <a:lnTo>
                  <a:pt x="118533" y="101600"/>
                </a:lnTo>
                <a:lnTo>
                  <a:pt x="126999" y="127000"/>
                </a:lnTo>
                <a:lnTo>
                  <a:pt x="135467" y="160866"/>
                </a:lnTo>
                <a:lnTo>
                  <a:pt x="143933" y="186266"/>
                </a:lnTo>
                <a:lnTo>
                  <a:pt x="152400" y="220133"/>
                </a:lnTo>
                <a:lnTo>
                  <a:pt x="152400" y="254000"/>
                </a:lnTo>
                <a:lnTo>
                  <a:pt x="152400" y="287866"/>
                </a:lnTo>
                <a:lnTo>
                  <a:pt x="143933" y="330200"/>
                </a:lnTo>
                <a:lnTo>
                  <a:pt x="135467" y="364066"/>
                </a:lnTo>
                <a:lnTo>
                  <a:pt x="126999" y="397933"/>
                </a:lnTo>
                <a:lnTo>
                  <a:pt x="118533" y="431800"/>
                </a:lnTo>
                <a:lnTo>
                  <a:pt x="110066" y="457200"/>
                </a:lnTo>
                <a:lnTo>
                  <a:pt x="101600" y="491066"/>
                </a:lnTo>
                <a:lnTo>
                  <a:pt x="93133" y="516466"/>
                </a:lnTo>
                <a:lnTo>
                  <a:pt x="84666" y="533400"/>
                </a:lnTo>
                <a:lnTo>
                  <a:pt x="76200" y="541866"/>
                </a:lnTo>
                <a:lnTo>
                  <a:pt x="76200" y="550333"/>
                </a:lnTo>
                <a:lnTo>
                  <a:pt x="67733" y="550333"/>
                </a:lnTo>
                <a:lnTo>
                  <a:pt x="67733" y="550333"/>
                </a:lnTo>
                <a:lnTo>
                  <a:pt x="59267" y="550333"/>
                </a:lnTo>
                <a:lnTo>
                  <a:pt x="59267" y="550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9829800" y="2302933"/>
            <a:ext cx="457201" cy="203201"/>
          </a:xfrm>
          <a:custGeom>
            <a:avLst/>
            <a:gdLst/>
            <a:ahLst/>
            <a:cxnLst/>
            <a:rect l="0" t="0" r="0" b="0"/>
            <a:pathLst>
              <a:path w="457201" h="203201">
                <a:moveTo>
                  <a:pt x="152400" y="33867"/>
                </a:moveTo>
                <a:lnTo>
                  <a:pt x="143933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27000" y="25400"/>
                </a:lnTo>
                <a:lnTo>
                  <a:pt x="118534" y="16934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6" y="0"/>
                </a:lnTo>
                <a:lnTo>
                  <a:pt x="42334" y="8467"/>
                </a:lnTo>
                <a:lnTo>
                  <a:pt x="33866" y="25400"/>
                </a:lnTo>
                <a:lnTo>
                  <a:pt x="25400" y="42334"/>
                </a:lnTo>
                <a:lnTo>
                  <a:pt x="8467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25400" y="194734"/>
                </a:lnTo>
                <a:lnTo>
                  <a:pt x="33866" y="203200"/>
                </a:lnTo>
                <a:lnTo>
                  <a:pt x="42334" y="203200"/>
                </a:lnTo>
                <a:lnTo>
                  <a:pt x="50800" y="203200"/>
                </a:lnTo>
                <a:lnTo>
                  <a:pt x="59266" y="194734"/>
                </a:lnTo>
                <a:lnTo>
                  <a:pt x="76200" y="186267"/>
                </a:lnTo>
                <a:lnTo>
                  <a:pt x="84667" y="177800"/>
                </a:lnTo>
                <a:lnTo>
                  <a:pt x="93134" y="160867"/>
                </a:lnTo>
                <a:lnTo>
                  <a:pt x="101600" y="152400"/>
                </a:lnTo>
                <a:lnTo>
                  <a:pt x="110066" y="135467"/>
                </a:lnTo>
                <a:lnTo>
                  <a:pt x="110066" y="118534"/>
                </a:lnTo>
                <a:lnTo>
                  <a:pt x="118534" y="101600"/>
                </a:lnTo>
                <a:lnTo>
                  <a:pt x="118534" y="76200"/>
                </a:lnTo>
                <a:lnTo>
                  <a:pt x="118534" y="67734"/>
                </a:lnTo>
                <a:lnTo>
                  <a:pt x="118534" y="59267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9267"/>
                </a:lnTo>
                <a:lnTo>
                  <a:pt x="135466" y="59267"/>
                </a:lnTo>
                <a:lnTo>
                  <a:pt x="135466" y="67734"/>
                </a:lnTo>
                <a:lnTo>
                  <a:pt x="135466" y="76200"/>
                </a:lnTo>
                <a:lnTo>
                  <a:pt x="135466" y="93134"/>
                </a:lnTo>
                <a:lnTo>
                  <a:pt x="143933" y="110067"/>
                </a:lnTo>
                <a:lnTo>
                  <a:pt x="143933" y="127000"/>
                </a:lnTo>
                <a:lnTo>
                  <a:pt x="143933" y="143934"/>
                </a:lnTo>
                <a:lnTo>
                  <a:pt x="143933" y="160867"/>
                </a:lnTo>
                <a:lnTo>
                  <a:pt x="143933" y="177800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60867" y="194734"/>
                </a:lnTo>
                <a:lnTo>
                  <a:pt x="160867" y="194734"/>
                </a:lnTo>
                <a:lnTo>
                  <a:pt x="169334" y="194734"/>
                </a:lnTo>
                <a:lnTo>
                  <a:pt x="177800" y="186267"/>
                </a:lnTo>
                <a:lnTo>
                  <a:pt x="186266" y="177800"/>
                </a:lnTo>
                <a:lnTo>
                  <a:pt x="194734" y="169334"/>
                </a:lnTo>
                <a:lnTo>
                  <a:pt x="203200" y="152400"/>
                </a:lnTo>
                <a:lnTo>
                  <a:pt x="211666" y="127000"/>
                </a:lnTo>
                <a:lnTo>
                  <a:pt x="220133" y="110067"/>
                </a:lnTo>
                <a:lnTo>
                  <a:pt x="228600" y="93134"/>
                </a:lnTo>
                <a:lnTo>
                  <a:pt x="237067" y="76200"/>
                </a:lnTo>
                <a:lnTo>
                  <a:pt x="245534" y="59267"/>
                </a:lnTo>
                <a:lnTo>
                  <a:pt x="254000" y="59267"/>
                </a:lnTo>
                <a:lnTo>
                  <a:pt x="262466" y="50800"/>
                </a:lnTo>
                <a:lnTo>
                  <a:pt x="262466" y="50800"/>
                </a:lnTo>
                <a:lnTo>
                  <a:pt x="270934" y="59267"/>
                </a:lnTo>
                <a:lnTo>
                  <a:pt x="279400" y="67734"/>
                </a:lnTo>
                <a:lnTo>
                  <a:pt x="279400" y="76200"/>
                </a:lnTo>
                <a:lnTo>
                  <a:pt x="287866" y="84667"/>
                </a:lnTo>
                <a:lnTo>
                  <a:pt x="287866" y="101600"/>
                </a:lnTo>
                <a:lnTo>
                  <a:pt x="287866" y="118534"/>
                </a:lnTo>
                <a:lnTo>
                  <a:pt x="287866" y="135467"/>
                </a:lnTo>
                <a:lnTo>
                  <a:pt x="287866" y="152400"/>
                </a:lnTo>
                <a:lnTo>
                  <a:pt x="279400" y="169334"/>
                </a:lnTo>
                <a:lnTo>
                  <a:pt x="279400" y="177800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79400" y="186267"/>
                </a:lnTo>
                <a:lnTo>
                  <a:pt x="279400" y="177800"/>
                </a:lnTo>
                <a:lnTo>
                  <a:pt x="287866" y="169334"/>
                </a:lnTo>
                <a:lnTo>
                  <a:pt x="296333" y="160867"/>
                </a:lnTo>
                <a:lnTo>
                  <a:pt x="296333" y="143934"/>
                </a:lnTo>
                <a:lnTo>
                  <a:pt x="304800" y="127000"/>
                </a:lnTo>
                <a:lnTo>
                  <a:pt x="313267" y="101600"/>
                </a:lnTo>
                <a:lnTo>
                  <a:pt x="313267" y="84667"/>
                </a:lnTo>
                <a:lnTo>
                  <a:pt x="321734" y="76200"/>
                </a:lnTo>
                <a:lnTo>
                  <a:pt x="321734" y="67734"/>
                </a:lnTo>
                <a:lnTo>
                  <a:pt x="330200" y="67734"/>
                </a:lnTo>
                <a:lnTo>
                  <a:pt x="330200" y="67734"/>
                </a:lnTo>
                <a:lnTo>
                  <a:pt x="330200" y="67734"/>
                </a:lnTo>
                <a:lnTo>
                  <a:pt x="338666" y="76200"/>
                </a:lnTo>
                <a:lnTo>
                  <a:pt x="338666" y="84667"/>
                </a:lnTo>
                <a:lnTo>
                  <a:pt x="347134" y="93134"/>
                </a:lnTo>
                <a:lnTo>
                  <a:pt x="347134" y="110067"/>
                </a:lnTo>
                <a:lnTo>
                  <a:pt x="355600" y="127000"/>
                </a:lnTo>
                <a:lnTo>
                  <a:pt x="364066" y="135467"/>
                </a:lnTo>
                <a:lnTo>
                  <a:pt x="372533" y="143934"/>
                </a:lnTo>
                <a:lnTo>
                  <a:pt x="381000" y="152400"/>
                </a:lnTo>
                <a:lnTo>
                  <a:pt x="389467" y="152400"/>
                </a:lnTo>
                <a:lnTo>
                  <a:pt x="406400" y="152400"/>
                </a:lnTo>
                <a:lnTo>
                  <a:pt x="423334" y="152400"/>
                </a:lnTo>
                <a:lnTo>
                  <a:pt x="440266" y="143934"/>
                </a:lnTo>
                <a:lnTo>
                  <a:pt x="440266" y="143934"/>
                </a:lnTo>
                <a:lnTo>
                  <a:pt x="457200" y="143934"/>
                </a:lnTo>
                <a:lnTo>
                  <a:pt x="45720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10295467" y="2201333"/>
            <a:ext cx="177800" cy="347135"/>
          </a:xfrm>
          <a:custGeom>
            <a:avLst/>
            <a:gdLst/>
            <a:ahLst/>
            <a:cxnLst/>
            <a:rect l="0" t="0" r="0" b="0"/>
            <a:pathLst>
              <a:path w="177800" h="347135">
                <a:moveTo>
                  <a:pt x="50799" y="203200"/>
                </a:moveTo>
                <a:lnTo>
                  <a:pt x="59266" y="194734"/>
                </a:lnTo>
                <a:lnTo>
                  <a:pt x="59266" y="194734"/>
                </a:lnTo>
                <a:lnTo>
                  <a:pt x="67733" y="186267"/>
                </a:lnTo>
                <a:lnTo>
                  <a:pt x="67733" y="177800"/>
                </a:lnTo>
                <a:lnTo>
                  <a:pt x="67733" y="169334"/>
                </a:lnTo>
                <a:lnTo>
                  <a:pt x="67733" y="169334"/>
                </a:lnTo>
                <a:lnTo>
                  <a:pt x="67733" y="160867"/>
                </a:lnTo>
                <a:lnTo>
                  <a:pt x="67733" y="160867"/>
                </a:lnTo>
                <a:lnTo>
                  <a:pt x="59266" y="169334"/>
                </a:lnTo>
                <a:lnTo>
                  <a:pt x="50799" y="169334"/>
                </a:lnTo>
                <a:lnTo>
                  <a:pt x="33867" y="177800"/>
                </a:lnTo>
                <a:lnTo>
                  <a:pt x="25399" y="194734"/>
                </a:lnTo>
                <a:lnTo>
                  <a:pt x="16933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8467" y="296334"/>
                </a:lnTo>
                <a:lnTo>
                  <a:pt x="16933" y="304800"/>
                </a:lnTo>
                <a:lnTo>
                  <a:pt x="25399" y="313267"/>
                </a:lnTo>
                <a:lnTo>
                  <a:pt x="33867" y="313267"/>
                </a:lnTo>
                <a:lnTo>
                  <a:pt x="50799" y="304800"/>
                </a:lnTo>
                <a:lnTo>
                  <a:pt x="59266" y="296334"/>
                </a:lnTo>
                <a:lnTo>
                  <a:pt x="76200" y="287867"/>
                </a:lnTo>
                <a:lnTo>
                  <a:pt x="84667" y="279400"/>
                </a:lnTo>
                <a:lnTo>
                  <a:pt x="93133" y="262467"/>
                </a:lnTo>
                <a:lnTo>
                  <a:pt x="101599" y="237067"/>
                </a:lnTo>
                <a:lnTo>
                  <a:pt x="118533" y="220134"/>
                </a:lnTo>
                <a:lnTo>
                  <a:pt x="118533" y="194734"/>
                </a:lnTo>
                <a:lnTo>
                  <a:pt x="118533" y="169334"/>
                </a:lnTo>
                <a:lnTo>
                  <a:pt x="126999" y="143934"/>
                </a:lnTo>
                <a:lnTo>
                  <a:pt x="126999" y="118534"/>
                </a:lnTo>
                <a:lnTo>
                  <a:pt x="126999" y="93134"/>
                </a:lnTo>
                <a:lnTo>
                  <a:pt x="126999" y="67734"/>
                </a:lnTo>
                <a:lnTo>
                  <a:pt x="118533" y="42334"/>
                </a:lnTo>
                <a:lnTo>
                  <a:pt x="118533" y="25400"/>
                </a:lnTo>
                <a:lnTo>
                  <a:pt x="118533" y="16934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33867"/>
                </a:lnTo>
                <a:lnTo>
                  <a:pt x="101599" y="59267"/>
                </a:lnTo>
                <a:lnTo>
                  <a:pt x="101599" y="76200"/>
                </a:lnTo>
                <a:lnTo>
                  <a:pt x="101599" y="101600"/>
                </a:lnTo>
                <a:lnTo>
                  <a:pt x="101599" y="135467"/>
                </a:lnTo>
                <a:lnTo>
                  <a:pt x="101599" y="169334"/>
                </a:lnTo>
                <a:lnTo>
                  <a:pt x="110067" y="203200"/>
                </a:lnTo>
                <a:lnTo>
                  <a:pt x="110067" y="228600"/>
                </a:lnTo>
                <a:lnTo>
                  <a:pt x="118533" y="262467"/>
                </a:lnTo>
                <a:lnTo>
                  <a:pt x="126999" y="287867"/>
                </a:lnTo>
                <a:lnTo>
                  <a:pt x="126999" y="313267"/>
                </a:lnTo>
                <a:lnTo>
                  <a:pt x="135466" y="330200"/>
                </a:lnTo>
                <a:lnTo>
                  <a:pt x="143933" y="338667"/>
                </a:lnTo>
                <a:lnTo>
                  <a:pt x="160867" y="347134"/>
                </a:lnTo>
                <a:lnTo>
                  <a:pt x="169333" y="347134"/>
                </a:lnTo>
                <a:lnTo>
                  <a:pt x="169333" y="347134"/>
                </a:lnTo>
                <a:lnTo>
                  <a:pt x="177799" y="338667"/>
                </a:lnTo>
                <a:lnTo>
                  <a:pt x="177799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10617200" y="2125133"/>
            <a:ext cx="127001" cy="406401"/>
          </a:xfrm>
          <a:custGeom>
            <a:avLst/>
            <a:gdLst/>
            <a:ahLst/>
            <a:cxnLst/>
            <a:rect l="0" t="0" r="0" b="0"/>
            <a:pathLst>
              <a:path w="127001" h="4064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8467"/>
                </a:lnTo>
                <a:lnTo>
                  <a:pt x="84666" y="25400"/>
                </a:lnTo>
                <a:lnTo>
                  <a:pt x="76200" y="33867"/>
                </a:lnTo>
                <a:lnTo>
                  <a:pt x="59267" y="50800"/>
                </a:lnTo>
                <a:lnTo>
                  <a:pt x="42333" y="76200"/>
                </a:lnTo>
                <a:lnTo>
                  <a:pt x="25400" y="101600"/>
                </a:lnTo>
                <a:lnTo>
                  <a:pt x="16934" y="127000"/>
                </a:lnTo>
                <a:lnTo>
                  <a:pt x="8466" y="152400"/>
                </a:lnTo>
                <a:lnTo>
                  <a:pt x="0" y="186267"/>
                </a:lnTo>
                <a:lnTo>
                  <a:pt x="0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8466" y="313267"/>
                </a:lnTo>
                <a:lnTo>
                  <a:pt x="16934" y="338667"/>
                </a:lnTo>
                <a:lnTo>
                  <a:pt x="33866" y="364067"/>
                </a:lnTo>
                <a:lnTo>
                  <a:pt x="42333" y="381000"/>
                </a:lnTo>
                <a:lnTo>
                  <a:pt x="59267" y="389467"/>
                </a:lnTo>
                <a:lnTo>
                  <a:pt x="67734" y="397934"/>
                </a:lnTo>
                <a:lnTo>
                  <a:pt x="67734" y="397934"/>
                </a:lnTo>
                <a:lnTo>
                  <a:pt x="76200" y="406400"/>
                </a:lnTo>
                <a:lnTo>
                  <a:pt x="76200" y="406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10735733" y="2226733"/>
            <a:ext cx="143934" cy="245535"/>
          </a:xfrm>
          <a:custGeom>
            <a:avLst/>
            <a:gdLst/>
            <a:ahLst/>
            <a:cxnLst/>
            <a:rect l="0" t="0" r="0" b="0"/>
            <a:pathLst>
              <a:path w="143934" h="245535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8467" y="16934"/>
                </a:lnTo>
                <a:lnTo>
                  <a:pt x="16934" y="8467"/>
                </a:lnTo>
                <a:lnTo>
                  <a:pt x="25401" y="8467"/>
                </a:lnTo>
                <a:lnTo>
                  <a:pt x="42333" y="0"/>
                </a:lnTo>
                <a:lnTo>
                  <a:pt x="50801" y="0"/>
                </a:lnTo>
                <a:lnTo>
                  <a:pt x="59267" y="0"/>
                </a:lnTo>
                <a:lnTo>
                  <a:pt x="67733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42334"/>
                </a:lnTo>
                <a:lnTo>
                  <a:pt x="76200" y="50800"/>
                </a:lnTo>
                <a:lnTo>
                  <a:pt x="67733" y="67734"/>
                </a:lnTo>
                <a:lnTo>
                  <a:pt x="59267" y="84667"/>
                </a:lnTo>
                <a:lnTo>
                  <a:pt x="50801" y="93134"/>
                </a:lnTo>
                <a:lnTo>
                  <a:pt x="42333" y="110067"/>
                </a:lnTo>
                <a:lnTo>
                  <a:pt x="33867" y="118534"/>
                </a:lnTo>
                <a:lnTo>
                  <a:pt x="25401" y="127000"/>
                </a:lnTo>
                <a:lnTo>
                  <a:pt x="25401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27000"/>
                </a:lnTo>
                <a:lnTo>
                  <a:pt x="25401" y="127000"/>
                </a:lnTo>
                <a:lnTo>
                  <a:pt x="33867" y="118534"/>
                </a:lnTo>
                <a:lnTo>
                  <a:pt x="42333" y="118534"/>
                </a:lnTo>
                <a:lnTo>
                  <a:pt x="50801" y="110067"/>
                </a:lnTo>
                <a:lnTo>
                  <a:pt x="67733" y="101600"/>
                </a:lnTo>
                <a:lnTo>
                  <a:pt x="76200" y="101600"/>
                </a:lnTo>
                <a:lnTo>
                  <a:pt x="93134" y="101600"/>
                </a:lnTo>
                <a:lnTo>
                  <a:pt x="110067" y="110067"/>
                </a:lnTo>
                <a:lnTo>
                  <a:pt x="118533" y="118534"/>
                </a:lnTo>
                <a:lnTo>
                  <a:pt x="135467" y="127000"/>
                </a:lnTo>
                <a:lnTo>
                  <a:pt x="135467" y="143934"/>
                </a:lnTo>
                <a:lnTo>
                  <a:pt x="143933" y="152400"/>
                </a:lnTo>
                <a:lnTo>
                  <a:pt x="143933" y="169334"/>
                </a:lnTo>
                <a:lnTo>
                  <a:pt x="135467" y="186267"/>
                </a:lnTo>
                <a:lnTo>
                  <a:pt x="135467" y="203200"/>
                </a:lnTo>
                <a:lnTo>
                  <a:pt x="127001" y="211667"/>
                </a:lnTo>
                <a:lnTo>
                  <a:pt x="110067" y="220134"/>
                </a:lnTo>
                <a:lnTo>
                  <a:pt x="101601" y="228600"/>
                </a:lnTo>
                <a:lnTo>
                  <a:pt x="84667" y="237067"/>
                </a:lnTo>
                <a:lnTo>
                  <a:pt x="76200" y="245534"/>
                </a:lnTo>
                <a:lnTo>
                  <a:pt x="67733" y="245534"/>
                </a:lnTo>
                <a:lnTo>
                  <a:pt x="59267" y="245534"/>
                </a:lnTo>
                <a:lnTo>
                  <a:pt x="50801" y="245534"/>
                </a:lnTo>
                <a:lnTo>
                  <a:pt x="42333" y="245534"/>
                </a:lnTo>
                <a:lnTo>
                  <a:pt x="33867" y="237067"/>
                </a:lnTo>
                <a:lnTo>
                  <a:pt x="25401" y="228600"/>
                </a:lnTo>
                <a:lnTo>
                  <a:pt x="25401" y="220134"/>
                </a:lnTo>
                <a:lnTo>
                  <a:pt x="25401" y="220134"/>
                </a:lnTo>
                <a:lnTo>
                  <a:pt x="25401" y="211667"/>
                </a:lnTo>
                <a:lnTo>
                  <a:pt x="25401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reeform 308"/>
          <p:cNvSpPr/>
          <p:nvPr/>
        </p:nvSpPr>
        <p:spPr>
          <a:xfrm>
            <a:off x="10955866" y="2421467"/>
            <a:ext cx="25402" cy="25401"/>
          </a:xfrm>
          <a:custGeom>
            <a:avLst/>
            <a:gdLst/>
            <a:ahLst/>
            <a:cxnLst/>
            <a:rect l="0" t="0" r="0" b="0"/>
            <a:pathLst>
              <a:path w="25402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8466"/>
                </a:lnTo>
                <a:lnTo>
                  <a:pt x="16934" y="8466"/>
                </a:lnTo>
                <a:lnTo>
                  <a:pt x="25401" y="0"/>
                </a:lnTo>
                <a:lnTo>
                  <a:pt x="2540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09"/>
          <p:cNvSpPr/>
          <p:nvPr/>
        </p:nvSpPr>
        <p:spPr>
          <a:xfrm>
            <a:off x="11049000" y="2209800"/>
            <a:ext cx="169335" cy="237068"/>
          </a:xfrm>
          <a:custGeom>
            <a:avLst/>
            <a:gdLst/>
            <a:ahLst/>
            <a:cxnLst/>
            <a:rect l="0" t="0" r="0" b="0"/>
            <a:pathLst>
              <a:path w="169335" h="2370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3"/>
                </a:lnTo>
                <a:lnTo>
                  <a:pt x="16934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42334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16933"/>
                </a:lnTo>
                <a:lnTo>
                  <a:pt x="93134" y="33867"/>
                </a:lnTo>
                <a:lnTo>
                  <a:pt x="101600" y="42333"/>
                </a:lnTo>
                <a:lnTo>
                  <a:pt x="101600" y="59267"/>
                </a:lnTo>
                <a:lnTo>
                  <a:pt x="101600" y="76200"/>
                </a:lnTo>
                <a:lnTo>
                  <a:pt x="93134" y="93133"/>
                </a:lnTo>
                <a:lnTo>
                  <a:pt x="93134" y="110067"/>
                </a:lnTo>
                <a:lnTo>
                  <a:pt x="84667" y="127000"/>
                </a:lnTo>
                <a:lnTo>
                  <a:pt x="84667" y="135467"/>
                </a:lnTo>
                <a:lnTo>
                  <a:pt x="76200" y="152400"/>
                </a:lnTo>
                <a:lnTo>
                  <a:pt x="76200" y="169333"/>
                </a:lnTo>
                <a:lnTo>
                  <a:pt x="67733" y="186267"/>
                </a:lnTo>
                <a:lnTo>
                  <a:pt x="59266" y="194733"/>
                </a:lnTo>
                <a:lnTo>
                  <a:pt x="59266" y="203200"/>
                </a:lnTo>
                <a:lnTo>
                  <a:pt x="50800" y="220133"/>
                </a:lnTo>
                <a:lnTo>
                  <a:pt x="50800" y="220133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37067"/>
                </a:lnTo>
                <a:lnTo>
                  <a:pt x="50800" y="237067"/>
                </a:lnTo>
                <a:lnTo>
                  <a:pt x="59266" y="237067"/>
                </a:lnTo>
                <a:lnTo>
                  <a:pt x="67733" y="237067"/>
                </a:lnTo>
                <a:lnTo>
                  <a:pt x="76200" y="237067"/>
                </a:lnTo>
                <a:lnTo>
                  <a:pt x="93134" y="237067"/>
                </a:lnTo>
                <a:lnTo>
                  <a:pt x="101600" y="237067"/>
                </a:lnTo>
                <a:lnTo>
                  <a:pt x="110066" y="237067"/>
                </a:lnTo>
                <a:lnTo>
                  <a:pt x="127000" y="228600"/>
                </a:lnTo>
                <a:lnTo>
                  <a:pt x="135466" y="228600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52400" y="228600"/>
                </a:lnTo>
                <a:lnTo>
                  <a:pt x="160867" y="220133"/>
                </a:lnTo>
                <a:lnTo>
                  <a:pt x="169334" y="220133"/>
                </a:lnTo>
                <a:lnTo>
                  <a:pt x="169334" y="220133"/>
                </a:lnTo>
                <a:lnTo>
                  <a:pt x="169334" y="211667"/>
                </a:lnTo>
                <a:lnTo>
                  <a:pt x="169334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0"/>
          <p:cNvSpPr/>
          <p:nvPr/>
        </p:nvSpPr>
        <p:spPr>
          <a:xfrm>
            <a:off x="11379200" y="2404533"/>
            <a:ext cx="33867" cy="186268"/>
          </a:xfrm>
          <a:custGeom>
            <a:avLst/>
            <a:gdLst/>
            <a:ahLst/>
            <a:cxnLst/>
            <a:rect l="0" t="0" r="0" b="0"/>
            <a:pathLst>
              <a:path w="33867" h="186268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16934"/>
                </a:lnTo>
                <a:lnTo>
                  <a:pt x="33866" y="25400"/>
                </a:lnTo>
                <a:lnTo>
                  <a:pt x="33866" y="42334"/>
                </a:lnTo>
                <a:lnTo>
                  <a:pt x="33866" y="67734"/>
                </a:lnTo>
                <a:lnTo>
                  <a:pt x="33866" y="84667"/>
                </a:lnTo>
                <a:lnTo>
                  <a:pt x="33866" y="110067"/>
                </a:lnTo>
                <a:lnTo>
                  <a:pt x="33866" y="127000"/>
                </a:lnTo>
                <a:lnTo>
                  <a:pt x="25400" y="152400"/>
                </a:lnTo>
                <a:lnTo>
                  <a:pt x="16934" y="160867"/>
                </a:lnTo>
                <a:lnTo>
                  <a:pt x="16934" y="177800"/>
                </a:lnTo>
                <a:lnTo>
                  <a:pt x="8466" y="177800"/>
                </a:lnTo>
                <a:lnTo>
                  <a:pt x="8466" y="186267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1"/>
          <p:cNvSpPr/>
          <p:nvPr/>
        </p:nvSpPr>
        <p:spPr>
          <a:xfrm>
            <a:off x="11506200" y="2192867"/>
            <a:ext cx="177801" cy="262467"/>
          </a:xfrm>
          <a:custGeom>
            <a:avLst/>
            <a:gdLst/>
            <a:ahLst/>
            <a:cxnLst/>
            <a:rect l="0" t="0" r="0" b="0"/>
            <a:pathLst>
              <a:path w="177801" h="2624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33866" y="0"/>
                </a:lnTo>
                <a:lnTo>
                  <a:pt x="42334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33866"/>
                </a:lnTo>
                <a:lnTo>
                  <a:pt x="67733" y="50800"/>
                </a:lnTo>
                <a:lnTo>
                  <a:pt x="59266" y="59266"/>
                </a:lnTo>
                <a:lnTo>
                  <a:pt x="42334" y="76200"/>
                </a:lnTo>
                <a:lnTo>
                  <a:pt x="33866" y="93133"/>
                </a:lnTo>
                <a:lnTo>
                  <a:pt x="16934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8467" y="118533"/>
                </a:lnTo>
                <a:lnTo>
                  <a:pt x="16934" y="118533"/>
                </a:lnTo>
                <a:lnTo>
                  <a:pt x="25400" y="110066"/>
                </a:lnTo>
                <a:lnTo>
                  <a:pt x="50800" y="110066"/>
                </a:lnTo>
                <a:lnTo>
                  <a:pt x="67733" y="101600"/>
                </a:lnTo>
                <a:lnTo>
                  <a:pt x="84667" y="101600"/>
                </a:lnTo>
                <a:lnTo>
                  <a:pt x="101600" y="101600"/>
                </a:lnTo>
                <a:lnTo>
                  <a:pt x="127000" y="110066"/>
                </a:lnTo>
                <a:lnTo>
                  <a:pt x="143933" y="118533"/>
                </a:lnTo>
                <a:lnTo>
                  <a:pt x="152400" y="127000"/>
                </a:lnTo>
                <a:lnTo>
                  <a:pt x="169334" y="143933"/>
                </a:lnTo>
                <a:lnTo>
                  <a:pt x="177800" y="152400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69334" y="220133"/>
                </a:lnTo>
                <a:lnTo>
                  <a:pt x="160867" y="228600"/>
                </a:lnTo>
                <a:lnTo>
                  <a:pt x="143933" y="237066"/>
                </a:lnTo>
                <a:lnTo>
                  <a:pt x="127000" y="245533"/>
                </a:lnTo>
                <a:lnTo>
                  <a:pt x="110066" y="254000"/>
                </a:lnTo>
                <a:lnTo>
                  <a:pt x="101600" y="262466"/>
                </a:lnTo>
                <a:lnTo>
                  <a:pt x="84667" y="262466"/>
                </a:lnTo>
                <a:lnTo>
                  <a:pt x="76200" y="262466"/>
                </a:lnTo>
                <a:lnTo>
                  <a:pt x="67733" y="262466"/>
                </a:lnTo>
                <a:lnTo>
                  <a:pt x="59266" y="262466"/>
                </a:lnTo>
                <a:lnTo>
                  <a:pt x="59266" y="254000"/>
                </a:lnTo>
                <a:lnTo>
                  <a:pt x="59266" y="245533"/>
                </a:lnTo>
                <a:lnTo>
                  <a:pt x="59266" y="245533"/>
                </a:lnTo>
                <a:lnTo>
                  <a:pt x="59266" y="237066"/>
                </a:lnTo>
                <a:lnTo>
                  <a:pt x="59266" y="237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/>
          <p:cNvSpPr/>
          <p:nvPr/>
        </p:nvSpPr>
        <p:spPr>
          <a:xfrm>
            <a:off x="11726333" y="2133600"/>
            <a:ext cx="177802" cy="457201"/>
          </a:xfrm>
          <a:custGeom>
            <a:avLst/>
            <a:gdLst/>
            <a:ahLst/>
            <a:cxnLst/>
            <a:rect l="0" t="0" r="0" b="0"/>
            <a:pathLst>
              <a:path w="177802" h="457201">
                <a:moveTo>
                  <a:pt x="33867" y="0"/>
                </a:moveTo>
                <a:lnTo>
                  <a:pt x="42333" y="0"/>
                </a:lnTo>
                <a:lnTo>
                  <a:pt x="50801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16933"/>
                </a:lnTo>
                <a:lnTo>
                  <a:pt x="101601" y="25400"/>
                </a:lnTo>
                <a:lnTo>
                  <a:pt x="118533" y="42333"/>
                </a:lnTo>
                <a:lnTo>
                  <a:pt x="135467" y="59267"/>
                </a:lnTo>
                <a:lnTo>
                  <a:pt x="152400" y="84667"/>
                </a:lnTo>
                <a:lnTo>
                  <a:pt x="160867" y="118533"/>
                </a:lnTo>
                <a:lnTo>
                  <a:pt x="169334" y="143933"/>
                </a:lnTo>
                <a:lnTo>
                  <a:pt x="177801" y="177800"/>
                </a:lnTo>
                <a:lnTo>
                  <a:pt x="177801" y="211667"/>
                </a:lnTo>
                <a:lnTo>
                  <a:pt x="177801" y="245533"/>
                </a:lnTo>
                <a:lnTo>
                  <a:pt x="169334" y="279400"/>
                </a:lnTo>
                <a:lnTo>
                  <a:pt x="152400" y="304800"/>
                </a:lnTo>
                <a:lnTo>
                  <a:pt x="127001" y="338667"/>
                </a:lnTo>
                <a:lnTo>
                  <a:pt x="110067" y="372533"/>
                </a:lnTo>
                <a:lnTo>
                  <a:pt x="76200" y="397933"/>
                </a:lnTo>
                <a:lnTo>
                  <a:pt x="42333" y="431800"/>
                </a:lnTo>
                <a:lnTo>
                  <a:pt x="42333" y="431800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10744200" y="4394200"/>
            <a:ext cx="25401" cy="33868"/>
          </a:xfrm>
          <a:custGeom>
            <a:avLst/>
            <a:gdLst/>
            <a:ahLst/>
            <a:cxnLst/>
            <a:rect l="0" t="0" r="0" b="0"/>
            <a:pathLst>
              <a:path w="25401" h="33868">
                <a:moveTo>
                  <a:pt x="16934" y="0"/>
                </a:moveTo>
                <a:lnTo>
                  <a:pt x="16934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/>
          <p:cNvSpPr/>
          <p:nvPr/>
        </p:nvSpPr>
        <p:spPr>
          <a:xfrm>
            <a:off x="10016066" y="4394200"/>
            <a:ext cx="84669" cy="50801"/>
          </a:xfrm>
          <a:custGeom>
            <a:avLst/>
            <a:gdLst/>
            <a:ahLst/>
            <a:cxnLst/>
            <a:rect l="0" t="0" r="0" b="0"/>
            <a:pathLst>
              <a:path w="84669" h="50801">
                <a:moveTo>
                  <a:pt x="76200" y="8467"/>
                </a:moveTo>
                <a:lnTo>
                  <a:pt x="76200" y="16933"/>
                </a:lnTo>
                <a:lnTo>
                  <a:pt x="76200" y="16933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84668" y="8467"/>
                </a:lnTo>
                <a:lnTo>
                  <a:pt x="84668" y="8467"/>
                </a:lnTo>
                <a:lnTo>
                  <a:pt x="84668" y="16933"/>
                </a:lnTo>
                <a:lnTo>
                  <a:pt x="84668" y="16933"/>
                </a:lnTo>
                <a:lnTo>
                  <a:pt x="84668" y="25400"/>
                </a:lnTo>
                <a:lnTo>
                  <a:pt x="84668" y="25400"/>
                </a:lnTo>
                <a:lnTo>
                  <a:pt x="84668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25400"/>
                </a:lnTo>
                <a:lnTo>
                  <a:pt x="59268" y="25400"/>
                </a:lnTo>
                <a:lnTo>
                  <a:pt x="59268" y="25400"/>
                </a:lnTo>
                <a:lnTo>
                  <a:pt x="59268" y="16933"/>
                </a:lnTo>
                <a:lnTo>
                  <a:pt x="59268" y="8467"/>
                </a:lnTo>
                <a:lnTo>
                  <a:pt x="59268" y="8467"/>
                </a:lnTo>
                <a:lnTo>
                  <a:pt x="67734" y="8467"/>
                </a:lnTo>
                <a:lnTo>
                  <a:pt x="67734" y="0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  <a:lnTo>
                  <a:pt x="84668" y="8467"/>
                </a:lnTo>
                <a:lnTo>
                  <a:pt x="84668" y="8467"/>
                </a:lnTo>
                <a:lnTo>
                  <a:pt x="84668" y="16933"/>
                </a:lnTo>
                <a:lnTo>
                  <a:pt x="84668" y="25400"/>
                </a:lnTo>
                <a:lnTo>
                  <a:pt x="84668" y="33867"/>
                </a:lnTo>
                <a:lnTo>
                  <a:pt x="84668" y="33867"/>
                </a:lnTo>
                <a:lnTo>
                  <a:pt x="84668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4" y="50800"/>
                </a:lnTo>
                <a:lnTo>
                  <a:pt x="67734" y="50800"/>
                </a:lnTo>
                <a:lnTo>
                  <a:pt x="59268" y="50800"/>
                </a:lnTo>
                <a:lnTo>
                  <a:pt x="59268" y="42333"/>
                </a:lnTo>
                <a:lnTo>
                  <a:pt x="59268" y="42333"/>
                </a:lnTo>
                <a:lnTo>
                  <a:pt x="50801" y="42333"/>
                </a:lnTo>
                <a:lnTo>
                  <a:pt x="42334" y="33867"/>
                </a:lnTo>
                <a:lnTo>
                  <a:pt x="42334" y="33867"/>
                </a:lnTo>
                <a:lnTo>
                  <a:pt x="42334" y="25400"/>
                </a:lnTo>
                <a:lnTo>
                  <a:pt x="50801" y="25400"/>
                </a:lnTo>
                <a:lnTo>
                  <a:pt x="50801" y="25400"/>
                </a:lnTo>
                <a:lnTo>
                  <a:pt x="59268" y="25400"/>
                </a:lnTo>
                <a:lnTo>
                  <a:pt x="59268" y="16933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33867"/>
                </a:lnTo>
                <a:lnTo>
                  <a:pt x="67734" y="33867"/>
                </a:lnTo>
                <a:lnTo>
                  <a:pt x="67734" y="42333"/>
                </a:lnTo>
                <a:lnTo>
                  <a:pt x="67734" y="42333"/>
                </a:lnTo>
                <a:lnTo>
                  <a:pt x="67734" y="50800"/>
                </a:lnTo>
                <a:lnTo>
                  <a:pt x="59268" y="50800"/>
                </a:lnTo>
                <a:lnTo>
                  <a:pt x="59268" y="50800"/>
                </a:lnTo>
                <a:lnTo>
                  <a:pt x="50801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33867"/>
                </a:lnTo>
                <a:lnTo>
                  <a:pt x="42334" y="33867"/>
                </a:lnTo>
                <a:lnTo>
                  <a:pt x="42334" y="42333"/>
                </a:lnTo>
                <a:lnTo>
                  <a:pt x="42334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83" y="115909"/>
                <a:ext cx="11784170" cy="197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Guided Practice for Example 3:</a:t>
                </a:r>
              </a:p>
              <a:p>
                <a:r>
                  <a:rPr lang="en-US" sz="2400" dirty="0" smtClean="0"/>
                  <a:t>For the equation of the ellipse, find the coordinates of the center, foci, and vertices.  Then graph the equation.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15909"/>
                <a:ext cx="11784170" cy="1970604"/>
              </a:xfrm>
              <a:prstGeom prst="rect">
                <a:avLst/>
              </a:prstGeom>
              <a:blipFill rotWithShape="0">
                <a:blip r:embed="rId2"/>
                <a:stretch>
                  <a:fillRect l="-828" t="-2477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raphPaper20x20Axes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83" y="3195101"/>
            <a:ext cx="3462070" cy="34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14382</TotalTime>
  <Words>256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Pre-Calc Wednesday  5-13-15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and Inequalities</dc:title>
  <dc:creator>Christine Schneider</dc:creator>
  <cp:lastModifiedBy>Christine Schneider</cp:lastModifiedBy>
  <cp:revision>235</cp:revision>
  <cp:lastPrinted>2015-05-05T19:09:34Z</cp:lastPrinted>
  <dcterms:created xsi:type="dcterms:W3CDTF">2013-11-30T22:11:31Z</dcterms:created>
  <dcterms:modified xsi:type="dcterms:W3CDTF">2015-05-13T19:33:33Z</dcterms:modified>
</cp:coreProperties>
</file>